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1026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199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21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584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11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3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822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18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745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9980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43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814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358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15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590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38"/>
            <a:ext cx="9245145" cy="671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492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4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78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2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950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991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35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2006-08-16T00:00:00Z</dcterms:created>
  <dcterms:modified xsi:type="dcterms:W3CDTF">2020-11-13T04:47:22Z</dcterms:modified>
</cp:coreProperties>
</file>