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83" r:id="rId11"/>
    <p:sldId id="284" r:id="rId12"/>
    <p:sldId id="285" r:id="rId13"/>
    <p:sldId id="286" r:id="rId14"/>
    <p:sldId id="265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66" r:id="rId31"/>
    <p:sldId id="267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30" d="100"/>
          <a:sy n="30" d="100"/>
        </p:scale>
        <p:origin x="-642" y="-7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727"/>
            <a:ext cx="9144000" cy="6848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4178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9" y="0"/>
            <a:ext cx="8995541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4863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3999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7262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562" y="1"/>
            <a:ext cx="9127787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791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0356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68" y="3035684"/>
            <a:ext cx="9116438" cy="3822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9175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34" y="19455"/>
            <a:ext cx="9126166" cy="695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31943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562"/>
            <a:ext cx="9087041" cy="6858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9590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48" y="18393"/>
            <a:ext cx="9216981" cy="3563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40" y="3584028"/>
            <a:ext cx="9101960" cy="3243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2376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38" y="0"/>
            <a:ext cx="9130862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31" y="2276474"/>
            <a:ext cx="9075318" cy="4581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06051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86" y="18392"/>
            <a:ext cx="9107214" cy="6839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36861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93" y="0"/>
            <a:ext cx="912560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16233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2" y="21021"/>
            <a:ext cx="913611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95978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764"/>
            <a:ext cx="9144000" cy="37180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05196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0562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1235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1342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4230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80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4996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2958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7384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6902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2785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9165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3914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6195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64664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87977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21709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75190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75190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0</Words>
  <Application>Microsoft Office PowerPoint</Application>
  <PresentationFormat>On-screen Show (4:3)</PresentationFormat>
  <Paragraphs>0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HP</cp:lastModifiedBy>
  <cp:revision>4</cp:revision>
  <dcterms:created xsi:type="dcterms:W3CDTF">2006-08-16T00:00:00Z</dcterms:created>
  <dcterms:modified xsi:type="dcterms:W3CDTF">2020-11-10T08:25:07Z</dcterms:modified>
</cp:coreProperties>
</file>