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12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9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0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1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5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47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0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18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6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96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8AB0E-E873-43CA-A5C2-95ED89C4FAA4}" type="datetimeFigureOut">
              <a:rPr lang="en-US" smtClean="0"/>
              <a:t>9/7/2022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3BBDE-0D30-402F-B9BF-97A13697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opperplate Gothic Bold" pitchFamily="34" charset="0"/>
              </a:rPr>
              <a:t>VHDL- AMS</a:t>
            </a:r>
            <a:endParaRPr lang="en-US" dirty="0">
              <a:latin typeface="Copperplate Goth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33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-1"/>
            <a:ext cx="8229600" cy="6511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9210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544292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392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9546"/>
            <a:ext cx="8796305" cy="5576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74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799472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0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8556308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763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09600"/>
            <a:ext cx="819401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786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514174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641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494344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264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481588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635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8712673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108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843765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728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106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14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8" y="457200"/>
            <a:ext cx="8629771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780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2" y="152400"/>
            <a:ext cx="715327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4" y="4296640"/>
            <a:ext cx="682942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3745922"/>
            <a:ext cx="20955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6869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4" y="76199"/>
            <a:ext cx="8104910" cy="4147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62" y="4224110"/>
            <a:ext cx="5257801" cy="248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901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3" y="914400"/>
            <a:ext cx="8686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805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8640233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3667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533400"/>
            <a:ext cx="8486405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358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279276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0893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0999"/>
            <a:ext cx="8305800" cy="5734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142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609600"/>
            <a:ext cx="8337615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182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</Words>
  <Application>Microsoft Office PowerPoint</Application>
  <PresentationFormat>On-screen Show (4:3)</PresentationFormat>
  <Paragraphs>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VHDL- 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VHDL- AMS</dc:title>
  <dc:creator>HU</dc:creator>
  <cp:lastModifiedBy>HU</cp:lastModifiedBy>
  <cp:revision>8</cp:revision>
  <dcterms:created xsi:type="dcterms:W3CDTF">2022-09-04T06:41:19Z</dcterms:created>
  <dcterms:modified xsi:type="dcterms:W3CDTF">2022-09-07T15:55:26Z</dcterms:modified>
</cp:coreProperties>
</file>