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7" r:id="rId3"/>
    <p:sldId id="278" r:id="rId4"/>
    <p:sldId id="280" r:id="rId5"/>
    <p:sldId id="281" r:id="rId6"/>
    <p:sldId id="283" r:id="rId7"/>
    <p:sldId id="282" r:id="rId8"/>
    <p:sldId id="284" r:id="rId9"/>
    <p:sldId id="286" r:id="rId10"/>
    <p:sldId id="285" r:id="rId11"/>
    <p:sldId id="279" r:id="rId12"/>
    <p:sldId id="287" r:id="rId13"/>
    <p:sldId id="28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61721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6" y="3733801"/>
            <a:ext cx="9124935" cy="1280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330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856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4441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7194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4" y="0"/>
            <a:ext cx="9115926" cy="513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03" y="5528439"/>
            <a:ext cx="7207246" cy="599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15200" y="5638061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0 </a:t>
            </a:r>
            <a:r>
              <a:rPr lang="en-US" dirty="0" err="1" smtClean="0"/>
              <a:t>i.c.s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906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1986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3999" cy="6913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046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2953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4064"/>
            <a:ext cx="9144001" cy="688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4096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95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6524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4" y="36094"/>
            <a:ext cx="9115926" cy="6832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5018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1" y="0"/>
            <a:ext cx="9125989" cy="6870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5381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3999" cy="3602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02180"/>
            <a:ext cx="3623440" cy="168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924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" y="0"/>
            <a:ext cx="913597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312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3</Words>
  <Application>Microsoft Office PowerPoint</Application>
  <PresentationFormat>On-screen Show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10</cp:revision>
  <dcterms:created xsi:type="dcterms:W3CDTF">2006-08-16T00:00:00Z</dcterms:created>
  <dcterms:modified xsi:type="dcterms:W3CDTF">2020-12-01T06:25:28Z</dcterms:modified>
</cp:coreProperties>
</file>