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90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528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9143999" cy="6220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198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3999" cy="5107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709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6197"/>
            <a:ext cx="9144000" cy="5891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50" y="-1"/>
            <a:ext cx="3405999" cy="966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0"/>
            <a:ext cx="3771900" cy="117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6262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79799"/>
            <a:ext cx="8991600" cy="3623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965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492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692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3999" cy="3634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9869"/>
            <a:ext cx="9144000" cy="327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9217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381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565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050"/>
            <a:ext cx="3276600" cy="1479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14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080597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38550" cy="164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730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0"/>
            <a:ext cx="912495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2431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828800"/>
            <a:ext cx="91059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4293529"/>
            <a:ext cx="9144000" cy="2564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75796"/>
            <a:ext cx="4286250" cy="1487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118646"/>
            <a:ext cx="4533900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5304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9259"/>
            <a:ext cx="9144000" cy="5648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6252"/>
            <a:ext cx="3905250" cy="135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118646"/>
            <a:ext cx="4533900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7777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0</Words>
  <Application>Microsoft Office PowerPoint</Application>
  <PresentationFormat>On-screen Show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18</cp:revision>
  <dcterms:created xsi:type="dcterms:W3CDTF">2006-08-16T00:00:00Z</dcterms:created>
  <dcterms:modified xsi:type="dcterms:W3CDTF">2020-12-04T05:49:00Z</dcterms:modified>
</cp:coreProperties>
</file>