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59" r:id="rId4"/>
    <p:sldId id="260" r:id="rId5"/>
    <p:sldId id="261" r:id="rId6"/>
    <p:sldId id="269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049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86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957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4" y="0"/>
            <a:ext cx="9144000" cy="242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00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4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963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30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4" y="4607347"/>
            <a:ext cx="9143999" cy="22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4" y="2382500"/>
            <a:ext cx="9180094" cy="2224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93" y="4011"/>
            <a:ext cx="9180094" cy="2390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227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77801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09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60" y="7883"/>
            <a:ext cx="9150012" cy="5582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41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98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</cp:revision>
  <dcterms:created xsi:type="dcterms:W3CDTF">2006-08-16T00:00:00Z</dcterms:created>
  <dcterms:modified xsi:type="dcterms:W3CDTF">2020-12-22T07:27:32Z</dcterms:modified>
</cp:coreProperties>
</file>