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wav" ContentType="audio/x-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317" r:id="rId6"/>
    <p:sldId id="319"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5" r:id="rId35"/>
    <p:sldId id="296" r:id="rId36"/>
    <p:sldId id="297" r:id="rId37"/>
    <p:sldId id="298" r:id="rId38"/>
    <p:sldId id="299" r:id="rId39"/>
    <p:sldId id="300" r:id="rId40"/>
    <p:sldId id="301" r:id="rId41"/>
    <p:sldId id="302" r:id="rId42"/>
    <p:sldId id="303" r:id="rId43"/>
    <p:sldId id="304" r:id="rId44"/>
    <p:sldId id="305" r:id="rId45"/>
    <p:sldId id="306" r:id="rId46"/>
    <p:sldId id="307" r:id="rId47"/>
    <p:sldId id="308" r:id="rId48"/>
    <p:sldId id="309" r:id="rId49"/>
    <p:sldId id="310" r:id="rId50"/>
    <p:sldId id="311" r:id="rId51"/>
    <p:sldId id="312" r:id="rId52"/>
    <p:sldId id="314" r:id="rId53"/>
    <p:sldId id="315" r:id="rId54"/>
    <p:sldId id="316" r:id="rId55"/>
    <p:sldId id="327"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6962" autoAdjust="0"/>
    <p:restoredTop sz="94660"/>
  </p:normalViewPr>
  <p:slideViewPr>
    <p:cSldViewPr>
      <p:cViewPr varScale="1">
        <p:scale>
          <a:sx n="82" d="100"/>
          <a:sy n="82" d="100"/>
        </p:scale>
        <p:origin x="893" y="5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FE15BE-CBB8-47B1-87FE-2080B9E4AA24}"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279FD069-383E-4D82-801F-645D02CC1E88}">
      <dgm:prSet phldrT="[Text]" custT="1"/>
      <dgm:spPr/>
      <dgm:t>
        <a:bodyPr/>
        <a:lstStyle/>
        <a:p>
          <a:r>
            <a:rPr lang="en-US" sz="3200" dirty="0"/>
            <a:t>Performance</a:t>
          </a:r>
        </a:p>
        <a:p>
          <a:r>
            <a:rPr lang="en-US" sz="3200" dirty="0"/>
            <a:t>Characteristics</a:t>
          </a:r>
        </a:p>
      </dgm:t>
    </dgm:pt>
    <dgm:pt modelId="{459AF5FE-C802-4344-93AD-2E4ACE2872D3}" type="parTrans" cxnId="{E99CEC33-BB83-45EC-9987-3E817B4986C4}">
      <dgm:prSet/>
      <dgm:spPr/>
      <dgm:t>
        <a:bodyPr/>
        <a:lstStyle/>
        <a:p>
          <a:endParaRPr lang="en-US"/>
        </a:p>
      </dgm:t>
    </dgm:pt>
    <dgm:pt modelId="{AC87396F-5441-45BF-9012-C43E35824F14}" type="sibTrans" cxnId="{E99CEC33-BB83-45EC-9987-3E817B4986C4}">
      <dgm:prSet/>
      <dgm:spPr/>
      <dgm:t>
        <a:bodyPr/>
        <a:lstStyle/>
        <a:p>
          <a:endParaRPr lang="en-US"/>
        </a:p>
      </dgm:t>
    </dgm:pt>
    <dgm:pt modelId="{2EE397F2-E767-41FE-ADBE-5281FA31EA58}">
      <dgm:prSet phldrT="[Text]"/>
      <dgm:spPr/>
      <dgm:t>
        <a:bodyPr/>
        <a:lstStyle/>
        <a:p>
          <a:r>
            <a:rPr lang="en-US" b="1" dirty="0">
              <a:solidFill>
                <a:srgbClr val="C00000"/>
              </a:solidFill>
            </a:rPr>
            <a:t>STATIC</a:t>
          </a:r>
          <a:r>
            <a:rPr lang="en-US" dirty="0">
              <a:solidFill>
                <a:srgbClr val="C00000"/>
              </a:solidFill>
            </a:rPr>
            <a:t> </a:t>
          </a:r>
          <a:r>
            <a:rPr lang="en-US" dirty="0"/>
            <a:t>Characteristics</a:t>
          </a:r>
        </a:p>
      </dgm:t>
    </dgm:pt>
    <dgm:pt modelId="{2086ABF5-C604-467A-BCC0-FCDED8176B00}" type="parTrans" cxnId="{C439E23A-F719-49D0-810B-B84C5E3336D7}">
      <dgm:prSet/>
      <dgm:spPr/>
      <dgm:t>
        <a:bodyPr/>
        <a:lstStyle/>
        <a:p>
          <a:endParaRPr lang="en-US"/>
        </a:p>
      </dgm:t>
    </dgm:pt>
    <dgm:pt modelId="{D7996CA1-0482-49FF-9683-533D55EA74A4}" type="sibTrans" cxnId="{C439E23A-F719-49D0-810B-B84C5E3336D7}">
      <dgm:prSet/>
      <dgm:spPr/>
      <dgm:t>
        <a:bodyPr/>
        <a:lstStyle/>
        <a:p>
          <a:endParaRPr lang="en-US"/>
        </a:p>
      </dgm:t>
    </dgm:pt>
    <dgm:pt modelId="{09ABF5B9-4CAC-4FBF-BEC3-9C7FE39FDB86}">
      <dgm:prSet phldrT="[Text]" custT="1"/>
      <dgm:spPr/>
      <dgm:t>
        <a:bodyPr lIns="0" tIns="0" rIns="0" bIns="0" anchor="t" anchorCtr="0"/>
        <a:lstStyle/>
        <a:p>
          <a:pPr algn="just">
            <a:lnSpc>
              <a:spcPct val="100000"/>
            </a:lnSpc>
            <a:spcAft>
              <a:spcPts val="0"/>
            </a:spcAft>
          </a:pPr>
          <a:r>
            <a:rPr lang="en-IN" sz="1600" dirty="0">
              <a:sym typeface="Symbol"/>
            </a:rPr>
            <a:t></a:t>
          </a:r>
          <a:r>
            <a:rPr lang="en-IN" sz="1600" dirty="0"/>
            <a:t>Measurement of quantities are either </a:t>
          </a:r>
          <a:r>
            <a:rPr lang="en-IN" sz="1600" b="1" dirty="0">
              <a:solidFill>
                <a:srgbClr val="C00000"/>
              </a:solidFill>
            </a:rPr>
            <a:t>constant </a:t>
          </a:r>
          <a:r>
            <a:rPr lang="en-IN" sz="1600" dirty="0"/>
            <a:t>or </a:t>
          </a:r>
          <a:r>
            <a:rPr lang="en-IN" sz="1600" b="1" dirty="0">
              <a:solidFill>
                <a:srgbClr val="C00000"/>
              </a:solidFill>
            </a:rPr>
            <a:t>vary very slowly </a:t>
          </a:r>
          <a:r>
            <a:rPr lang="en-IN" sz="1600" dirty="0"/>
            <a:t>with time.</a:t>
          </a:r>
        </a:p>
        <a:p>
          <a:pPr algn="just">
            <a:lnSpc>
              <a:spcPct val="100000"/>
            </a:lnSpc>
            <a:spcAft>
              <a:spcPts val="0"/>
            </a:spcAft>
          </a:pPr>
          <a:r>
            <a:rPr lang="en-IN" sz="1600" dirty="0">
              <a:sym typeface="Symbol"/>
            </a:rPr>
            <a:t></a:t>
          </a:r>
          <a:r>
            <a:rPr lang="en-US" sz="1600" dirty="0"/>
            <a:t>Measurements are taken only at </a:t>
          </a:r>
          <a:r>
            <a:rPr lang="en-US" sz="1600" b="1" dirty="0">
              <a:solidFill>
                <a:srgbClr val="C00000"/>
              </a:solidFill>
            </a:rPr>
            <a:t>steady states</a:t>
          </a:r>
          <a:r>
            <a:rPr lang="en-US" sz="1600" dirty="0"/>
            <a:t>.</a:t>
          </a:r>
        </a:p>
        <a:p>
          <a:pPr algn="just">
            <a:lnSpc>
              <a:spcPct val="100000"/>
            </a:lnSpc>
            <a:spcAft>
              <a:spcPts val="0"/>
            </a:spcAft>
          </a:pPr>
          <a:r>
            <a:rPr lang="en-IN" sz="1600" dirty="0">
              <a:sym typeface="Symbol"/>
            </a:rPr>
            <a:t>S</a:t>
          </a:r>
          <a:r>
            <a:rPr lang="en-IN" sz="1600" i="0" dirty="0"/>
            <a:t>tate</a:t>
          </a:r>
          <a:r>
            <a:rPr lang="en-IN" sz="1600" dirty="0"/>
            <a:t> between two successive steady states (</a:t>
          </a:r>
          <a:r>
            <a:rPr lang="en-IN" sz="1600" i="1" dirty="0"/>
            <a:t>transition</a:t>
          </a:r>
          <a:r>
            <a:rPr lang="en-IN" sz="1600" dirty="0"/>
            <a:t>) has no relevance in measurement.</a:t>
          </a:r>
        </a:p>
        <a:p>
          <a:pPr algn="just">
            <a:lnSpc>
              <a:spcPct val="100000"/>
            </a:lnSpc>
            <a:spcAft>
              <a:spcPts val="0"/>
            </a:spcAft>
          </a:pPr>
          <a:r>
            <a:rPr lang="en-IN" sz="1600" dirty="0">
              <a:sym typeface="Symbol"/>
            </a:rPr>
            <a:t>I</a:t>
          </a:r>
          <a:r>
            <a:rPr lang="en-US" sz="1600" dirty="0" err="1">
              <a:sym typeface="Symbol"/>
            </a:rPr>
            <a:t>nput</a:t>
          </a:r>
          <a:r>
            <a:rPr lang="en-US" sz="1600" dirty="0">
              <a:sym typeface="Symbol"/>
            </a:rPr>
            <a:t>-output relationship of the instrument can be described by </a:t>
          </a:r>
          <a:r>
            <a:rPr lang="en-US" sz="1600" b="1" dirty="0">
              <a:solidFill>
                <a:srgbClr val="C00000"/>
              </a:solidFill>
              <a:sym typeface="Symbol"/>
            </a:rPr>
            <a:t>algebraic equation</a:t>
          </a:r>
          <a:r>
            <a:rPr lang="en-US" sz="1600" dirty="0">
              <a:sym typeface="Symbol"/>
            </a:rPr>
            <a:t>.</a:t>
          </a:r>
        </a:p>
        <a:p>
          <a:r>
            <a:rPr lang="en-US" sz="1600" dirty="0">
              <a:sym typeface="Symbol"/>
            </a:rPr>
            <a:t>Performance criteria based upon static relations constitute the </a:t>
          </a:r>
          <a:r>
            <a:rPr lang="en-US" sz="1600" b="1" i="1" dirty="0">
              <a:solidFill>
                <a:srgbClr val="C00000"/>
              </a:solidFill>
              <a:sym typeface="Symbol"/>
            </a:rPr>
            <a:t>Static Characteristics</a:t>
          </a:r>
          <a:r>
            <a:rPr lang="en-US" sz="1600" dirty="0">
              <a:sym typeface="Symbol"/>
            </a:rPr>
            <a:t>.</a:t>
          </a:r>
        </a:p>
        <a:p>
          <a:pPr algn="just">
            <a:lnSpc>
              <a:spcPct val="100000"/>
            </a:lnSpc>
            <a:spcAft>
              <a:spcPts val="0"/>
            </a:spcAft>
          </a:pPr>
          <a:r>
            <a:rPr lang="en-IN" sz="1600" dirty="0">
              <a:sym typeface="Symbol"/>
            </a:rPr>
            <a:t></a:t>
          </a:r>
          <a:r>
            <a:rPr lang="en-US" sz="1600" dirty="0">
              <a:sym typeface="Symbol"/>
            </a:rPr>
            <a:t>Thus the static characteristics of a measurement system are those which must be considered when the system or instrument is used under a condition not varying with time.</a:t>
          </a:r>
          <a:endParaRPr lang="en-US" sz="1600" dirty="0"/>
        </a:p>
      </dgm:t>
    </dgm:pt>
    <dgm:pt modelId="{5369EC08-6885-46B9-A235-CC31122D2417}" type="parTrans" cxnId="{553B0394-9A6A-4D3B-91BA-242DB35C13DF}">
      <dgm:prSet/>
      <dgm:spPr/>
      <dgm:t>
        <a:bodyPr/>
        <a:lstStyle/>
        <a:p>
          <a:endParaRPr lang="en-US"/>
        </a:p>
      </dgm:t>
    </dgm:pt>
    <dgm:pt modelId="{3F12D203-275E-4082-837C-3054727156A8}" type="sibTrans" cxnId="{553B0394-9A6A-4D3B-91BA-242DB35C13DF}">
      <dgm:prSet/>
      <dgm:spPr/>
      <dgm:t>
        <a:bodyPr/>
        <a:lstStyle/>
        <a:p>
          <a:endParaRPr lang="en-US"/>
        </a:p>
      </dgm:t>
    </dgm:pt>
    <dgm:pt modelId="{D5C83B9F-EEF8-4A91-88E6-F6EE00EC6463}">
      <dgm:prSet phldrT="[Text]"/>
      <dgm:spPr/>
      <dgm:t>
        <a:bodyPr/>
        <a:lstStyle/>
        <a:p>
          <a:r>
            <a:rPr lang="en-US" b="1" dirty="0">
              <a:solidFill>
                <a:srgbClr val="C00000"/>
              </a:solidFill>
            </a:rPr>
            <a:t>DYNAMIC</a:t>
          </a:r>
          <a:r>
            <a:rPr lang="en-US" dirty="0">
              <a:solidFill>
                <a:srgbClr val="C00000"/>
              </a:solidFill>
            </a:rPr>
            <a:t> </a:t>
          </a:r>
          <a:r>
            <a:rPr lang="en-US" dirty="0"/>
            <a:t>Characteristics</a:t>
          </a:r>
        </a:p>
      </dgm:t>
    </dgm:pt>
    <dgm:pt modelId="{124BA839-E88D-486D-962F-412E67361E20}" type="parTrans" cxnId="{55201C18-B4B0-4303-A376-0F3B81A7DF69}">
      <dgm:prSet/>
      <dgm:spPr/>
      <dgm:t>
        <a:bodyPr/>
        <a:lstStyle/>
        <a:p>
          <a:endParaRPr lang="en-US"/>
        </a:p>
      </dgm:t>
    </dgm:pt>
    <dgm:pt modelId="{41EF859E-4781-4563-8F69-FD9AE3501FD7}" type="sibTrans" cxnId="{55201C18-B4B0-4303-A376-0F3B81A7DF69}">
      <dgm:prSet/>
      <dgm:spPr/>
      <dgm:t>
        <a:bodyPr/>
        <a:lstStyle/>
        <a:p>
          <a:endParaRPr lang="en-US"/>
        </a:p>
      </dgm:t>
    </dgm:pt>
    <dgm:pt modelId="{B48D0AA8-7526-4041-B7EF-60CA85AC859F}">
      <dgm:prSet phldrT="[Text]"/>
      <dgm:spPr/>
      <dgm:t>
        <a:bodyPr lIns="0" tIns="0" rIns="0" bIns="0" anchor="t" anchorCtr="0"/>
        <a:lstStyle/>
        <a:p>
          <a:pPr algn="just">
            <a:lnSpc>
              <a:spcPct val="100000"/>
            </a:lnSpc>
            <a:spcAft>
              <a:spcPts val="0"/>
            </a:spcAft>
          </a:pPr>
          <a:r>
            <a:rPr lang="en-IN" dirty="0">
              <a:sym typeface="Symbol"/>
            </a:rPr>
            <a:t></a:t>
          </a:r>
          <a:r>
            <a:rPr lang="en-US" dirty="0">
              <a:sym typeface="Symbol"/>
            </a:rPr>
            <a:t>Measurements are concerned with </a:t>
          </a:r>
          <a:r>
            <a:rPr lang="en-US" b="1" dirty="0">
              <a:solidFill>
                <a:srgbClr val="C00000"/>
              </a:solidFill>
              <a:sym typeface="Symbol"/>
            </a:rPr>
            <a:t>rapidly varying quantities</a:t>
          </a:r>
          <a:r>
            <a:rPr lang="en-US" dirty="0">
              <a:sym typeface="Symbol"/>
            </a:rPr>
            <a:t>.</a:t>
          </a:r>
        </a:p>
        <a:p>
          <a:pPr algn="just">
            <a:lnSpc>
              <a:spcPct val="100000"/>
            </a:lnSpc>
            <a:spcAft>
              <a:spcPts val="0"/>
            </a:spcAft>
          </a:pPr>
          <a:r>
            <a:rPr lang="en-IN" dirty="0">
              <a:sym typeface="Symbol"/>
            </a:rPr>
            <a:t></a:t>
          </a:r>
          <a:r>
            <a:rPr lang="en-US" dirty="0">
              <a:sym typeface="Symbol"/>
            </a:rPr>
            <a:t>One examines the </a:t>
          </a:r>
          <a:r>
            <a:rPr lang="en-US" b="1" dirty="0">
              <a:solidFill>
                <a:srgbClr val="C00000"/>
              </a:solidFill>
              <a:sym typeface="Symbol"/>
            </a:rPr>
            <a:t>dynamic relations </a:t>
          </a:r>
          <a:r>
            <a:rPr lang="en-US" dirty="0">
              <a:sym typeface="Symbol"/>
            </a:rPr>
            <a:t>which exist between the output and the input.</a:t>
          </a:r>
        </a:p>
        <a:p>
          <a:pPr algn="just">
            <a:lnSpc>
              <a:spcPct val="100000"/>
            </a:lnSpc>
            <a:spcAft>
              <a:spcPts val="0"/>
            </a:spcAft>
          </a:pPr>
          <a:r>
            <a:rPr lang="en-IN" dirty="0">
              <a:sym typeface="Symbol"/>
            </a:rPr>
            <a:t>D</a:t>
          </a:r>
          <a:r>
            <a:rPr lang="en-US" dirty="0">
              <a:sym typeface="Symbol"/>
            </a:rPr>
            <a:t>one with the help of </a:t>
          </a:r>
          <a:r>
            <a:rPr lang="en-US" b="1" dirty="0">
              <a:solidFill>
                <a:srgbClr val="C00000"/>
              </a:solidFill>
              <a:sym typeface="Symbol"/>
            </a:rPr>
            <a:t>differential equations </a:t>
          </a:r>
          <a:r>
            <a:rPr lang="en-US" dirty="0">
              <a:sym typeface="Symbol"/>
            </a:rPr>
            <a:t>or other methods.</a:t>
          </a:r>
        </a:p>
        <a:p>
          <a:pPr algn="just">
            <a:lnSpc>
              <a:spcPct val="100000"/>
            </a:lnSpc>
            <a:spcAft>
              <a:spcPts val="0"/>
            </a:spcAft>
          </a:pPr>
          <a:r>
            <a:rPr lang="en-IN" dirty="0">
              <a:sym typeface="Symbol"/>
            </a:rPr>
            <a:t></a:t>
          </a:r>
          <a:r>
            <a:rPr lang="en-US" dirty="0">
              <a:sym typeface="Symbol"/>
            </a:rPr>
            <a:t>Performance criteria based upon dynamic relations constitute the </a:t>
          </a:r>
          <a:r>
            <a:rPr lang="en-US" b="1" dirty="0">
              <a:solidFill>
                <a:srgbClr val="C00000"/>
              </a:solidFill>
              <a:sym typeface="Symbol"/>
            </a:rPr>
            <a:t>Dynamic Characteristics</a:t>
          </a:r>
          <a:r>
            <a:rPr lang="en-US" dirty="0">
              <a:sym typeface="Symbol"/>
            </a:rPr>
            <a:t>.</a:t>
          </a:r>
          <a:endParaRPr lang="en-US" dirty="0"/>
        </a:p>
      </dgm:t>
    </dgm:pt>
    <dgm:pt modelId="{0FA30CA6-1E54-4854-AA14-50A38E6789C2}" type="parTrans" cxnId="{F53F340D-F48D-4DAD-B733-E79A382EB96C}">
      <dgm:prSet/>
      <dgm:spPr/>
      <dgm:t>
        <a:bodyPr/>
        <a:lstStyle/>
        <a:p>
          <a:endParaRPr lang="en-US"/>
        </a:p>
      </dgm:t>
    </dgm:pt>
    <dgm:pt modelId="{79158962-9D58-41F4-8ABB-1AA0CEA90DBA}" type="sibTrans" cxnId="{F53F340D-F48D-4DAD-B733-E79A382EB96C}">
      <dgm:prSet/>
      <dgm:spPr/>
      <dgm:t>
        <a:bodyPr/>
        <a:lstStyle/>
        <a:p>
          <a:endParaRPr lang="en-US"/>
        </a:p>
      </dgm:t>
    </dgm:pt>
    <dgm:pt modelId="{B3A9A965-15A4-4BB3-9183-C543CE4DCABA}" type="pres">
      <dgm:prSet presAssocID="{1BFE15BE-CBB8-47B1-87FE-2080B9E4AA24}" presName="hierChild1" presStyleCnt="0">
        <dgm:presLayoutVars>
          <dgm:chPref val="1"/>
          <dgm:dir/>
          <dgm:animOne val="branch"/>
          <dgm:animLvl val="lvl"/>
          <dgm:resizeHandles/>
        </dgm:presLayoutVars>
      </dgm:prSet>
      <dgm:spPr/>
    </dgm:pt>
    <dgm:pt modelId="{A61F00EB-3162-41BC-9A10-6F37B5DAEEE7}" type="pres">
      <dgm:prSet presAssocID="{279FD069-383E-4D82-801F-645D02CC1E88}" presName="hierRoot1" presStyleCnt="0"/>
      <dgm:spPr/>
    </dgm:pt>
    <dgm:pt modelId="{7DBE70BC-D01E-4D6B-B8F7-5E48BB739713}" type="pres">
      <dgm:prSet presAssocID="{279FD069-383E-4D82-801F-645D02CC1E88}" presName="composite" presStyleCnt="0"/>
      <dgm:spPr/>
    </dgm:pt>
    <dgm:pt modelId="{7AFC1EBF-9270-4EEE-9628-6683755005D1}" type="pres">
      <dgm:prSet presAssocID="{279FD069-383E-4D82-801F-645D02CC1E88}" presName="background" presStyleLbl="node0" presStyleIdx="0" presStyleCnt="1"/>
      <dgm:spPr/>
    </dgm:pt>
    <dgm:pt modelId="{DBB1D05B-2C3F-4E08-8DA4-B0C7D0C6D6A0}" type="pres">
      <dgm:prSet presAssocID="{279FD069-383E-4D82-801F-645D02CC1E88}" presName="text" presStyleLbl="fgAcc0" presStyleIdx="0" presStyleCnt="1" custScaleX="183381" custScaleY="70913" custLinFactNeighborX="-11353" custLinFactNeighborY="-1243">
        <dgm:presLayoutVars>
          <dgm:chPref val="3"/>
        </dgm:presLayoutVars>
      </dgm:prSet>
      <dgm:spPr/>
    </dgm:pt>
    <dgm:pt modelId="{BDC68C9B-1684-4841-A15C-4C8DF7211B22}" type="pres">
      <dgm:prSet presAssocID="{279FD069-383E-4D82-801F-645D02CC1E88}" presName="hierChild2" presStyleCnt="0"/>
      <dgm:spPr/>
    </dgm:pt>
    <dgm:pt modelId="{BFECE4F1-52C3-4306-B517-C16239E25D57}" type="pres">
      <dgm:prSet presAssocID="{2086ABF5-C604-467A-BCC0-FCDED8176B00}" presName="Name10" presStyleLbl="parChTrans1D2" presStyleIdx="0" presStyleCnt="2"/>
      <dgm:spPr/>
    </dgm:pt>
    <dgm:pt modelId="{A69E48BC-27C5-4384-AF2F-5CF34433970B}" type="pres">
      <dgm:prSet presAssocID="{2EE397F2-E767-41FE-ADBE-5281FA31EA58}" presName="hierRoot2" presStyleCnt="0"/>
      <dgm:spPr/>
    </dgm:pt>
    <dgm:pt modelId="{7C2A3F64-B7E8-41CD-B997-341F3EB0D727}" type="pres">
      <dgm:prSet presAssocID="{2EE397F2-E767-41FE-ADBE-5281FA31EA58}" presName="composite2" presStyleCnt="0"/>
      <dgm:spPr/>
    </dgm:pt>
    <dgm:pt modelId="{B26F0963-9D0D-4A37-88EF-74CCC0F46245}" type="pres">
      <dgm:prSet presAssocID="{2EE397F2-E767-41FE-ADBE-5281FA31EA58}" presName="background2" presStyleLbl="node2" presStyleIdx="0" presStyleCnt="2"/>
      <dgm:spPr/>
    </dgm:pt>
    <dgm:pt modelId="{82C42A02-2291-4089-8985-03CE6A59B7B6}" type="pres">
      <dgm:prSet presAssocID="{2EE397F2-E767-41FE-ADBE-5281FA31EA58}" presName="text2" presStyleLbl="fgAcc2" presStyleIdx="0" presStyleCnt="2" custScaleY="34905" custLinFactNeighborX="196" custLinFactNeighborY="-1335">
        <dgm:presLayoutVars>
          <dgm:chPref val="3"/>
        </dgm:presLayoutVars>
      </dgm:prSet>
      <dgm:spPr/>
    </dgm:pt>
    <dgm:pt modelId="{88D34D25-3A12-4A54-ABD0-0327BE13F496}" type="pres">
      <dgm:prSet presAssocID="{2EE397F2-E767-41FE-ADBE-5281FA31EA58}" presName="hierChild3" presStyleCnt="0"/>
      <dgm:spPr/>
    </dgm:pt>
    <dgm:pt modelId="{C60A064B-0BB8-45A3-8B76-E2D5DE60370B}" type="pres">
      <dgm:prSet presAssocID="{5369EC08-6885-46B9-A235-CC31122D2417}" presName="Name17" presStyleLbl="parChTrans1D3" presStyleIdx="0" presStyleCnt="2"/>
      <dgm:spPr/>
    </dgm:pt>
    <dgm:pt modelId="{0EFAD315-5E54-423D-9880-FE0087D22BA2}" type="pres">
      <dgm:prSet presAssocID="{09ABF5B9-4CAC-4FBF-BEC3-9C7FE39FDB86}" presName="hierRoot3" presStyleCnt="0"/>
      <dgm:spPr/>
    </dgm:pt>
    <dgm:pt modelId="{6754473F-46B4-4B33-A522-D4EA22F6030B}" type="pres">
      <dgm:prSet presAssocID="{09ABF5B9-4CAC-4FBF-BEC3-9C7FE39FDB86}" presName="composite3" presStyleCnt="0"/>
      <dgm:spPr/>
    </dgm:pt>
    <dgm:pt modelId="{2FF8AB3E-5349-43F5-B77A-1C1DFCA59D6B}" type="pres">
      <dgm:prSet presAssocID="{09ABF5B9-4CAC-4FBF-BEC3-9C7FE39FDB86}" presName="background3" presStyleLbl="node3" presStyleIdx="0" presStyleCnt="2"/>
      <dgm:spPr/>
    </dgm:pt>
    <dgm:pt modelId="{0BAB3289-6578-4340-8AB2-577C57C9EAD1}" type="pres">
      <dgm:prSet presAssocID="{09ABF5B9-4CAC-4FBF-BEC3-9C7FE39FDB86}" presName="text3" presStyleLbl="fgAcc3" presStyleIdx="0" presStyleCnt="2" custScaleX="175945" custScaleY="247568" custLinFactNeighborX="8097" custLinFactNeighborY="-19572">
        <dgm:presLayoutVars>
          <dgm:chPref val="3"/>
        </dgm:presLayoutVars>
      </dgm:prSet>
      <dgm:spPr/>
    </dgm:pt>
    <dgm:pt modelId="{96663C89-DD55-45D4-A628-3929DE91CB2F}" type="pres">
      <dgm:prSet presAssocID="{09ABF5B9-4CAC-4FBF-BEC3-9C7FE39FDB86}" presName="hierChild4" presStyleCnt="0"/>
      <dgm:spPr/>
    </dgm:pt>
    <dgm:pt modelId="{723DEDAA-8F40-4FA1-90F3-5DDB414FE812}" type="pres">
      <dgm:prSet presAssocID="{124BA839-E88D-486D-962F-412E67361E20}" presName="Name10" presStyleLbl="parChTrans1D2" presStyleIdx="1" presStyleCnt="2"/>
      <dgm:spPr/>
    </dgm:pt>
    <dgm:pt modelId="{827253FC-E143-47D4-9C3D-98BC09743817}" type="pres">
      <dgm:prSet presAssocID="{D5C83B9F-EEF8-4A91-88E6-F6EE00EC6463}" presName="hierRoot2" presStyleCnt="0"/>
      <dgm:spPr/>
    </dgm:pt>
    <dgm:pt modelId="{81F305E1-005B-4D4D-A10D-A2FEA677B3BF}" type="pres">
      <dgm:prSet presAssocID="{D5C83B9F-EEF8-4A91-88E6-F6EE00EC6463}" presName="composite2" presStyleCnt="0"/>
      <dgm:spPr/>
    </dgm:pt>
    <dgm:pt modelId="{6863BB2F-BA96-4B6E-A4EE-5024E7120413}" type="pres">
      <dgm:prSet presAssocID="{D5C83B9F-EEF8-4A91-88E6-F6EE00EC6463}" presName="background2" presStyleLbl="node2" presStyleIdx="1" presStyleCnt="2"/>
      <dgm:spPr/>
    </dgm:pt>
    <dgm:pt modelId="{028B40B2-A6D2-4C6E-B499-2D408A1C5FDA}" type="pres">
      <dgm:prSet presAssocID="{D5C83B9F-EEF8-4A91-88E6-F6EE00EC6463}" presName="text2" presStyleLbl="fgAcc2" presStyleIdx="1" presStyleCnt="2" custScaleY="34905" custLinFactNeighborX="-1361" custLinFactNeighborY="-1335">
        <dgm:presLayoutVars>
          <dgm:chPref val="3"/>
        </dgm:presLayoutVars>
      </dgm:prSet>
      <dgm:spPr/>
    </dgm:pt>
    <dgm:pt modelId="{50F67759-8E19-423D-8CEA-D6D86A6E90F2}" type="pres">
      <dgm:prSet presAssocID="{D5C83B9F-EEF8-4A91-88E6-F6EE00EC6463}" presName="hierChild3" presStyleCnt="0"/>
      <dgm:spPr/>
    </dgm:pt>
    <dgm:pt modelId="{C6B01514-55A1-4490-BF32-40ED5C2FE414}" type="pres">
      <dgm:prSet presAssocID="{0FA30CA6-1E54-4854-AA14-50A38E6789C2}" presName="Name17" presStyleLbl="parChTrans1D3" presStyleIdx="1" presStyleCnt="2"/>
      <dgm:spPr/>
    </dgm:pt>
    <dgm:pt modelId="{A9651678-4764-4873-85EA-1C1EF561572E}" type="pres">
      <dgm:prSet presAssocID="{B48D0AA8-7526-4041-B7EF-60CA85AC859F}" presName="hierRoot3" presStyleCnt="0"/>
      <dgm:spPr/>
    </dgm:pt>
    <dgm:pt modelId="{B2099184-8432-45B0-B1F7-5FE88CDC54E5}" type="pres">
      <dgm:prSet presAssocID="{B48D0AA8-7526-4041-B7EF-60CA85AC859F}" presName="composite3" presStyleCnt="0"/>
      <dgm:spPr/>
    </dgm:pt>
    <dgm:pt modelId="{171915FA-7CE7-4042-BC9E-42FA996DDA84}" type="pres">
      <dgm:prSet presAssocID="{B48D0AA8-7526-4041-B7EF-60CA85AC859F}" presName="background3" presStyleLbl="node3" presStyleIdx="1" presStyleCnt="2"/>
      <dgm:spPr/>
    </dgm:pt>
    <dgm:pt modelId="{9EA2822F-D919-4A25-963A-F3BE2F954369}" type="pres">
      <dgm:prSet presAssocID="{B48D0AA8-7526-4041-B7EF-60CA85AC859F}" presName="text3" presStyleLbl="fgAcc3" presStyleIdx="1" presStyleCnt="2" custScaleX="186182" custScaleY="253255" custLinFactNeighborX="-437" custLinFactNeighborY="-29374">
        <dgm:presLayoutVars>
          <dgm:chPref val="3"/>
        </dgm:presLayoutVars>
      </dgm:prSet>
      <dgm:spPr/>
    </dgm:pt>
    <dgm:pt modelId="{F859CDBF-40FB-4C4D-A610-9BB7194532FF}" type="pres">
      <dgm:prSet presAssocID="{B48D0AA8-7526-4041-B7EF-60CA85AC859F}" presName="hierChild4" presStyleCnt="0"/>
      <dgm:spPr/>
    </dgm:pt>
  </dgm:ptLst>
  <dgm:cxnLst>
    <dgm:cxn modelId="{F53F340D-F48D-4DAD-B733-E79A382EB96C}" srcId="{D5C83B9F-EEF8-4A91-88E6-F6EE00EC6463}" destId="{B48D0AA8-7526-4041-B7EF-60CA85AC859F}" srcOrd="0" destOrd="0" parTransId="{0FA30CA6-1E54-4854-AA14-50A38E6789C2}" sibTransId="{79158962-9D58-41F4-8ABB-1AA0CEA90DBA}"/>
    <dgm:cxn modelId="{E6868212-F43E-4A7E-943C-51543DF343AA}" type="presOf" srcId="{B48D0AA8-7526-4041-B7EF-60CA85AC859F}" destId="{9EA2822F-D919-4A25-963A-F3BE2F954369}" srcOrd="0" destOrd="0" presId="urn:microsoft.com/office/officeart/2005/8/layout/hierarchy1"/>
    <dgm:cxn modelId="{55201C18-B4B0-4303-A376-0F3B81A7DF69}" srcId="{279FD069-383E-4D82-801F-645D02CC1E88}" destId="{D5C83B9F-EEF8-4A91-88E6-F6EE00EC6463}" srcOrd="1" destOrd="0" parTransId="{124BA839-E88D-486D-962F-412E67361E20}" sibTransId="{41EF859E-4781-4563-8F69-FD9AE3501FD7}"/>
    <dgm:cxn modelId="{E99CEC33-BB83-45EC-9987-3E817B4986C4}" srcId="{1BFE15BE-CBB8-47B1-87FE-2080B9E4AA24}" destId="{279FD069-383E-4D82-801F-645D02CC1E88}" srcOrd="0" destOrd="0" parTransId="{459AF5FE-C802-4344-93AD-2E4ACE2872D3}" sibTransId="{AC87396F-5441-45BF-9012-C43E35824F14}"/>
    <dgm:cxn modelId="{C439E23A-F719-49D0-810B-B84C5E3336D7}" srcId="{279FD069-383E-4D82-801F-645D02CC1E88}" destId="{2EE397F2-E767-41FE-ADBE-5281FA31EA58}" srcOrd="0" destOrd="0" parTransId="{2086ABF5-C604-467A-BCC0-FCDED8176B00}" sibTransId="{D7996CA1-0482-49FF-9683-533D55EA74A4}"/>
    <dgm:cxn modelId="{91F28F3D-F572-4933-AA7C-2C59BCC6E97C}" type="presOf" srcId="{279FD069-383E-4D82-801F-645D02CC1E88}" destId="{DBB1D05B-2C3F-4E08-8DA4-B0C7D0C6D6A0}" srcOrd="0" destOrd="0" presId="urn:microsoft.com/office/officeart/2005/8/layout/hierarchy1"/>
    <dgm:cxn modelId="{D93CBE5F-6D4B-416D-AA37-2C457006CA65}" type="presOf" srcId="{1BFE15BE-CBB8-47B1-87FE-2080B9E4AA24}" destId="{B3A9A965-15A4-4BB3-9183-C543CE4DCABA}" srcOrd="0" destOrd="0" presId="urn:microsoft.com/office/officeart/2005/8/layout/hierarchy1"/>
    <dgm:cxn modelId="{2163B660-62D9-4410-A94E-20397C6FF93D}" type="presOf" srcId="{2EE397F2-E767-41FE-ADBE-5281FA31EA58}" destId="{82C42A02-2291-4089-8985-03CE6A59B7B6}" srcOrd="0" destOrd="0" presId="urn:microsoft.com/office/officeart/2005/8/layout/hierarchy1"/>
    <dgm:cxn modelId="{907AB37C-3491-4770-9560-E8025810FB49}" type="presOf" srcId="{124BA839-E88D-486D-962F-412E67361E20}" destId="{723DEDAA-8F40-4FA1-90F3-5DDB414FE812}" srcOrd="0" destOrd="0" presId="urn:microsoft.com/office/officeart/2005/8/layout/hierarchy1"/>
    <dgm:cxn modelId="{3A6EC792-5709-4686-AB8D-72D1694967B9}" type="presOf" srcId="{0FA30CA6-1E54-4854-AA14-50A38E6789C2}" destId="{C6B01514-55A1-4490-BF32-40ED5C2FE414}" srcOrd="0" destOrd="0" presId="urn:microsoft.com/office/officeart/2005/8/layout/hierarchy1"/>
    <dgm:cxn modelId="{553B0394-9A6A-4D3B-91BA-242DB35C13DF}" srcId="{2EE397F2-E767-41FE-ADBE-5281FA31EA58}" destId="{09ABF5B9-4CAC-4FBF-BEC3-9C7FE39FDB86}" srcOrd="0" destOrd="0" parTransId="{5369EC08-6885-46B9-A235-CC31122D2417}" sibTransId="{3F12D203-275E-4082-837C-3054727156A8}"/>
    <dgm:cxn modelId="{AA8565A3-7199-4F52-985F-341B057776EC}" type="presOf" srcId="{D5C83B9F-EEF8-4A91-88E6-F6EE00EC6463}" destId="{028B40B2-A6D2-4C6E-B499-2D408A1C5FDA}" srcOrd="0" destOrd="0" presId="urn:microsoft.com/office/officeart/2005/8/layout/hierarchy1"/>
    <dgm:cxn modelId="{1F0630B2-509A-4A49-B956-8BC1F53FB591}" type="presOf" srcId="{09ABF5B9-4CAC-4FBF-BEC3-9C7FE39FDB86}" destId="{0BAB3289-6578-4340-8AB2-577C57C9EAD1}" srcOrd="0" destOrd="0" presId="urn:microsoft.com/office/officeart/2005/8/layout/hierarchy1"/>
    <dgm:cxn modelId="{AC5532DB-770C-49C0-A005-EA38168C6BD8}" type="presOf" srcId="{2086ABF5-C604-467A-BCC0-FCDED8176B00}" destId="{BFECE4F1-52C3-4306-B517-C16239E25D57}" srcOrd="0" destOrd="0" presId="urn:microsoft.com/office/officeart/2005/8/layout/hierarchy1"/>
    <dgm:cxn modelId="{287DB4F3-8A1A-46D6-9314-0353BBBE8144}" type="presOf" srcId="{5369EC08-6885-46B9-A235-CC31122D2417}" destId="{C60A064B-0BB8-45A3-8B76-E2D5DE60370B}" srcOrd="0" destOrd="0" presId="urn:microsoft.com/office/officeart/2005/8/layout/hierarchy1"/>
    <dgm:cxn modelId="{3394C8DA-C3B9-4B35-B760-A35CD8992A11}" type="presParOf" srcId="{B3A9A965-15A4-4BB3-9183-C543CE4DCABA}" destId="{A61F00EB-3162-41BC-9A10-6F37B5DAEEE7}" srcOrd="0" destOrd="0" presId="urn:microsoft.com/office/officeart/2005/8/layout/hierarchy1"/>
    <dgm:cxn modelId="{6E82B221-386A-481E-8213-6B4A98DCC8E6}" type="presParOf" srcId="{A61F00EB-3162-41BC-9A10-6F37B5DAEEE7}" destId="{7DBE70BC-D01E-4D6B-B8F7-5E48BB739713}" srcOrd="0" destOrd="0" presId="urn:microsoft.com/office/officeart/2005/8/layout/hierarchy1"/>
    <dgm:cxn modelId="{5F607FC9-7998-45F0-BE3D-87A5614B50E6}" type="presParOf" srcId="{7DBE70BC-D01E-4D6B-B8F7-5E48BB739713}" destId="{7AFC1EBF-9270-4EEE-9628-6683755005D1}" srcOrd="0" destOrd="0" presId="urn:microsoft.com/office/officeart/2005/8/layout/hierarchy1"/>
    <dgm:cxn modelId="{4FE392B2-0223-4553-B4B2-C526D3F5E218}" type="presParOf" srcId="{7DBE70BC-D01E-4D6B-B8F7-5E48BB739713}" destId="{DBB1D05B-2C3F-4E08-8DA4-B0C7D0C6D6A0}" srcOrd="1" destOrd="0" presId="urn:microsoft.com/office/officeart/2005/8/layout/hierarchy1"/>
    <dgm:cxn modelId="{B78C1D6D-9136-45AE-B7BC-74B2FA03E4B0}" type="presParOf" srcId="{A61F00EB-3162-41BC-9A10-6F37B5DAEEE7}" destId="{BDC68C9B-1684-4841-A15C-4C8DF7211B22}" srcOrd="1" destOrd="0" presId="urn:microsoft.com/office/officeart/2005/8/layout/hierarchy1"/>
    <dgm:cxn modelId="{8373585F-006E-473A-B48A-2A5B8294EE68}" type="presParOf" srcId="{BDC68C9B-1684-4841-A15C-4C8DF7211B22}" destId="{BFECE4F1-52C3-4306-B517-C16239E25D57}" srcOrd="0" destOrd="0" presId="urn:microsoft.com/office/officeart/2005/8/layout/hierarchy1"/>
    <dgm:cxn modelId="{F1B72443-DF96-49DB-8621-9D8DED93A9C9}" type="presParOf" srcId="{BDC68C9B-1684-4841-A15C-4C8DF7211B22}" destId="{A69E48BC-27C5-4384-AF2F-5CF34433970B}" srcOrd="1" destOrd="0" presId="urn:microsoft.com/office/officeart/2005/8/layout/hierarchy1"/>
    <dgm:cxn modelId="{4B975992-45E4-4400-81AD-5DB2C3A5E5C7}" type="presParOf" srcId="{A69E48BC-27C5-4384-AF2F-5CF34433970B}" destId="{7C2A3F64-B7E8-41CD-B997-341F3EB0D727}" srcOrd="0" destOrd="0" presId="urn:microsoft.com/office/officeart/2005/8/layout/hierarchy1"/>
    <dgm:cxn modelId="{21937EDB-BAE1-4CCF-B845-CC57C13A3846}" type="presParOf" srcId="{7C2A3F64-B7E8-41CD-B997-341F3EB0D727}" destId="{B26F0963-9D0D-4A37-88EF-74CCC0F46245}" srcOrd="0" destOrd="0" presId="urn:microsoft.com/office/officeart/2005/8/layout/hierarchy1"/>
    <dgm:cxn modelId="{2BC837E7-DA5C-4C78-A7B5-D6AD1E580D13}" type="presParOf" srcId="{7C2A3F64-B7E8-41CD-B997-341F3EB0D727}" destId="{82C42A02-2291-4089-8985-03CE6A59B7B6}" srcOrd="1" destOrd="0" presId="urn:microsoft.com/office/officeart/2005/8/layout/hierarchy1"/>
    <dgm:cxn modelId="{7D6560E1-394D-4824-AF02-B7EE8C124A4C}" type="presParOf" srcId="{A69E48BC-27C5-4384-AF2F-5CF34433970B}" destId="{88D34D25-3A12-4A54-ABD0-0327BE13F496}" srcOrd="1" destOrd="0" presId="urn:microsoft.com/office/officeart/2005/8/layout/hierarchy1"/>
    <dgm:cxn modelId="{49B03EE6-CA5B-4229-9CA1-4FD802C55232}" type="presParOf" srcId="{88D34D25-3A12-4A54-ABD0-0327BE13F496}" destId="{C60A064B-0BB8-45A3-8B76-E2D5DE60370B}" srcOrd="0" destOrd="0" presId="urn:microsoft.com/office/officeart/2005/8/layout/hierarchy1"/>
    <dgm:cxn modelId="{33B0BB41-E3BF-41C2-BCEA-F0587349E0D1}" type="presParOf" srcId="{88D34D25-3A12-4A54-ABD0-0327BE13F496}" destId="{0EFAD315-5E54-423D-9880-FE0087D22BA2}" srcOrd="1" destOrd="0" presId="urn:microsoft.com/office/officeart/2005/8/layout/hierarchy1"/>
    <dgm:cxn modelId="{431E01BE-238F-4902-AE5F-8AB5922A40AB}" type="presParOf" srcId="{0EFAD315-5E54-423D-9880-FE0087D22BA2}" destId="{6754473F-46B4-4B33-A522-D4EA22F6030B}" srcOrd="0" destOrd="0" presId="urn:microsoft.com/office/officeart/2005/8/layout/hierarchy1"/>
    <dgm:cxn modelId="{D927B68A-4FE9-48A9-956D-5988D9F4BA09}" type="presParOf" srcId="{6754473F-46B4-4B33-A522-D4EA22F6030B}" destId="{2FF8AB3E-5349-43F5-B77A-1C1DFCA59D6B}" srcOrd="0" destOrd="0" presId="urn:microsoft.com/office/officeart/2005/8/layout/hierarchy1"/>
    <dgm:cxn modelId="{5654EA21-90B2-4BB0-9591-4F76F23C309E}" type="presParOf" srcId="{6754473F-46B4-4B33-A522-D4EA22F6030B}" destId="{0BAB3289-6578-4340-8AB2-577C57C9EAD1}" srcOrd="1" destOrd="0" presId="urn:microsoft.com/office/officeart/2005/8/layout/hierarchy1"/>
    <dgm:cxn modelId="{9D0B6282-F4E8-4DEA-A16B-1FDF8D217F78}" type="presParOf" srcId="{0EFAD315-5E54-423D-9880-FE0087D22BA2}" destId="{96663C89-DD55-45D4-A628-3929DE91CB2F}" srcOrd="1" destOrd="0" presId="urn:microsoft.com/office/officeart/2005/8/layout/hierarchy1"/>
    <dgm:cxn modelId="{B5A4E0CF-8202-4DDD-B898-7999246A8B46}" type="presParOf" srcId="{BDC68C9B-1684-4841-A15C-4C8DF7211B22}" destId="{723DEDAA-8F40-4FA1-90F3-5DDB414FE812}" srcOrd="2" destOrd="0" presId="urn:microsoft.com/office/officeart/2005/8/layout/hierarchy1"/>
    <dgm:cxn modelId="{D2422FD2-391B-4661-9E93-C4923E8F2E23}" type="presParOf" srcId="{BDC68C9B-1684-4841-A15C-4C8DF7211B22}" destId="{827253FC-E143-47D4-9C3D-98BC09743817}" srcOrd="3" destOrd="0" presId="urn:microsoft.com/office/officeart/2005/8/layout/hierarchy1"/>
    <dgm:cxn modelId="{08934782-BF16-4FBE-B438-5AE4C27E0E23}" type="presParOf" srcId="{827253FC-E143-47D4-9C3D-98BC09743817}" destId="{81F305E1-005B-4D4D-A10D-A2FEA677B3BF}" srcOrd="0" destOrd="0" presId="urn:microsoft.com/office/officeart/2005/8/layout/hierarchy1"/>
    <dgm:cxn modelId="{89BF773F-BB04-4B1F-8924-EAB3DA7752A8}" type="presParOf" srcId="{81F305E1-005B-4D4D-A10D-A2FEA677B3BF}" destId="{6863BB2F-BA96-4B6E-A4EE-5024E7120413}" srcOrd="0" destOrd="0" presId="urn:microsoft.com/office/officeart/2005/8/layout/hierarchy1"/>
    <dgm:cxn modelId="{A6C34AD6-C331-4434-A230-3251C2B82214}" type="presParOf" srcId="{81F305E1-005B-4D4D-A10D-A2FEA677B3BF}" destId="{028B40B2-A6D2-4C6E-B499-2D408A1C5FDA}" srcOrd="1" destOrd="0" presId="urn:microsoft.com/office/officeart/2005/8/layout/hierarchy1"/>
    <dgm:cxn modelId="{1BB5E04D-A79C-4FEC-96C0-34CD835D0F84}" type="presParOf" srcId="{827253FC-E143-47D4-9C3D-98BC09743817}" destId="{50F67759-8E19-423D-8CEA-D6D86A6E90F2}" srcOrd="1" destOrd="0" presId="urn:microsoft.com/office/officeart/2005/8/layout/hierarchy1"/>
    <dgm:cxn modelId="{FD31C32E-E879-4E3B-839D-F5BAE4ED05F9}" type="presParOf" srcId="{50F67759-8E19-423D-8CEA-D6D86A6E90F2}" destId="{C6B01514-55A1-4490-BF32-40ED5C2FE414}" srcOrd="0" destOrd="0" presId="urn:microsoft.com/office/officeart/2005/8/layout/hierarchy1"/>
    <dgm:cxn modelId="{328C9E57-428E-4215-952F-7D60AEABDA5A}" type="presParOf" srcId="{50F67759-8E19-423D-8CEA-D6D86A6E90F2}" destId="{A9651678-4764-4873-85EA-1C1EF561572E}" srcOrd="1" destOrd="0" presId="urn:microsoft.com/office/officeart/2005/8/layout/hierarchy1"/>
    <dgm:cxn modelId="{74C0C067-3F1D-4DF2-AAB7-D3C07471EC14}" type="presParOf" srcId="{A9651678-4764-4873-85EA-1C1EF561572E}" destId="{B2099184-8432-45B0-B1F7-5FE88CDC54E5}" srcOrd="0" destOrd="0" presId="urn:microsoft.com/office/officeart/2005/8/layout/hierarchy1"/>
    <dgm:cxn modelId="{3B7F67F7-1EE7-4D7B-A673-171437EAC35F}" type="presParOf" srcId="{B2099184-8432-45B0-B1F7-5FE88CDC54E5}" destId="{171915FA-7CE7-4042-BC9E-42FA996DDA84}" srcOrd="0" destOrd="0" presId="urn:microsoft.com/office/officeart/2005/8/layout/hierarchy1"/>
    <dgm:cxn modelId="{7953FA91-AE7D-40EC-917A-11831A6775ED}" type="presParOf" srcId="{B2099184-8432-45B0-B1F7-5FE88CDC54E5}" destId="{9EA2822F-D919-4A25-963A-F3BE2F954369}" srcOrd="1" destOrd="0" presId="urn:microsoft.com/office/officeart/2005/8/layout/hierarchy1"/>
    <dgm:cxn modelId="{621EAFE9-9F2B-4C30-9674-D45764FC3164}" type="presParOf" srcId="{A9651678-4764-4873-85EA-1C1EF561572E}" destId="{F859CDBF-40FB-4C4D-A610-9BB7194532FF}"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B01514-55A1-4490-BF32-40ED5C2FE414}">
      <dsp:nvSpPr>
        <dsp:cNvPr id="0" name=""/>
        <dsp:cNvSpPr/>
      </dsp:nvSpPr>
      <dsp:spPr>
        <a:xfrm>
          <a:off x="6655852" y="2205866"/>
          <a:ext cx="91440" cy="260597"/>
        </a:xfrm>
        <a:custGeom>
          <a:avLst/>
          <a:gdLst/>
          <a:ahLst/>
          <a:cxnLst/>
          <a:rect l="0" t="0" r="0" b="0"/>
          <a:pathLst>
            <a:path>
              <a:moveTo>
                <a:pt x="45720" y="0"/>
              </a:moveTo>
              <a:lnTo>
                <a:pt x="45720" y="46550"/>
              </a:lnTo>
              <a:lnTo>
                <a:pt x="67069" y="46550"/>
              </a:lnTo>
              <a:lnTo>
                <a:pt x="67069" y="26059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3DEDAA-8F40-4FA1-90F3-5DDB414FE812}">
      <dsp:nvSpPr>
        <dsp:cNvPr id="0" name=""/>
        <dsp:cNvSpPr/>
      </dsp:nvSpPr>
      <dsp:spPr>
        <a:xfrm>
          <a:off x="4122185" y="1023101"/>
          <a:ext cx="2579386" cy="670637"/>
        </a:xfrm>
        <a:custGeom>
          <a:avLst/>
          <a:gdLst/>
          <a:ahLst/>
          <a:cxnLst/>
          <a:rect l="0" t="0" r="0" b="0"/>
          <a:pathLst>
            <a:path>
              <a:moveTo>
                <a:pt x="0" y="0"/>
              </a:moveTo>
              <a:lnTo>
                <a:pt x="0" y="456589"/>
              </a:lnTo>
              <a:lnTo>
                <a:pt x="2579386" y="456589"/>
              </a:lnTo>
              <a:lnTo>
                <a:pt x="2579386" y="67063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0A064B-0BB8-45A3-8B76-E2D5DE60370B}">
      <dsp:nvSpPr>
        <dsp:cNvPr id="0" name=""/>
        <dsp:cNvSpPr/>
      </dsp:nvSpPr>
      <dsp:spPr>
        <a:xfrm>
          <a:off x="2040515" y="2205866"/>
          <a:ext cx="182557" cy="404412"/>
        </a:xfrm>
        <a:custGeom>
          <a:avLst/>
          <a:gdLst/>
          <a:ahLst/>
          <a:cxnLst/>
          <a:rect l="0" t="0" r="0" b="0"/>
          <a:pathLst>
            <a:path>
              <a:moveTo>
                <a:pt x="0" y="0"/>
              </a:moveTo>
              <a:lnTo>
                <a:pt x="0" y="190365"/>
              </a:lnTo>
              <a:lnTo>
                <a:pt x="182557" y="190365"/>
              </a:lnTo>
              <a:lnTo>
                <a:pt x="182557" y="40441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FECE4F1-52C3-4306-B517-C16239E25D57}">
      <dsp:nvSpPr>
        <dsp:cNvPr id="0" name=""/>
        <dsp:cNvSpPr/>
      </dsp:nvSpPr>
      <dsp:spPr>
        <a:xfrm>
          <a:off x="2040515" y="1023101"/>
          <a:ext cx="2081669" cy="670637"/>
        </a:xfrm>
        <a:custGeom>
          <a:avLst/>
          <a:gdLst/>
          <a:ahLst/>
          <a:cxnLst/>
          <a:rect l="0" t="0" r="0" b="0"/>
          <a:pathLst>
            <a:path>
              <a:moveTo>
                <a:pt x="2081669" y="0"/>
              </a:moveTo>
              <a:lnTo>
                <a:pt x="2081669" y="456589"/>
              </a:lnTo>
              <a:lnTo>
                <a:pt x="0" y="456589"/>
              </a:lnTo>
              <a:lnTo>
                <a:pt x="0" y="67063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AFC1EBF-9270-4EEE-9628-6683755005D1}">
      <dsp:nvSpPr>
        <dsp:cNvPr id="0" name=""/>
        <dsp:cNvSpPr/>
      </dsp:nvSpPr>
      <dsp:spPr>
        <a:xfrm>
          <a:off x="2003624" y="-17336"/>
          <a:ext cx="4237121" cy="104043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B1D05B-2C3F-4E08-8DA4-B0C7D0C6D6A0}">
      <dsp:nvSpPr>
        <dsp:cNvPr id="0" name=""/>
        <dsp:cNvSpPr/>
      </dsp:nvSpPr>
      <dsp:spPr>
        <a:xfrm>
          <a:off x="2260352" y="226556"/>
          <a:ext cx="4237121" cy="104043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Performance</a:t>
          </a:r>
        </a:p>
        <a:p>
          <a:pPr marL="0" lvl="0" indent="0" algn="ctr" defTabSz="1422400">
            <a:lnSpc>
              <a:spcPct val="90000"/>
            </a:lnSpc>
            <a:spcBef>
              <a:spcPct val="0"/>
            </a:spcBef>
            <a:spcAft>
              <a:spcPct val="35000"/>
            </a:spcAft>
            <a:buNone/>
          </a:pPr>
          <a:r>
            <a:rPr lang="en-US" sz="3200" kern="1200" dirty="0"/>
            <a:t>Characteristics</a:t>
          </a:r>
        </a:p>
      </dsp:txBody>
      <dsp:txXfrm>
        <a:off x="2290825" y="257029"/>
        <a:ext cx="4176175" cy="979491"/>
      </dsp:txXfrm>
    </dsp:sp>
    <dsp:sp modelId="{B26F0963-9D0D-4A37-88EF-74CCC0F46245}">
      <dsp:nvSpPr>
        <dsp:cNvPr id="0" name=""/>
        <dsp:cNvSpPr/>
      </dsp:nvSpPr>
      <dsp:spPr>
        <a:xfrm>
          <a:off x="885237" y="1693739"/>
          <a:ext cx="2310556" cy="51212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C42A02-2291-4089-8985-03CE6A59B7B6}">
      <dsp:nvSpPr>
        <dsp:cNvPr id="0" name=""/>
        <dsp:cNvSpPr/>
      </dsp:nvSpPr>
      <dsp:spPr>
        <a:xfrm>
          <a:off x="1141965" y="1937631"/>
          <a:ext cx="2310556" cy="51212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rgbClr val="C00000"/>
              </a:solidFill>
            </a:rPr>
            <a:t>STATIC</a:t>
          </a:r>
          <a:r>
            <a:rPr lang="en-US" sz="1600" kern="1200" dirty="0">
              <a:solidFill>
                <a:srgbClr val="C00000"/>
              </a:solidFill>
            </a:rPr>
            <a:t> </a:t>
          </a:r>
          <a:r>
            <a:rPr lang="en-US" sz="1600" kern="1200" dirty="0"/>
            <a:t>Characteristics</a:t>
          </a:r>
        </a:p>
      </dsp:txBody>
      <dsp:txXfrm>
        <a:off x="1156965" y="1952631"/>
        <a:ext cx="2280556" cy="482127"/>
      </dsp:txXfrm>
    </dsp:sp>
    <dsp:sp modelId="{2FF8AB3E-5349-43F5-B77A-1C1DFCA59D6B}">
      <dsp:nvSpPr>
        <dsp:cNvPr id="0" name=""/>
        <dsp:cNvSpPr/>
      </dsp:nvSpPr>
      <dsp:spPr>
        <a:xfrm>
          <a:off x="190418" y="2610279"/>
          <a:ext cx="4065308" cy="363232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BAB3289-6578-4340-8AB2-577C57C9EAD1}">
      <dsp:nvSpPr>
        <dsp:cNvPr id="0" name=""/>
        <dsp:cNvSpPr/>
      </dsp:nvSpPr>
      <dsp:spPr>
        <a:xfrm>
          <a:off x="447146" y="2854171"/>
          <a:ext cx="4065308" cy="363232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11200">
            <a:lnSpc>
              <a:spcPct val="100000"/>
            </a:lnSpc>
            <a:spcBef>
              <a:spcPct val="0"/>
            </a:spcBef>
            <a:spcAft>
              <a:spcPts val="0"/>
            </a:spcAft>
            <a:buNone/>
          </a:pPr>
          <a:r>
            <a:rPr lang="en-IN" sz="1600" kern="1200" dirty="0">
              <a:sym typeface="Symbol"/>
            </a:rPr>
            <a:t></a:t>
          </a:r>
          <a:r>
            <a:rPr lang="en-IN" sz="1600" kern="1200" dirty="0"/>
            <a:t>Measurement of quantities are either </a:t>
          </a:r>
          <a:r>
            <a:rPr lang="en-IN" sz="1600" b="1" kern="1200" dirty="0">
              <a:solidFill>
                <a:srgbClr val="C00000"/>
              </a:solidFill>
            </a:rPr>
            <a:t>constant </a:t>
          </a:r>
          <a:r>
            <a:rPr lang="en-IN" sz="1600" kern="1200" dirty="0"/>
            <a:t>or </a:t>
          </a:r>
          <a:r>
            <a:rPr lang="en-IN" sz="1600" b="1" kern="1200" dirty="0">
              <a:solidFill>
                <a:srgbClr val="C00000"/>
              </a:solidFill>
            </a:rPr>
            <a:t>vary very slowly </a:t>
          </a:r>
          <a:r>
            <a:rPr lang="en-IN" sz="1600" kern="1200" dirty="0"/>
            <a:t>with time.</a:t>
          </a:r>
        </a:p>
        <a:p>
          <a:pPr marL="0" lvl="0" indent="0" algn="just" defTabSz="711200">
            <a:lnSpc>
              <a:spcPct val="100000"/>
            </a:lnSpc>
            <a:spcBef>
              <a:spcPct val="0"/>
            </a:spcBef>
            <a:spcAft>
              <a:spcPts val="0"/>
            </a:spcAft>
            <a:buNone/>
          </a:pPr>
          <a:r>
            <a:rPr lang="en-IN" sz="1600" kern="1200" dirty="0">
              <a:sym typeface="Symbol"/>
            </a:rPr>
            <a:t></a:t>
          </a:r>
          <a:r>
            <a:rPr lang="en-US" sz="1600" kern="1200" dirty="0"/>
            <a:t>Measurements are taken only at </a:t>
          </a:r>
          <a:r>
            <a:rPr lang="en-US" sz="1600" b="1" kern="1200" dirty="0">
              <a:solidFill>
                <a:srgbClr val="C00000"/>
              </a:solidFill>
            </a:rPr>
            <a:t>steady states</a:t>
          </a:r>
          <a:r>
            <a:rPr lang="en-US" sz="1600" kern="1200" dirty="0"/>
            <a:t>.</a:t>
          </a:r>
        </a:p>
        <a:p>
          <a:pPr marL="0" lvl="0" indent="0" algn="just" defTabSz="711200">
            <a:lnSpc>
              <a:spcPct val="100000"/>
            </a:lnSpc>
            <a:spcBef>
              <a:spcPct val="0"/>
            </a:spcBef>
            <a:spcAft>
              <a:spcPts val="0"/>
            </a:spcAft>
            <a:buNone/>
          </a:pPr>
          <a:r>
            <a:rPr lang="en-IN" sz="1600" kern="1200" dirty="0">
              <a:sym typeface="Symbol"/>
            </a:rPr>
            <a:t>S</a:t>
          </a:r>
          <a:r>
            <a:rPr lang="en-IN" sz="1600" i="0" kern="1200" dirty="0"/>
            <a:t>tate</a:t>
          </a:r>
          <a:r>
            <a:rPr lang="en-IN" sz="1600" kern="1200" dirty="0"/>
            <a:t> between two successive steady states (</a:t>
          </a:r>
          <a:r>
            <a:rPr lang="en-IN" sz="1600" i="1" kern="1200" dirty="0"/>
            <a:t>transition</a:t>
          </a:r>
          <a:r>
            <a:rPr lang="en-IN" sz="1600" kern="1200" dirty="0"/>
            <a:t>) has no relevance in measurement.</a:t>
          </a:r>
        </a:p>
        <a:p>
          <a:pPr marL="0" lvl="0" indent="0" algn="just" defTabSz="711200">
            <a:lnSpc>
              <a:spcPct val="100000"/>
            </a:lnSpc>
            <a:spcBef>
              <a:spcPct val="0"/>
            </a:spcBef>
            <a:spcAft>
              <a:spcPts val="0"/>
            </a:spcAft>
            <a:buNone/>
          </a:pPr>
          <a:r>
            <a:rPr lang="en-IN" sz="1600" kern="1200" dirty="0">
              <a:sym typeface="Symbol"/>
            </a:rPr>
            <a:t>I</a:t>
          </a:r>
          <a:r>
            <a:rPr lang="en-US" sz="1600" kern="1200" dirty="0" err="1">
              <a:sym typeface="Symbol"/>
            </a:rPr>
            <a:t>nput</a:t>
          </a:r>
          <a:r>
            <a:rPr lang="en-US" sz="1600" kern="1200" dirty="0">
              <a:sym typeface="Symbol"/>
            </a:rPr>
            <a:t>-output relationship of the instrument can be described by </a:t>
          </a:r>
          <a:r>
            <a:rPr lang="en-US" sz="1600" b="1" kern="1200" dirty="0">
              <a:solidFill>
                <a:srgbClr val="C00000"/>
              </a:solidFill>
              <a:sym typeface="Symbol"/>
            </a:rPr>
            <a:t>algebraic equation</a:t>
          </a:r>
          <a:r>
            <a:rPr lang="en-US" sz="1600" kern="1200" dirty="0">
              <a:sym typeface="Symbol"/>
            </a:rPr>
            <a:t>.</a:t>
          </a:r>
        </a:p>
        <a:p>
          <a:pPr marL="0" lvl="0" indent="0" defTabSz="711200">
            <a:spcBef>
              <a:spcPct val="0"/>
            </a:spcBef>
            <a:buNone/>
          </a:pPr>
          <a:r>
            <a:rPr lang="en-US" sz="1600" kern="1200" dirty="0">
              <a:sym typeface="Symbol"/>
            </a:rPr>
            <a:t>Performance criteria based upon static relations constitute the </a:t>
          </a:r>
          <a:r>
            <a:rPr lang="en-US" sz="1600" b="1" i="1" kern="1200" dirty="0">
              <a:solidFill>
                <a:srgbClr val="C00000"/>
              </a:solidFill>
              <a:sym typeface="Symbol"/>
            </a:rPr>
            <a:t>Static Characteristics</a:t>
          </a:r>
          <a:r>
            <a:rPr lang="en-US" sz="1600" kern="1200" dirty="0">
              <a:sym typeface="Symbol"/>
            </a:rPr>
            <a:t>.</a:t>
          </a:r>
        </a:p>
        <a:p>
          <a:pPr marL="0" lvl="0" indent="0" algn="just" defTabSz="711200">
            <a:lnSpc>
              <a:spcPct val="100000"/>
            </a:lnSpc>
            <a:spcBef>
              <a:spcPct val="0"/>
            </a:spcBef>
            <a:spcAft>
              <a:spcPts val="0"/>
            </a:spcAft>
            <a:buNone/>
          </a:pPr>
          <a:r>
            <a:rPr lang="en-IN" sz="1600" kern="1200" dirty="0">
              <a:sym typeface="Symbol"/>
            </a:rPr>
            <a:t></a:t>
          </a:r>
          <a:r>
            <a:rPr lang="en-US" sz="1600" kern="1200" dirty="0">
              <a:sym typeface="Symbol"/>
            </a:rPr>
            <a:t>Thus the static characteristics of a measurement system are those which must be considered when the system or instrument is used under a condition not varying with time.</a:t>
          </a:r>
          <a:endParaRPr lang="en-US" sz="1600" kern="1200" dirty="0"/>
        </a:p>
      </dsp:txBody>
      <dsp:txXfrm>
        <a:off x="553533" y="2960558"/>
        <a:ext cx="3852534" cy="3419552"/>
      </dsp:txXfrm>
    </dsp:sp>
    <dsp:sp modelId="{6863BB2F-BA96-4B6E-A4EE-5024E7120413}">
      <dsp:nvSpPr>
        <dsp:cNvPr id="0" name=""/>
        <dsp:cNvSpPr/>
      </dsp:nvSpPr>
      <dsp:spPr>
        <a:xfrm>
          <a:off x="5546293" y="1693739"/>
          <a:ext cx="2310556" cy="51212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8B40B2-A6D2-4C6E-B499-2D408A1C5FDA}">
      <dsp:nvSpPr>
        <dsp:cNvPr id="0" name=""/>
        <dsp:cNvSpPr/>
      </dsp:nvSpPr>
      <dsp:spPr>
        <a:xfrm>
          <a:off x="5803022" y="1937631"/>
          <a:ext cx="2310556" cy="51212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rgbClr val="C00000"/>
              </a:solidFill>
            </a:rPr>
            <a:t>DYNAMIC</a:t>
          </a:r>
          <a:r>
            <a:rPr lang="en-US" sz="1600" kern="1200" dirty="0">
              <a:solidFill>
                <a:srgbClr val="C00000"/>
              </a:solidFill>
            </a:rPr>
            <a:t> </a:t>
          </a:r>
          <a:r>
            <a:rPr lang="en-US" sz="1600" kern="1200" dirty="0"/>
            <a:t>Characteristics</a:t>
          </a:r>
        </a:p>
      </dsp:txBody>
      <dsp:txXfrm>
        <a:off x="5818022" y="1952631"/>
        <a:ext cx="2280556" cy="482127"/>
      </dsp:txXfrm>
    </dsp:sp>
    <dsp:sp modelId="{171915FA-7CE7-4042-BC9E-42FA996DDA84}">
      <dsp:nvSpPr>
        <dsp:cNvPr id="0" name=""/>
        <dsp:cNvSpPr/>
      </dsp:nvSpPr>
      <dsp:spPr>
        <a:xfrm>
          <a:off x="4572001" y="2466464"/>
          <a:ext cx="4301840" cy="371576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A2822F-D919-4A25-963A-F3BE2F954369}">
      <dsp:nvSpPr>
        <dsp:cNvPr id="0" name=""/>
        <dsp:cNvSpPr/>
      </dsp:nvSpPr>
      <dsp:spPr>
        <a:xfrm>
          <a:off x="4828729" y="2710356"/>
          <a:ext cx="4301840" cy="371576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11200">
            <a:lnSpc>
              <a:spcPct val="100000"/>
            </a:lnSpc>
            <a:spcBef>
              <a:spcPct val="0"/>
            </a:spcBef>
            <a:spcAft>
              <a:spcPts val="0"/>
            </a:spcAft>
            <a:buNone/>
          </a:pPr>
          <a:r>
            <a:rPr lang="en-IN" sz="1600" kern="1200" dirty="0">
              <a:sym typeface="Symbol"/>
            </a:rPr>
            <a:t></a:t>
          </a:r>
          <a:r>
            <a:rPr lang="en-US" sz="1600" kern="1200" dirty="0">
              <a:sym typeface="Symbol"/>
            </a:rPr>
            <a:t>Measurements are concerned with </a:t>
          </a:r>
          <a:r>
            <a:rPr lang="en-US" sz="1600" b="1" kern="1200" dirty="0">
              <a:solidFill>
                <a:srgbClr val="C00000"/>
              </a:solidFill>
              <a:sym typeface="Symbol"/>
            </a:rPr>
            <a:t>rapidly varying quantities</a:t>
          </a:r>
          <a:r>
            <a:rPr lang="en-US" sz="1600" kern="1200" dirty="0">
              <a:sym typeface="Symbol"/>
            </a:rPr>
            <a:t>.</a:t>
          </a:r>
        </a:p>
        <a:p>
          <a:pPr marL="0" lvl="0" indent="0" algn="just" defTabSz="711200">
            <a:lnSpc>
              <a:spcPct val="100000"/>
            </a:lnSpc>
            <a:spcBef>
              <a:spcPct val="0"/>
            </a:spcBef>
            <a:spcAft>
              <a:spcPts val="0"/>
            </a:spcAft>
            <a:buNone/>
          </a:pPr>
          <a:r>
            <a:rPr lang="en-IN" sz="1600" kern="1200" dirty="0">
              <a:sym typeface="Symbol"/>
            </a:rPr>
            <a:t></a:t>
          </a:r>
          <a:r>
            <a:rPr lang="en-US" sz="1600" kern="1200" dirty="0">
              <a:sym typeface="Symbol"/>
            </a:rPr>
            <a:t>One examines the </a:t>
          </a:r>
          <a:r>
            <a:rPr lang="en-US" sz="1600" b="1" kern="1200" dirty="0">
              <a:solidFill>
                <a:srgbClr val="C00000"/>
              </a:solidFill>
              <a:sym typeface="Symbol"/>
            </a:rPr>
            <a:t>dynamic relations </a:t>
          </a:r>
          <a:r>
            <a:rPr lang="en-US" sz="1600" kern="1200" dirty="0">
              <a:sym typeface="Symbol"/>
            </a:rPr>
            <a:t>which exist between the output and the input.</a:t>
          </a:r>
        </a:p>
        <a:p>
          <a:pPr marL="0" lvl="0" indent="0" algn="just" defTabSz="711200">
            <a:lnSpc>
              <a:spcPct val="100000"/>
            </a:lnSpc>
            <a:spcBef>
              <a:spcPct val="0"/>
            </a:spcBef>
            <a:spcAft>
              <a:spcPts val="0"/>
            </a:spcAft>
            <a:buNone/>
          </a:pPr>
          <a:r>
            <a:rPr lang="en-IN" sz="1600" kern="1200" dirty="0">
              <a:sym typeface="Symbol"/>
            </a:rPr>
            <a:t>D</a:t>
          </a:r>
          <a:r>
            <a:rPr lang="en-US" sz="1600" kern="1200" dirty="0">
              <a:sym typeface="Symbol"/>
            </a:rPr>
            <a:t>one with the help of </a:t>
          </a:r>
          <a:r>
            <a:rPr lang="en-US" sz="1600" b="1" kern="1200" dirty="0">
              <a:solidFill>
                <a:srgbClr val="C00000"/>
              </a:solidFill>
              <a:sym typeface="Symbol"/>
            </a:rPr>
            <a:t>differential equations </a:t>
          </a:r>
          <a:r>
            <a:rPr lang="en-US" sz="1600" kern="1200" dirty="0">
              <a:sym typeface="Symbol"/>
            </a:rPr>
            <a:t>or other methods.</a:t>
          </a:r>
        </a:p>
        <a:p>
          <a:pPr marL="0" lvl="0" indent="0" algn="just" defTabSz="711200">
            <a:lnSpc>
              <a:spcPct val="100000"/>
            </a:lnSpc>
            <a:spcBef>
              <a:spcPct val="0"/>
            </a:spcBef>
            <a:spcAft>
              <a:spcPts val="0"/>
            </a:spcAft>
            <a:buNone/>
          </a:pPr>
          <a:r>
            <a:rPr lang="en-IN" sz="1600" kern="1200" dirty="0">
              <a:sym typeface="Symbol"/>
            </a:rPr>
            <a:t></a:t>
          </a:r>
          <a:r>
            <a:rPr lang="en-US" sz="1600" kern="1200" dirty="0">
              <a:sym typeface="Symbol"/>
            </a:rPr>
            <a:t>Performance criteria based upon dynamic relations constitute the </a:t>
          </a:r>
          <a:r>
            <a:rPr lang="en-US" sz="1600" b="1" kern="1200" dirty="0">
              <a:solidFill>
                <a:srgbClr val="C00000"/>
              </a:solidFill>
              <a:sym typeface="Symbol"/>
            </a:rPr>
            <a:t>Dynamic Characteristics</a:t>
          </a:r>
          <a:r>
            <a:rPr lang="en-US" sz="1600" kern="1200" dirty="0">
              <a:sym typeface="Symbol"/>
            </a:rPr>
            <a:t>.</a:t>
          </a:r>
          <a:endParaRPr lang="en-US" sz="1600" kern="1200" dirty="0"/>
        </a:p>
      </dsp:txBody>
      <dsp:txXfrm>
        <a:off x="4937560" y="2819187"/>
        <a:ext cx="4084178" cy="349810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39CC385-DC0F-4953-A22A-E558366D03CC}" type="datetimeFigureOut">
              <a:rPr lang="en-US" smtClean="0"/>
              <a:t>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E1EDEA-06E2-4844-9A1C-C4EF1949621A}" type="slidenum">
              <a:rPr lang="en-US" smtClean="0"/>
              <a:t>‹#›</a:t>
            </a:fld>
            <a:endParaRPr lang="en-US"/>
          </a:p>
        </p:txBody>
      </p:sp>
    </p:spTree>
    <p:extLst>
      <p:ext uri="{BB962C8B-B14F-4D97-AF65-F5344CB8AC3E}">
        <p14:creationId xmlns:p14="http://schemas.microsoft.com/office/powerpoint/2010/main" val="4014010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9CC385-DC0F-4953-A22A-E558366D03CC}" type="datetimeFigureOut">
              <a:rPr lang="en-US" smtClean="0"/>
              <a:t>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E1EDEA-06E2-4844-9A1C-C4EF1949621A}" type="slidenum">
              <a:rPr lang="en-US" smtClean="0"/>
              <a:t>‹#›</a:t>
            </a:fld>
            <a:endParaRPr lang="en-US"/>
          </a:p>
        </p:txBody>
      </p:sp>
    </p:spTree>
    <p:extLst>
      <p:ext uri="{BB962C8B-B14F-4D97-AF65-F5344CB8AC3E}">
        <p14:creationId xmlns:p14="http://schemas.microsoft.com/office/powerpoint/2010/main" val="632652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9CC385-DC0F-4953-A22A-E558366D03CC}" type="datetimeFigureOut">
              <a:rPr lang="en-US" smtClean="0"/>
              <a:t>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E1EDEA-06E2-4844-9A1C-C4EF1949621A}" type="slidenum">
              <a:rPr lang="en-US" smtClean="0"/>
              <a:t>‹#›</a:t>
            </a:fld>
            <a:endParaRPr lang="en-US"/>
          </a:p>
        </p:txBody>
      </p:sp>
    </p:spTree>
    <p:extLst>
      <p:ext uri="{BB962C8B-B14F-4D97-AF65-F5344CB8AC3E}">
        <p14:creationId xmlns:p14="http://schemas.microsoft.com/office/powerpoint/2010/main" val="423851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9CC385-DC0F-4953-A22A-E558366D03CC}" type="datetimeFigureOut">
              <a:rPr lang="en-US" smtClean="0"/>
              <a:t>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E1EDEA-06E2-4844-9A1C-C4EF1949621A}" type="slidenum">
              <a:rPr lang="en-US" smtClean="0"/>
              <a:t>‹#›</a:t>
            </a:fld>
            <a:endParaRPr lang="en-US"/>
          </a:p>
        </p:txBody>
      </p:sp>
    </p:spTree>
    <p:extLst>
      <p:ext uri="{BB962C8B-B14F-4D97-AF65-F5344CB8AC3E}">
        <p14:creationId xmlns:p14="http://schemas.microsoft.com/office/powerpoint/2010/main" val="4034391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9CC385-DC0F-4953-A22A-E558366D03CC}" type="datetimeFigureOut">
              <a:rPr lang="en-US" smtClean="0"/>
              <a:t>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E1EDEA-06E2-4844-9A1C-C4EF1949621A}" type="slidenum">
              <a:rPr lang="en-US" smtClean="0"/>
              <a:t>‹#›</a:t>
            </a:fld>
            <a:endParaRPr lang="en-US"/>
          </a:p>
        </p:txBody>
      </p:sp>
    </p:spTree>
    <p:extLst>
      <p:ext uri="{BB962C8B-B14F-4D97-AF65-F5344CB8AC3E}">
        <p14:creationId xmlns:p14="http://schemas.microsoft.com/office/powerpoint/2010/main" val="34418596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39CC385-DC0F-4953-A22A-E558366D03CC}" type="datetimeFigureOut">
              <a:rPr lang="en-US" smtClean="0"/>
              <a:t>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E1EDEA-06E2-4844-9A1C-C4EF1949621A}" type="slidenum">
              <a:rPr lang="en-US" smtClean="0"/>
              <a:t>‹#›</a:t>
            </a:fld>
            <a:endParaRPr lang="en-US"/>
          </a:p>
        </p:txBody>
      </p:sp>
    </p:spTree>
    <p:extLst>
      <p:ext uri="{BB962C8B-B14F-4D97-AF65-F5344CB8AC3E}">
        <p14:creationId xmlns:p14="http://schemas.microsoft.com/office/powerpoint/2010/main" val="1017039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39CC385-DC0F-4953-A22A-E558366D03CC}" type="datetimeFigureOut">
              <a:rPr lang="en-US" smtClean="0"/>
              <a:t>2/7/2024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E1EDEA-06E2-4844-9A1C-C4EF1949621A}" type="slidenum">
              <a:rPr lang="en-US" smtClean="0"/>
              <a:t>‹#›</a:t>
            </a:fld>
            <a:endParaRPr lang="en-US"/>
          </a:p>
        </p:txBody>
      </p:sp>
    </p:spTree>
    <p:extLst>
      <p:ext uri="{BB962C8B-B14F-4D97-AF65-F5344CB8AC3E}">
        <p14:creationId xmlns:p14="http://schemas.microsoft.com/office/powerpoint/2010/main" val="719034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39CC385-DC0F-4953-A22A-E558366D03CC}" type="datetimeFigureOut">
              <a:rPr lang="en-US" smtClean="0"/>
              <a:t>2/7/2024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E1EDEA-06E2-4844-9A1C-C4EF1949621A}" type="slidenum">
              <a:rPr lang="en-US" smtClean="0"/>
              <a:t>‹#›</a:t>
            </a:fld>
            <a:endParaRPr lang="en-US"/>
          </a:p>
        </p:txBody>
      </p:sp>
    </p:spTree>
    <p:extLst>
      <p:ext uri="{BB962C8B-B14F-4D97-AF65-F5344CB8AC3E}">
        <p14:creationId xmlns:p14="http://schemas.microsoft.com/office/powerpoint/2010/main" val="1815463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9CC385-DC0F-4953-A22A-E558366D03CC}" type="datetimeFigureOut">
              <a:rPr lang="en-US" smtClean="0"/>
              <a:t>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E1EDEA-06E2-4844-9A1C-C4EF1949621A}" type="slidenum">
              <a:rPr lang="en-US" smtClean="0"/>
              <a:t>‹#›</a:t>
            </a:fld>
            <a:endParaRPr lang="en-US"/>
          </a:p>
        </p:txBody>
      </p:sp>
    </p:spTree>
    <p:extLst>
      <p:ext uri="{BB962C8B-B14F-4D97-AF65-F5344CB8AC3E}">
        <p14:creationId xmlns:p14="http://schemas.microsoft.com/office/powerpoint/2010/main" val="12611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9CC385-DC0F-4953-A22A-E558366D03CC}" type="datetimeFigureOut">
              <a:rPr lang="en-US" smtClean="0"/>
              <a:t>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E1EDEA-06E2-4844-9A1C-C4EF1949621A}" type="slidenum">
              <a:rPr lang="en-US" smtClean="0"/>
              <a:t>‹#›</a:t>
            </a:fld>
            <a:endParaRPr lang="en-US"/>
          </a:p>
        </p:txBody>
      </p:sp>
    </p:spTree>
    <p:extLst>
      <p:ext uri="{BB962C8B-B14F-4D97-AF65-F5344CB8AC3E}">
        <p14:creationId xmlns:p14="http://schemas.microsoft.com/office/powerpoint/2010/main" val="3439671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9CC385-DC0F-4953-A22A-E558366D03CC}" type="datetimeFigureOut">
              <a:rPr lang="en-US" smtClean="0"/>
              <a:t>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E1EDEA-06E2-4844-9A1C-C4EF1949621A}" type="slidenum">
              <a:rPr lang="en-US" smtClean="0"/>
              <a:t>‹#›</a:t>
            </a:fld>
            <a:endParaRPr lang="en-US"/>
          </a:p>
        </p:txBody>
      </p:sp>
    </p:spTree>
    <p:extLst>
      <p:ext uri="{BB962C8B-B14F-4D97-AF65-F5344CB8AC3E}">
        <p14:creationId xmlns:p14="http://schemas.microsoft.com/office/powerpoint/2010/main" val="2139552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9CC385-DC0F-4953-A22A-E558366D03CC}" type="datetimeFigureOut">
              <a:rPr lang="en-US" smtClean="0"/>
              <a:t>2/7/2024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E1EDEA-06E2-4844-9A1C-C4EF1949621A}" type="slidenum">
              <a:rPr lang="en-US" smtClean="0"/>
              <a:t>‹#›</a:t>
            </a:fld>
            <a:endParaRPr lang="en-US"/>
          </a:p>
        </p:txBody>
      </p:sp>
    </p:spTree>
    <p:extLst>
      <p:ext uri="{BB962C8B-B14F-4D97-AF65-F5344CB8AC3E}">
        <p14:creationId xmlns:p14="http://schemas.microsoft.com/office/powerpoint/2010/main" val="33228676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audio" Target="../media/media10.wav"/><Relationship Id="rId2" Type="http://schemas.microsoft.com/office/2007/relationships/media" Target="../media/media10.wav"/><Relationship Id="rId1" Type="http://schemas.openxmlformats.org/officeDocument/2006/relationships/tags" Target="../tags/tag8.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audio" Target="../media/media11.wav"/><Relationship Id="rId2" Type="http://schemas.microsoft.com/office/2007/relationships/media" Target="../media/media11.wav"/><Relationship Id="rId1" Type="http://schemas.openxmlformats.org/officeDocument/2006/relationships/tags" Target="../tags/tag9.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audio" Target="../media/media12.wav"/><Relationship Id="rId2" Type="http://schemas.microsoft.com/office/2007/relationships/media" Target="../media/media12.wav"/><Relationship Id="rId1" Type="http://schemas.openxmlformats.org/officeDocument/2006/relationships/tags" Target="../tags/tag10.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audio" Target="../media/media13.wav"/><Relationship Id="rId2" Type="http://schemas.microsoft.com/office/2007/relationships/media" Target="../media/media13.wav"/><Relationship Id="rId1" Type="http://schemas.openxmlformats.org/officeDocument/2006/relationships/tags" Target="../tags/tag11.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audio" Target="../media/media14.wav"/><Relationship Id="rId2" Type="http://schemas.microsoft.com/office/2007/relationships/media" Target="../media/media14.wav"/><Relationship Id="rId1" Type="http://schemas.openxmlformats.org/officeDocument/2006/relationships/tags" Target="../tags/tag12.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audio" Target="../media/media15.wav"/><Relationship Id="rId2" Type="http://schemas.microsoft.com/office/2007/relationships/media" Target="../media/media15.wav"/><Relationship Id="rId1" Type="http://schemas.openxmlformats.org/officeDocument/2006/relationships/tags" Target="../tags/tag13.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wav"/><Relationship Id="rId1" Type="http://schemas.microsoft.com/office/2007/relationships/media" Target="../media/media16.wav"/><Relationship Id="rId5" Type="http://schemas.openxmlformats.org/officeDocument/2006/relationships/image" Target="../media/image1.png"/><Relationship Id="rId4" Type="http://schemas.openxmlformats.org/officeDocument/2006/relationships/image" Target="../media/image5.jpeg"/></Relationships>
</file>

<file path=ppt/slides/_rels/slide17.xml.rels><?xml version="1.0" encoding="UTF-8" standalone="yes"?>
<Relationships xmlns="http://schemas.openxmlformats.org/package/2006/relationships"><Relationship Id="rId3" Type="http://schemas.openxmlformats.org/officeDocument/2006/relationships/audio" Target="../media/media17.wav"/><Relationship Id="rId2" Type="http://schemas.microsoft.com/office/2007/relationships/media" Target="../media/media17.wav"/><Relationship Id="rId1" Type="http://schemas.openxmlformats.org/officeDocument/2006/relationships/tags" Target="../tags/tag14.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audio" Target="../media/media18.wav"/><Relationship Id="rId2" Type="http://schemas.microsoft.com/office/2007/relationships/media" Target="../media/media18.wav"/><Relationship Id="rId1" Type="http://schemas.openxmlformats.org/officeDocument/2006/relationships/tags" Target="../tags/tag15.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audio" Target="../media/media19.wav"/><Relationship Id="rId2" Type="http://schemas.microsoft.com/office/2007/relationships/media" Target="../media/media19.wav"/><Relationship Id="rId1" Type="http://schemas.openxmlformats.org/officeDocument/2006/relationships/tags" Target="../tags/tag16.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audio" Target="../media/media2.wav"/><Relationship Id="rId2" Type="http://schemas.microsoft.com/office/2007/relationships/media" Target="../media/media2.wav"/><Relationship Id="rId1" Type="http://schemas.openxmlformats.org/officeDocument/2006/relationships/tags" Target="../tags/tag1.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audio" Target="../media/media20.wav"/><Relationship Id="rId2" Type="http://schemas.microsoft.com/office/2007/relationships/media" Target="../media/media20.wav"/><Relationship Id="rId1" Type="http://schemas.openxmlformats.org/officeDocument/2006/relationships/tags" Target="../tags/tag17.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audio" Target="../media/media21.wav"/><Relationship Id="rId2" Type="http://schemas.microsoft.com/office/2007/relationships/media" Target="../media/media21.wav"/><Relationship Id="rId1" Type="http://schemas.openxmlformats.org/officeDocument/2006/relationships/tags" Target="../tags/tag18.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audio" Target="../media/media22.wav"/><Relationship Id="rId2" Type="http://schemas.microsoft.com/office/2007/relationships/media" Target="../media/media22.wav"/><Relationship Id="rId1" Type="http://schemas.openxmlformats.org/officeDocument/2006/relationships/tags" Target="../tags/tag19.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audio" Target="../media/media23.wav"/><Relationship Id="rId2" Type="http://schemas.microsoft.com/office/2007/relationships/media" Target="../media/media23.wav"/><Relationship Id="rId1" Type="http://schemas.openxmlformats.org/officeDocument/2006/relationships/tags" Target="../tags/tag20.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audio" Target="../media/media24.wav"/><Relationship Id="rId2" Type="http://schemas.microsoft.com/office/2007/relationships/media" Target="../media/media24.wav"/><Relationship Id="rId1" Type="http://schemas.openxmlformats.org/officeDocument/2006/relationships/tags" Target="../tags/tag21.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audio" Target="../media/media25.wav"/><Relationship Id="rId2" Type="http://schemas.microsoft.com/office/2007/relationships/media" Target="../media/media25.wav"/><Relationship Id="rId1" Type="http://schemas.openxmlformats.org/officeDocument/2006/relationships/tags" Target="../tags/tag22.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audio" Target="../media/media26.wav"/><Relationship Id="rId2" Type="http://schemas.microsoft.com/office/2007/relationships/media" Target="../media/media26.wav"/><Relationship Id="rId1" Type="http://schemas.openxmlformats.org/officeDocument/2006/relationships/tags" Target="../tags/tag23.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audio" Target="../media/media27.wav"/><Relationship Id="rId2" Type="http://schemas.microsoft.com/office/2007/relationships/media" Target="../media/media27.wav"/><Relationship Id="rId1" Type="http://schemas.openxmlformats.org/officeDocument/2006/relationships/tags" Target="../tags/tag24.xml"/><Relationship Id="rId6" Type="http://schemas.openxmlformats.org/officeDocument/2006/relationships/image" Target="../media/image1.png"/><Relationship Id="rId5" Type="http://schemas.openxmlformats.org/officeDocument/2006/relationships/image" Target="../media/image6.png"/><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audio" Target="../media/media28.wav"/><Relationship Id="rId2" Type="http://schemas.microsoft.com/office/2007/relationships/media" Target="../media/media28.wav"/><Relationship Id="rId1" Type="http://schemas.openxmlformats.org/officeDocument/2006/relationships/tags" Target="../tags/tag25.xml"/><Relationship Id="rId6" Type="http://schemas.openxmlformats.org/officeDocument/2006/relationships/image" Target="../media/image1.png"/><Relationship Id="rId5" Type="http://schemas.openxmlformats.org/officeDocument/2006/relationships/image" Target="../media/image7.png"/><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audio" Target="../media/media29.wav"/><Relationship Id="rId7" Type="http://schemas.openxmlformats.org/officeDocument/2006/relationships/oleObject" Target="../embeddings/oleObject4.bin"/><Relationship Id="rId2" Type="http://schemas.microsoft.com/office/2007/relationships/media" Target="../media/media29.wav"/><Relationship Id="rId1" Type="http://schemas.openxmlformats.org/officeDocument/2006/relationships/tags" Target="../tags/tag26.xml"/><Relationship Id="rId6" Type="http://schemas.openxmlformats.org/officeDocument/2006/relationships/image" Target="../media/image8.wmf"/><Relationship Id="rId5" Type="http://schemas.openxmlformats.org/officeDocument/2006/relationships/oleObject" Target="../embeddings/oleObject3.bin"/><Relationship Id="rId4" Type="http://schemas.openxmlformats.org/officeDocument/2006/relationships/slideLayout" Target="../slideLayouts/slideLayout2.xml"/><Relationship Id="rId9"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audio" Target="../media/media3.wav"/><Relationship Id="rId2" Type="http://schemas.microsoft.com/office/2007/relationships/media" Target="../media/media3.wav"/><Relationship Id="rId1" Type="http://schemas.openxmlformats.org/officeDocument/2006/relationships/tags" Target="../tags/tag2.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audio" Target="../media/media30.wav"/><Relationship Id="rId2" Type="http://schemas.microsoft.com/office/2007/relationships/media" Target="../media/media30.wav"/><Relationship Id="rId1" Type="http://schemas.openxmlformats.org/officeDocument/2006/relationships/tags" Target="../tags/tag27.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audio" Target="../media/media31.wav"/><Relationship Id="rId2" Type="http://schemas.microsoft.com/office/2007/relationships/media" Target="../media/media31.wav"/><Relationship Id="rId1" Type="http://schemas.openxmlformats.org/officeDocument/2006/relationships/tags" Target="../tags/tag28.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audio" Target="../media/media32.wav"/><Relationship Id="rId2" Type="http://schemas.microsoft.com/office/2007/relationships/media" Target="../media/media32.wav"/><Relationship Id="rId1" Type="http://schemas.openxmlformats.org/officeDocument/2006/relationships/tags" Target="../tags/tag29.xml"/><Relationship Id="rId6" Type="http://schemas.openxmlformats.org/officeDocument/2006/relationships/image" Target="../media/image1.png"/><Relationship Id="rId5" Type="http://schemas.openxmlformats.org/officeDocument/2006/relationships/image" Target="../media/image10.png"/><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audio" Target="../media/media33.wav"/><Relationship Id="rId2" Type="http://schemas.microsoft.com/office/2007/relationships/media" Target="../media/media33.wav"/><Relationship Id="rId1" Type="http://schemas.openxmlformats.org/officeDocument/2006/relationships/tags" Target="../tags/tag30.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audio" Target="../media/media34.wav"/><Relationship Id="rId2" Type="http://schemas.microsoft.com/office/2007/relationships/media" Target="../media/media34.wav"/><Relationship Id="rId1" Type="http://schemas.openxmlformats.org/officeDocument/2006/relationships/tags" Target="../tags/tag31.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audio" Target="../media/media35.wav"/><Relationship Id="rId2" Type="http://schemas.microsoft.com/office/2007/relationships/media" Target="../media/media35.wav"/><Relationship Id="rId1" Type="http://schemas.openxmlformats.org/officeDocument/2006/relationships/tags" Target="../tags/tag32.xml"/><Relationship Id="rId6" Type="http://schemas.openxmlformats.org/officeDocument/2006/relationships/image" Target="../media/image11.jpeg"/><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wav"/><Relationship Id="rId1" Type="http://schemas.microsoft.com/office/2007/relationships/media" Target="../media/media36.wav"/><Relationship Id="rId5" Type="http://schemas.openxmlformats.org/officeDocument/2006/relationships/image" Target="../media/image1.png"/><Relationship Id="rId4" Type="http://schemas.openxmlformats.org/officeDocument/2006/relationships/image" Target="../media/image12.png"/></Relationships>
</file>

<file path=ppt/slides/_rels/slide37.xml.rels><?xml version="1.0" encoding="UTF-8" standalone="yes"?>
<Relationships xmlns="http://schemas.openxmlformats.org/package/2006/relationships"><Relationship Id="rId3" Type="http://schemas.openxmlformats.org/officeDocument/2006/relationships/audio" Target="../media/media37.wav"/><Relationship Id="rId2" Type="http://schemas.microsoft.com/office/2007/relationships/media" Target="../media/media37.wav"/><Relationship Id="rId1" Type="http://schemas.openxmlformats.org/officeDocument/2006/relationships/tags" Target="../tags/tag33.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audio" Target="../media/media38.wav"/><Relationship Id="rId2" Type="http://schemas.microsoft.com/office/2007/relationships/media" Target="../media/media38.wav"/><Relationship Id="rId1" Type="http://schemas.openxmlformats.org/officeDocument/2006/relationships/tags" Target="../tags/tag34.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audio" Target="../media/media39.wav"/><Relationship Id="rId7" Type="http://schemas.openxmlformats.org/officeDocument/2006/relationships/image" Target="../media/image14.wmf"/><Relationship Id="rId2" Type="http://schemas.microsoft.com/office/2007/relationships/media" Target="../media/media39.wav"/><Relationship Id="rId1" Type="http://schemas.openxmlformats.org/officeDocument/2006/relationships/tags" Target="../tags/tag35.xml"/><Relationship Id="rId6" Type="http://schemas.openxmlformats.org/officeDocument/2006/relationships/oleObject" Target="../embeddings/oleObject5.bin"/><Relationship Id="rId5" Type="http://schemas.openxmlformats.org/officeDocument/2006/relationships/image" Target="../media/image13.gif"/><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Layout" Target="../slideLayouts/slideLayout2.xml"/><Relationship Id="rId7" Type="http://schemas.openxmlformats.org/officeDocument/2006/relationships/diagramColors" Target="../diagrams/colors1.xml"/><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1.png"/></Relationships>
</file>

<file path=ppt/slides/_rels/slide40.xml.rels><?xml version="1.0" encoding="UTF-8" standalone="yes"?>
<Relationships xmlns="http://schemas.openxmlformats.org/package/2006/relationships"><Relationship Id="rId3" Type="http://schemas.openxmlformats.org/officeDocument/2006/relationships/audio" Target="../media/media40.wav"/><Relationship Id="rId2" Type="http://schemas.microsoft.com/office/2007/relationships/media" Target="../media/media40.wav"/><Relationship Id="rId1" Type="http://schemas.openxmlformats.org/officeDocument/2006/relationships/tags" Target="../tags/tag36.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audio" Target="../media/media41.wav"/><Relationship Id="rId2" Type="http://schemas.microsoft.com/office/2007/relationships/media" Target="../media/media41.wav"/><Relationship Id="rId1" Type="http://schemas.openxmlformats.org/officeDocument/2006/relationships/tags" Target="../tags/tag37.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42.wav"/><Relationship Id="rId1" Type="http://schemas.microsoft.com/office/2007/relationships/media" Target="../media/media42.wav"/><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43.xml.rels><?xml version="1.0" encoding="UTF-8" standalone="yes"?>
<Relationships xmlns="http://schemas.openxmlformats.org/package/2006/relationships"><Relationship Id="rId3" Type="http://schemas.openxmlformats.org/officeDocument/2006/relationships/audio" Target="../media/media43.wav"/><Relationship Id="rId7" Type="http://schemas.openxmlformats.org/officeDocument/2006/relationships/image" Target="../media/image1.png"/><Relationship Id="rId2" Type="http://schemas.microsoft.com/office/2007/relationships/media" Target="../media/media43.wav"/><Relationship Id="rId1" Type="http://schemas.openxmlformats.org/officeDocument/2006/relationships/tags" Target="../tags/tag38.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4.wav"/><Relationship Id="rId1" Type="http://schemas.microsoft.com/office/2007/relationships/media" Target="../media/media44.wav"/><Relationship Id="rId6" Type="http://schemas.openxmlformats.org/officeDocument/2006/relationships/image" Target="../media/image1.png"/><Relationship Id="rId5" Type="http://schemas.openxmlformats.org/officeDocument/2006/relationships/image" Target="../media/image17.png"/><Relationship Id="rId4" Type="http://schemas.openxmlformats.org/officeDocument/2006/relationships/image" Target="../media/image18.png"/></Relationships>
</file>

<file path=ppt/slides/_rels/slide45.xml.rels><?xml version="1.0" encoding="UTF-8" standalone="yes"?>
<Relationships xmlns="http://schemas.openxmlformats.org/package/2006/relationships"><Relationship Id="rId3" Type="http://schemas.openxmlformats.org/officeDocument/2006/relationships/audio" Target="../media/media45.wav"/><Relationship Id="rId2" Type="http://schemas.microsoft.com/office/2007/relationships/media" Target="../media/media45.wav"/><Relationship Id="rId1" Type="http://schemas.openxmlformats.org/officeDocument/2006/relationships/tags" Target="../tags/tag39.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6.wav"/><Relationship Id="rId1" Type="http://schemas.microsoft.com/office/2007/relationships/media" Target="../media/media46.wav"/><Relationship Id="rId5" Type="http://schemas.openxmlformats.org/officeDocument/2006/relationships/image" Target="../media/image1.png"/><Relationship Id="rId4" Type="http://schemas.openxmlformats.org/officeDocument/2006/relationships/image" Target="../media/image19.gif"/></Relationships>
</file>

<file path=ppt/slides/_rels/slide47.xml.rels><?xml version="1.0" encoding="UTF-8" standalone="yes"?>
<Relationships xmlns="http://schemas.openxmlformats.org/package/2006/relationships"><Relationship Id="rId3" Type="http://schemas.openxmlformats.org/officeDocument/2006/relationships/audio" Target="../media/media47.wav"/><Relationship Id="rId2" Type="http://schemas.microsoft.com/office/2007/relationships/media" Target="../media/media47.wav"/><Relationship Id="rId1" Type="http://schemas.openxmlformats.org/officeDocument/2006/relationships/tags" Target="../tags/tag40.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audio" Target="../media/media48.wav"/><Relationship Id="rId2" Type="http://schemas.microsoft.com/office/2007/relationships/media" Target="../media/media48.wav"/><Relationship Id="rId1" Type="http://schemas.openxmlformats.org/officeDocument/2006/relationships/tags" Target="../tags/tag41.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audio" Target="../media/media49.wav"/><Relationship Id="rId2" Type="http://schemas.microsoft.com/office/2007/relationships/media" Target="../media/media49.wav"/><Relationship Id="rId1" Type="http://schemas.openxmlformats.org/officeDocument/2006/relationships/tags" Target="../tags/tag42.xml"/><Relationship Id="rId5" Type="http://schemas.openxmlformats.org/officeDocument/2006/relationships/image" Target="../media/image20.png"/><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3.wmf"/><Relationship Id="rId3" Type="http://schemas.openxmlformats.org/officeDocument/2006/relationships/audio" Target="../media/media5.wav"/><Relationship Id="rId7" Type="http://schemas.openxmlformats.org/officeDocument/2006/relationships/oleObject" Target="../embeddings/oleObject2.bin"/><Relationship Id="rId2" Type="http://schemas.microsoft.com/office/2007/relationships/media" Target="../media/media5.wav"/><Relationship Id="rId1" Type="http://schemas.openxmlformats.org/officeDocument/2006/relationships/tags" Target="../tags/tag3.xml"/><Relationship Id="rId6" Type="http://schemas.openxmlformats.org/officeDocument/2006/relationships/image" Target="../media/image2.wmf"/><Relationship Id="rId5" Type="http://schemas.openxmlformats.org/officeDocument/2006/relationships/oleObject" Target="../embeddings/oleObject1.bin"/><Relationship Id="rId10" Type="http://schemas.openxmlformats.org/officeDocument/2006/relationships/image" Target="../media/image1.png"/><Relationship Id="rId4" Type="http://schemas.openxmlformats.org/officeDocument/2006/relationships/slideLayout" Target="../slideLayouts/slideLayout2.xml"/><Relationship Id="rId9" Type="http://schemas.openxmlformats.org/officeDocument/2006/relationships/image" Target="../media/image4.gif"/></Relationships>
</file>

<file path=ppt/slides/_rels/slide50.xml.rels><?xml version="1.0" encoding="UTF-8" standalone="yes"?>
<Relationships xmlns="http://schemas.openxmlformats.org/package/2006/relationships"><Relationship Id="rId3" Type="http://schemas.openxmlformats.org/officeDocument/2006/relationships/audio" Target="../media/media50.wav"/><Relationship Id="rId2" Type="http://schemas.microsoft.com/office/2007/relationships/media" Target="../media/media50.wav"/><Relationship Id="rId1" Type="http://schemas.openxmlformats.org/officeDocument/2006/relationships/tags" Target="../tags/tag43.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audio" Target="../media/media51.wav"/><Relationship Id="rId2" Type="http://schemas.microsoft.com/office/2007/relationships/media" Target="../media/media51.wav"/><Relationship Id="rId1" Type="http://schemas.openxmlformats.org/officeDocument/2006/relationships/tags" Target="../tags/tag44.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audio" Target="../media/media52.wav"/><Relationship Id="rId2" Type="http://schemas.microsoft.com/office/2007/relationships/media" Target="../media/media52.wav"/><Relationship Id="rId1" Type="http://schemas.openxmlformats.org/officeDocument/2006/relationships/tags" Target="../tags/tag45.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audio" Target="../media/media53.wav"/><Relationship Id="rId2" Type="http://schemas.microsoft.com/office/2007/relationships/media" Target="../media/media53.wav"/><Relationship Id="rId1" Type="http://schemas.openxmlformats.org/officeDocument/2006/relationships/tags" Target="../tags/tag46.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audio" Target="../media/media54.wav"/><Relationship Id="rId2" Type="http://schemas.microsoft.com/office/2007/relationships/media" Target="../media/media54.wav"/><Relationship Id="rId1" Type="http://schemas.openxmlformats.org/officeDocument/2006/relationships/tags" Target="../tags/tag47.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5.wav"/><Relationship Id="rId1" Type="http://schemas.microsoft.com/office/2007/relationships/media" Target="../media/media55.wav"/><Relationship Id="rId5" Type="http://schemas.openxmlformats.org/officeDocument/2006/relationships/image" Target="../media/image1.png"/><Relationship Id="rId4" Type="http://schemas.openxmlformats.org/officeDocument/2006/relationships/hyperlink" Target="mailto:smookherjee13@gmail.com" TargetMode="External"/></Relationships>
</file>

<file path=ppt/slides/_rels/slide6.xml.rels><?xml version="1.0" encoding="UTF-8" standalone="yes"?>
<Relationships xmlns="http://schemas.openxmlformats.org/package/2006/relationships"><Relationship Id="rId3" Type="http://schemas.openxmlformats.org/officeDocument/2006/relationships/audio" Target="../media/media6.wav"/><Relationship Id="rId2" Type="http://schemas.microsoft.com/office/2007/relationships/media" Target="../media/media6.wav"/><Relationship Id="rId1" Type="http://schemas.openxmlformats.org/officeDocument/2006/relationships/tags" Target="../tags/tag4.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audio" Target="../media/media7.wav"/><Relationship Id="rId2" Type="http://schemas.microsoft.com/office/2007/relationships/media" Target="../media/media7.wav"/><Relationship Id="rId1" Type="http://schemas.openxmlformats.org/officeDocument/2006/relationships/tags" Target="../tags/tag5.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audio" Target="../media/media8.wav"/><Relationship Id="rId2" Type="http://schemas.microsoft.com/office/2007/relationships/media" Target="../media/media8.wav"/><Relationship Id="rId1" Type="http://schemas.openxmlformats.org/officeDocument/2006/relationships/tags" Target="../tags/tag6.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audio" Target="../media/media9.wav"/><Relationship Id="rId2" Type="http://schemas.microsoft.com/office/2007/relationships/media" Target="../media/media9.wav"/><Relationship Id="rId1" Type="http://schemas.openxmlformats.org/officeDocument/2006/relationships/tags" Target="../tags/tag7.xml"/><Relationship Id="rId5" Type="http://schemas.openxmlformats.org/officeDocument/2006/relationships/image" Target="../media/image1.png"/><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438400"/>
            <a:ext cx="7772400" cy="1470025"/>
          </a:xfrm>
        </p:spPr>
        <p:txBody>
          <a:bodyPr>
            <a:normAutofit/>
          </a:bodyPr>
          <a:lstStyle/>
          <a:p>
            <a:r>
              <a:rPr lang="en-US" dirty="0"/>
              <a:t>STATIC CHARACTERISTICS OF MEASURING INSTRUMENTS </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852250120"/>
      </p:ext>
    </p:extLst>
  </p:cSld>
  <p:clrMapOvr>
    <a:masterClrMapping/>
  </p:clrMapOvr>
  <mc:AlternateContent xmlns:mc="http://schemas.openxmlformats.org/markup-compatibility/2006" xmlns:p14="http://schemas.microsoft.com/office/powerpoint/2010/main">
    <mc:Choice Requires="p14">
      <p:transition spd="slow" p14:dur="2000" advTm="18079"/>
    </mc:Choice>
    <mc:Fallback xmlns="">
      <p:transition spd="slow" advTm="180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Scale range and scale span</a:t>
            </a:r>
          </a:p>
        </p:txBody>
      </p:sp>
      <p:sp>
        <p:nvSpPr>
          <p:cNvPr id="3" name="Content Placeholder 2"/>
          <p:cNvSpPr>
            <a:spLocks noGrp="1"/>
          </p:cNvSpPr>
          <p:nvPr>
            <p:ph idx="1"/>
          </p:nvPr>
        </p:nvSpPr>
        <p:spPr>
          <a:xfrm>
            <a:off x="457200" y="1295401"/>
            <a:ext cx="8229600" cy="2057400"/>
          </a:xfrm>
        </p:spPr>
        <p:txBody>
          <a:bodyPr>
            <a:normAutofit/>
          </a:bodyPr>
          <a:lstStyle/>
          <a:p>
            <a:pPr algn="just"/>
            <a:r>
              <a:rPr lang="en-IN" dirty="0">
                <a:solidFill>
                  <a:schemeClr val="accent2">
                    <a:lumMod val="75000"/>
                  </a:schemeClr>
                </a:solidFill>
              </a:rPr>
              <a:t>Many times it is also said that the instrument </a:t>
            </a:r>
            <a:r>
              <a:rPr lang="en-IN" b="1" dirty="0">
                <a:solidFill>
                  <a:srgbClr val="C00000"/>
                </a:solidFill>
              </a:rPr>
              <a:t>range is </a:t>
            </a:r>
            <a:r>
              <a:rPr lang="en-IN" b="1" i="1" dirty="0" err="1">
                <a:solidFill>
                  <a:srgbClr val="C00000"/>
                </a:solidFill>
                <a:latin typeface="Times New Roman" pitchFamily="18" charset="0"/>
                <a:cs typeface="Times New Roman" pitchFamily="18" charset="0"/>
              </a:rPr>
              <a:t>X</a:t>
            </a:r>
            <a:r>
              <a:rPr lang="en-IN" b="1" baseline="-25000" dirty="0" err="1">
                <a:solidFill>
                  <a:srgbClr val="C00000"/>
                </a:solidFill>
                <a:latin typeface="Times New Roman" pitchFamily="18" charset="0"/>
                <a:cs typeface="Times New Roman" pitchFamily="18" charset="0"/>
              </a:rPr>
              <a:t>max</a:t>
            </a:r>
            <a:r>
              <a:rPr lang="en-IN" dirty="0"/>
              <a:t>. </a:t>
            </a:r>
            <a:r>
              <a:rPr lang="en-IN" dirty="0">
                <a:solidFill>
                  <a:schemeClr val="accent2">
                    <a:lumMod val="75000"/>
                  </a:schemeClr>
                </a:solidFill>
              </a:rPr>
              <a:t>The instrument span is the difference between highest and the lowest point of calibration.  </a:t>
            </a:r>
            <a:endParaRPr lang="en-US" dirty="0">
              <a:solidFill>
                <a:schemeClr val="accent2">
                  <a:lumMod val="75000"/>
                </a:schemeClr>
              </a:solidFill>
            </a:endParaRPr>
          </a:p>
          <a:p>
            <a:pPr marL="0" indent="0" algn="just">
              <a:buNone/>
            </a:pPr>
            <a:endParaRPr lang="en-US" dirty="0"/>
          </a:p>
        </p:txBody>
      </p:sp>
      <p:sp>
        <p:nvSpPr>
          <p:cNvPr id="5" name="Content Placeholder 2"/>
          <p:cNvSpPr txBox="1">
            <a:spLocks/>
          </p:cNvSpPr>
          <p:nvPr/>
        </p:nvSpPr>
        <p:spPr>
          <a:xfrm>
            <a:off x="457200" y="3322637"/>
            <a:ext cx="8229600" cy="6397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dirty="0">
                <a:solidFill>
                  <a:srgbClr val="002060"/>
                </a:solidFill>
              </a:rPr>
              <a:t>Thus, Span = </a:t>
            </a:r>
            <a:r>
              <a:rPr lang="en-IN" i="1" dirty="0" err="1">
                <a:solidFill>
                  <a:srgbClr val="002060"/>
                </a:solidFill>
                <a:latin typeface="Times New Roman" pitchFamily="18" charset="0"/>
                <a:cs typeface="Times New Roman" pitchFamily="18" charset="0"/>
              </a:rPr>
              <a:t>X</a:t>
            </a:r>
            <a:r>
              <a:rPr lang="en-IN" baseline="-25000" dirty="0" err="1">
                <a:solidFill>
                  <a:srgbClr val="002060"/>
                </a:solidFill>
                <a:latin typeface="Times New Roman" pitchFamily="18" charset="0"/>
                <a:cs typeface="Times New Roman" pitchFamily="18" charset="0"/>
              </a:rPr>
              <a:t>max</a:t>
            </a:r>
            <a:r>
              <a:rPr lang="en-IN" dirty="0">
                <a:solidFill>
                  <a:srgbClr val="002060"/>
                </a:solidFill>
                <a:latin typeface="Times New Roman" pitchFamily="18" charset="0"/>
                <a:cs typeface="Times New Roman" pitchFamily="18" charset="0"/>
              </a:rPr>
              <a:t> -  </a:t>
            </a:r>
            <a:r>
              <a:rPr lang="en-IN" i="1" dirty="0" err="1">
                <a:solidFill>
                  <a:srgbClr val="002060"/>
                </a:solidFill>
                <a:latin typeface="Times New Roman" pitchFamily="18" charset="0"/>
                <a:cs typeface="Times New Roman" pitchFamily="18" charset="0"/>
              </a:rPr>
              <a:t>X</a:t>
            </a:r>
            <a:r>
              <a:rPr lang="en-IN" baseline="-25000" dirty="0" err="1">
                <a:solidFill>
                  <a:srgbClr val="002060"/>
                </a:solidFill>
                <a:latin typeface="Times New Roman" pitchFamily="18" charset="0"/>
                <a:cs typeface="Times New Roman" pitchFamily="18" charset="0"/>
              </a:rPr>
              <a:t>min</a:t>
            </a:r>
            <a:endParaRPr lang="en-IN" baseline="-25000" dirty="0">
              <a:solidFill>
                <a:srgbClr val="002060"/>
              </a:solidFill>
              <a:latin typeface="Times New Roman" pitchFamily="18" charset="0"/>
              <a:cs typeface="Times New Roman" pitchFamily="18" charset="0"/>
            </a:endParaRPr>
          </a:p>
        </p:txBody>
      </p:sp>
      <p:sp>
        <p:nvSpPr>
          <p:cNvPr id="6" name="Content Placeholder 2"/>
          <p:cNvSpPr txBox="1">
            <a:spLocks/>
          </p:cNvSpPr>
          <p:nvPr/>
        </p:nvSpPr>
        <p:spPr>
          <a:xfrm>
            <a:off x="457200" y="4008437"/>
            <a:ext cx="8229600" cy="20875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dirty="0">
                <a:solidFill>
                  <a:schemeClr val="accent2">
                    <a:lumMod val="75000"/>
                  </a:schemeClr>
                </a:solidFill>
              </a:rPr>
              <a:t>For example for a thermometer calibrated between 100</a:t>
            </a:r>
            <a:r>
              <a:rPr lang="en-IN" baseline="30000" dirty="0">
                <a:solidFill>
                  <a:schemeClr val="accent2">
                    <a:lumMod val="75000"/>
                  </a:schemeClr>
                </a:solidFill>
              </a:rPr>
              <a:t>0</a:t>
            </a:r>
            <a:r>
              <a:rPr lang="en-IN" dirty="0">
                <a:solidFill>
                  <a:schemeClr val="accent2">
                    <a:lumMod val="75000"/>
                  </a:schemeClr>
                </a:solidFill>
              </a:rPr>
              <a:t>C to 400</a:t>
            </a:r>
            <a:r>
              <a:rPr lang="en-IN" baseline="30000" dirty="0">
                <a:solidFill>
                  <a:schemeClr val="accent2">
                    <a:lumMod val="75000"/>
                  </a:schemeClr>
                </a:solidFill>
              </a:rPr>
              <a:t>0</a:t>
            </a:r>
            <a:r>
              <a:rPr lang="en-IN" dirty="0">
                <a:solidFill>
                  <a:schemeClr val="accent2">
                    <a:lumMod val="75000"/>
                  </a:schemeClr>
                </a:solidFill>
              </a:rPr>
              <a:t>C, the </a:t>
            </a:r>
            <a:r>
              <a:rPr lang="en-IN" b="1" dirty="0">
                <a:solidFill>
                  <a:srgbClr val="C00000"/>
                </a:solidFill>
              </a:rPr>
              <a:t>range is 100</a:t>
            </a:r>
            <a:r>
              <a:rPr lang="en-IN" b="1" baseline="30000" dirty="0">
                <a:solidFill>
                  <a:srgbClr val="C00000"/>
                </a:solidFill>
              </a:rPr>
              <a:t>0</a:t>
            </a:r>
            <a:r>
              <a:rPr lang="en-IN" b="1" dirty="0">
                <a:solidFill>
                  <a:srgbClr val="C00000"/>
                </a:solidFill>
              </a:rPr>
              <a:t>C to 400</a:t>
            </a:r>
            <a:r>
              <a:rPr lang="en-IN" b="1" baseline="30000" dirty="0">
                <a:solidFill>
                  <a:srgbClr val="C00000"/>
                </a:solidFill>
              </a:rPr>
              <a:t>0</a:t>
            </a:r>
            <a:r>
              <a:rPr lang="en-IN" b="1" dirty="0">
                <a:solidFill>
                  <a:srgbClr val="C00000"/>
                </a:solidFill>
              </a:rPr>
              <a:t>C (or 400</a:t>
            </a:r>
            <a:r>
              <a:rPr lang="en-IN" b="1" baseline="30000" dirty="0">
                <a:solidFill>
                  <a:srgbClr val="C00000"/>
                </a:solidFill>
              </a:rPr>
              <a:t>0</a:t>
            </a:r>
            <a:r>
              <a:rPr lang="en-IN" b="1" dirty="0">
                <a:solidFill>
                  <a:srgbClr val="C00000"/>
                </a:solidFill>
              </a:rPr>
              <a:t>C) </a:t>
            </a:r>
            <a:r>
              <a:rPr lang="en-IN" dirty="0">
                <a:solidFill>
                  <a:schemeClr val="accent2">
                    <a:lumMod val="75000"/>
                  </a:schemeClr>
                </a:solidFill>
              </a:rPr>
              <a:t>but the span </a:t>
            </a:r>
            <a:r>
              <a:rPr lang="en-IN" dirty="0"/>
              <a:t>is </a:t>
            </a:r>
            <a:r>
              <a:rPr lang="en-IN" b="1" dirty="0">
                <a:solidFill>
                  <a:srgbClr val="C00000"/>
                </a:solidFill>
              </a:rPr>
              <a:t>400</a:t>
            </a:r>
            <a:r>
              <a:rPr lang="en-IN" b="1" baseline="30000" dirty="0">
                <a:solidFill>
                  <a:srgbClr val="C00000"/>
                </a:solidFill>
              </a:rPr>
              <a:t>0</a:t>
            </a:r>
            <a:r>
              <a:rPr lang="en-IN" b="1" dirty="0">
                <a:solidFill>
                  <a:srgbClr val="C00000"/>
                </a:solidFill>
              </a:rPr>
              <a:t>C – 100</a:t>
            </a:r>
            <a:r>
              <a:rPr lang="en-IN" b="1" baseline="30000" dirty="0">
                <a:solidFill>
                  <a:srgbClr val="C00000"/>
                </a:solidFill>
              </a:rPr>
              <a:t>0</a:t>
            </a:r>
            <a:r>
              <a:rPr lang="en-IN" b="1" dirty="0">
                <a:solidFill>
                  <a:srgbClr val="C00000"/>
                </a:solidFill>
              </a:rPr>
              <a:t>C = 300</a:t>
            </a:r>
            <a:r>
              <a:rPr lang="en-IN" b="1" baseline="30000" dirty="0">
                <a:solidFill>
                  <a:srgbClr val="C00000"/>
                </a:solidFill>
              </a:rPr>
              <a:t>0</a:t>
            </a:r>
            <a:r>
              <a:rPr lang="en-IN" b="1" dirty="0">
                <a:solidFill>
                  <a:srgbClr val="C00000"/>
                </a:solidFill>
              </a:rPr>
              <a:t>C.</a:t>
            </a:r>
            <a:endParaRPr lang="en-US" b="1" dirty="0">
              <a:solidFill>
                <a:srgbClr val="C00000"/>
              </a:solidFill>
            </a:endParaRPr>
          </a:p>
          <a:p>
            <a:pPr algn="just"/>
            <a:endParaRPr lang="en-US" dirty="0"/>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3980861059"/>
      </p:ext>
    </p:extLst>
  </p:cSld>
  <p:clrMapOvr>
    <a:masterClrMapping/>
  </p:clrMapOvr>
  <mc:AlternateContent xmlns:mc="http://schemas.openxmlformats.org/markup-compatibility/2006" xmlns:p14="http://schemas.microsoft.com/office/powerpoint/2010/main">
    <mc:Choice Requires="p14">
      <p:transition spd="slow" p14:dur="2000" advTm="92059"/>
    </mc:Choice>
    <mc:Fallback xmlns="">
      <p:transition spd="slow" advTm="920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4"/>
                </p:tgtEl>
              </p:cMediaNode>
            </p:audio>
          </p:childTnLst>
        </p:cTn>
      </p:par>
    </p:tnLst>
    <p:bldLst>
      <p:bldP spid="3" grpId="0" build="p"/>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Scale range and scale span</a:t>
            </a:r>
          </a:p>
        </p:txBody>
      </p:sp>
      <p:sp>
        <p:nvSpPr>
          <p:cNvPr id="3" name="Content Placeholder 2"/>
          <p:cNvSpPr>
            <a:spLocks noGrp="1"/>
          </p:cNvSpPr>
          <p:nvPr>
            <p:ph idx="1"/>
          </p:nvPr>
        </p:nvSpPr>
        <p:spPr>
          <a:xfrm>
            <a:off x="457200" y="1295401"/>
            <a:ext cx="8229600" cy="3581400"/>
          </a:xfrm>
        </p:spPr>
        <p:txBody>
          <a:bodyPr>
            <a:noAutofit/>
          </a:bodyPr>
          <a:lstStyle/>
          <a:p>
            <a:pPr algn="just"/>
            <a:r>
              <a:rPr lang="en-IN" dirty="0">
                <a:solidFill>
                  <a:schemeClr val="accent2">
                    <a:lumMod val="75000"/>
                  </a:schemeClr>
                </a:solidFill>
              </a:rPr>
              <a:t>For digital instruments, there is another factor that must be considered while determining the range of the instrument. This is the </a:t>
            </a:r>
            <a:r>
              <a:rPr lang="en-IN" b="1" i="1" dirty="0">
                <a:solidFill>
                  <a:srgbClr val="C00000"/>
                </a:solidFill>
              </a:rPr>
              <a:t>Frequency Range</a:t>
            </a:r>
            <a:r>
              <a:rPr lang="en-IN" i="1" dirty="0">
                <a:solidFill>
                  <a:schemeClr val="accent2">
                    <a:lumMod val="75000"/>
                  </a:schemeClr>
                </a:solidFill>
              </a:rPr>
              <a:t>,</a:t>
            </a:r>
            <a:r>
              <a:rPr lang="en-IN" dirty="0">
                <a:solidFill>
                  <a:schemeClr val="accent2">
                    <a:lumMod val="75000"/>
                  </a:schemeClr>
                </a:solidFill>
              </a:rPr>
              <a:t> which is defined as frequencies over which measurements can be performed with a specified degree of accuracy. </a:t>
            </a:r>
          </a:p>
        </p:txBody>
      </p:sp>
      <p:sp>
        <p:nvSpPr>
          <p:cNvPr id="4" name="Content Placeholder 2"/>
          <p:cNvSpPr txBox="1">
            <a:spLocks/>
          </p:cNvSpPr>
          <p:nvPr/>
        </p:nvSpPr>
        <p:spPr>
          <a:xfrm>
            <a:off x="457200" y="4999037"/>
            <a:ext cx="8229600" cy="16303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dirty="0">
                <a:solidFill>
                  <a:srgbClr val="002060"/>
                </a:solidFill>
              </a:rPr>
              <a:t>For example a moving iron instrument may have a 0-250V range and 0-135Hz frequency range.</a:t>
            </a:r>
            <a:endParaRPr lang="en-US" dirty="0">
              <a:solidFill>
                <a:srgbClr val="002060"/>
              </a:solidFill>
            </a:endParaRPr>
          </a:p>
        </p:txBody>
      </p:sp>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2243086481"/>
      </p:ext>
    </p:extLst>
  </p:cSld>
  <p:clrMapOvr>
    <a:masterClrMapping/>
  </p:clrMapOvr>
  <mc:AlternateContent xmlns:mc="http://schemas.openxmlformats.org/markup-compatibility/2006" xmlns:p14="http://schemas.microsoft.com/office/powerpoint/2010/main">
    <mc:Choice Requires="p14">
      <p:transition spd="slow" p14:dur="2000" advTm="31864"/>
    </mc:Choice>
    <mc:Fallback xmlns="">
      <p:transition spd="slow" advTm="318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5"/>
                </p:tgtEl>
              </p:cMediaNode>
            </p:audio>
          </p:childTnLst>
        </p:cTn>
      </p:par>
    </p:tnLst>
    <p:bldLst>
      <p:bldP spid="3" grpId="0" build="p"/>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TRUE VALUE</a:t>
            </a:r>
          </a:p>
        </p:txBody>
      </p:sp>
      <p:sp>
        <p:nvSpPr>
          <p:cNvPr id="3" name="Content Placeholder 2"/>
          <p:cNvSpPr>
            <a:spLocks noGrp="1"/>
          </p:cNvSpPr>
          <p:nvPr>
            <p:ph idx="1"/>
          </p:nvPr>
        </p:nvSpPr>
        <p:spPr>
          <a:xfrm>
            <a:off x="0" y="685801"/>
            <a:ext cx="9144000" cy="1752600"/>
          </a:xfrm>
        </p:spPr>
        <p:txBody>
          <a:bodyPr>
            <a:noAutofit/>
          </a:bodyPr>
          <a:lstStyle/>
          <a:p>
            <a:pPr algn="just"/>
            <a:r>
              <a:rPr lang="en-IN" sz="2800" dirty="0">
                <a:solidFill>
                  <a:schemeClr val="accent2">
                    <a:lumMod val="75000"/>
                  </a:schemeClr>
                </a:solidFill>
              </a:rPr>
              <a:t>The </a:t>
            </a:r>
            <a:r>
              <a:rPr lang="en-IN" sz="2800" b="1" dirty="0">
                <a:solidFill>
                  <a:srgbClr val="C00000"/>
                </a:solidFill>
              </a:rPr>
              <a:t>true value </a:t>
            </a:r>
            <a:r>
              <a:rPr lang="en-IN" sz="2800" dirty="0">
                <a:solidFill>
                  <a:schemeClr val="accent2">
                    <a:lumMod val="75000"/>
                  </a:schemeClr>
                </a:solidFill>
              </a:rPr>
              <a:t>of variable quantity being measured may be defined as the </a:t>
            </a:r>
            <a:r>
              <a:rPr lang="en-IN" sz="2800" b="1" dirty="0">
                <a:solidFill>
                  <a:srgbClr val="C00000"/>
                </a:solidFill>
              </a:rPr>
              <a:t>average of an infinite number </a:t>
            </a:r>
            <a:r>
              <a:rPr lang="en-IN" sz="2800" dirty="0">
                <a:solidFill>
                  <a:schemeClr val="accent2">
                    <a:lumMod val="75000"/>
                  </a:schemeClr>
                </a:solidFill>
              </a:rPr>
              <a:t>of measured values when the average deviation due to the various contributing factors tends to zero. </a:t>
            </a:r>
          </a:p>
        </p:txBody>
      </p:sp>
      <p:sp>
        <p:nvSpPr>
          <p:cNvPr id="4" name="Content Placeholder 2"/>
          <p:cNvSpPr txBox="1">
            <a:spLocks/>
          </p:cNvSpPr>
          <p:nvPr/>
        </p:nvSpPr>
        <p:spPr>
          <a:xfrm>
            <a:off x="0" y="2408237"/>
            <a:ext cx="9144000" cy="13255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rgbClr val="002060"/>
                </a:solidFill>
              </a:rPr>
              <a:t>Such an </a:t>
            </a:r>
            <a:r>
              <a:rPr lang="en-IN" sz="2800" b="1" dirty="0">
                <a:solidFill>
                  <a:srgbClr val="C00000"/>
                </a:solidFill>
              </a:rPr>
              <a:t>ideal situation </a:t>
            </a:r>
            <a:r>
              <a:rPr lang="en-IN" sz="2800" dirty="0">
                <a:solidFill>
                  <a:srgbClr val="002060"/>
                </a:solidFill>
              </a:rPr>
              <a:t>is impossible to realize the practice and hence it is not possible to determine the true value of a quantity by experimental means.</a:t>
            </a:r>
          </a:p>
        </p:txBody>
      </p:sp>
      <p:sp>
        <p:nvSpPr>
          <p:cNvPr id="5" name="Content Placeholder 2"/>
          <p:cNvSpPr txBox="1">
            <a:spLocks/>
          </p:cNvSpPr>
          <p:nvPr/>
        </p:nvSpPr>
        <p:spPr>
          <a:xfrm>
            <a:off x="0" y="3703637"/>
            <a:ext cx="9144000" cy="10207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chemeClr val="accent2">
                    <a:lumMod val="75000"/>
                  </a:schemeClr>
                </a:solidFill>
              </a:rPr>
              <a:t>The reason for this is that there are several factors such as lags, loading effects, wear or noise pick-up etc.</a:t>
            </a:r>
          </a:p>
        </p:txBody>
      </p:sp>
      <p:sp>
        <p:nvSpPr>
          <p:cNvPr id="6" name="Content Placeholder 2"/>
          <p:cNvSpPr txBox="1">
            <a:spLocks/>
          </p:cNvSpPr>
          <p:nvPr/>
        </p:nvSpPr>
        <p:spPr>
          <a:xfrm>
            <a:off x="0" y="4541837"/>
            <a:ext cx="9144000" cy="13255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rgbClr val="002060"/>
                </a:solidFill>
              </a:rPr>
              <a:t>Normally an experimenter </a:t>
            </a:r>
            <a:r>
              <a:rPr lang="en-IN" sz="2800" b="1" dirty="0">
                <a:solidFill>
                  <a:srgbClr val="C00000"/>
                </a:solidFill>
              </a:rPr>
              <a:t>would never know </a:t>
            </a:r>
            <a:r>
              <a:rPr lang="en-IN" sz="2800" dirty="0">
                <a:solidFill>
                  <a:srgbClr val="002060"/>
                </a:solidFill>
              </a:rPr>
              <a:t>that the value or quantity being measured by experimental means is the true value of the quantity or not.</a:t>
            </a:r>
            <a:endParaRPr lang="en-US" sz="2800" dirty="0">
              <a:solidFill>
                <a:srgbClr val="002060"/>
              </a:solidFill>
            </a:endParaRPr>
          </a:p>
        </p:txBody>
      </p:sp>
      <p:sp>
        <p:nvSpPr>
          <p:cNvPr id="7" name="Content Placeholder 2"/>
          <p:cNvSpPr txBox="1">
            <a:spLocks/>
          </p:cNvSpPr>
          <p:nvPr/>
        </p:nvSpPr>
        <p:spPr>
          <a:xfrm>
            <a:off x="0" y="5913437"/>
            <a:ext cx="9144000" cy="9445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chemeClr val="accent2">
                    <a:lumMod val="75000"/>
                  </a:schemeClr>
                </a:solidFill>
              </a:rPr>
              <a:t>So one has to remain happy with “</a:t>
            </a:r>
            <a:r>
              <a:rPr lang="en-IN" sz="2800" b="1" u="sng" dirty="0">
                <a:solidFill>
                  <a:srgbClr val="C00000"/>
                </a:solidFill>
              </a:rPr>
              <a:t>an ESTIMATE of the TRUE VALUE</a:t>
            </a:r>
            <a:r>
              <a:rPr lang="en-IN" sz="2800" dirty="0">
                <a:solidFill>
                  <a:schemeClr val="accent2">
                    <a:lumMod val="75000"/>
                  </a:schemeClr>
                </a:solidFill>
              </a:rPr>
              <a:t>”</a:t>
            </a:r>
            <a:endParaRPr lang="en-US" sz="2800" dirty="0">
              <a:solidFill>
                <a:schemeClr val="accent2">
                  <a:lumMod val="75000"/>
                </a:schemeClr>
              </a:solidFill>
            </a:endParaRPr>
          </a:p>
        </p:txBody>
      </p:sp>
      <p:pic>
        <p:nvPicPr>
          <p:cNvPr id="9" name="Audio 8">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1463765682"/>
      </p:ext>
    </p:extLst>
  </p:cSld>
  <p:clrMapOvr>
    <a:masterClrMapping/>
  </p:clrMapOvr>
  <mc:AlternateContent xmlns:mc="http://schemas.openxmlformats.org/markup-compatibility/2006" xmlns:p14="http://schemas.microsoft.com/office/powerpoint/2010/main">
    <mc:Choice Requires="p14">
      <p:transition spd="slow" p14:dur="2000" advTm="268808"/>
    </mc:Choice>
    <mc:Fallback xmlns="">
      <p:transition spd="slow" advTm="2688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9"/>
                </p:tgtEl>
              </p:cMediaNode>
            </p:audio>
          </p:childTnLst>
        </p:cTn>
      </p:par>
    </p:tnLst>
    <p:bldLst>
      <p:bldP spid="3" grpId="0" build="p"/>
      <p:bldP spid="4" grpId="0"/>
      <p:bldP spid="5" grpId="0"/>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ACCURACY</a:t>
            </a:r>
          </a:p>
        </p:txBody>
      </p:sp>
      <p:sp>
        <p:nvSpPr>
          <p:cNvPr id="3" name="Content Placeholder 2"/>
          <p:cNvSpPr>
            <a:spLocks noGrp="1"/>
          </p:cNvSpPr>
          <p:nvPr>
            <p:ph idx="1"/>
          </p:nvPr>
        </p:nvSpPr>
        <p:spPr>
          <a:xfrm>
            <a:off x="0" y="685800"/>
            <a:ext cx="9144000" cy="990600"/>
          </a:xfrm>
        </p:spPr>
        <p:txBody>
          <a:bodyPr>
            <a:noAutofit/>
          </a:bodyPr>
          <a:lstStyle/>
          <a:p>
            <a:pPr algn="just"/>
            <a:r>
              <a:rPr lang="en-IN" sz="2800" dirty="0">
                <a:solidFill>
                  <a:schemeClr val="accent2">
                    <a:lumMod val="75000"/>
                  </a:schemeClr>
                </a:solidFill>
              </a:rPr>
              <a:t>Accuracy is the closeness with which an instrument reading approaches the true value of the quantity being measured. </a:t>
            </a:r>
          </a:p>
        </p:txBody>
      </p:sp>
      <p:sp>
        <p:nvSpPr>
          <p:cNvPr id="4" name="Content Placeholder 2"/>
          <p:cNvSpPr txBox="1">
            <a:spLocks/>
          </p:cNvSpPr>
          <p:nvPr/>
        </p:nvSpPr>
        <p:spPr>
          <a:xfrm>
            <a:off x="0" y="1676400"/>
            <a:ext cx="9144000" cy="1066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sz="3000" dirty="0">
                <a:solidFill>
                  <a:srgbClr val="002060"/>
                </a:solidFill>
              </a:rPr>
              <a:t>Thus accuracy of a measurement means conformity to truth.</a:t>
            </a:r>
          </a:p>
        </p:txBody>
      </p:sp>
      <p:sp>
        <p:nvSpPr>
          <p:cNvPr id="5" name="Content Placeholder 2"/>
          <p:cNvSpPr txBox="1">
            <a:spLocks/>
          </p:cNvSpPr>
          <p:nvPr/>
        </p:nvSpPr>
        <p:spPr>
          <a:xfrm>
            <a:off x="0" y="2743200"/>
            <a:ext cx="9144000" cy="3962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chemeClr val="accent2">
                    <a:lumMod val="75000"/>
                  </a:schemeClr>
                </a:solidFill>
              </a:rPr>
              <a:t>The accuracy may be expressed as:</a:t>
            </a:r>
          </a:p>
          <a:p>
            <a:pPr lvl="1" algn="just">
              <a:buFont typeface="Wingdings" pitchFamily="2" charset="2"/>
              <a:buChar char="Ø"/>
            </a:pPr>
            <a:r>
              <a:rPr lang="en-IN" sz="2600" b="1" dirty="0">
                <a:solidFill>
                  <a:srgbClr val="C00000"/>
                </a:solidFill>
              </a:rPr>
              <a:t>Point accuracy </a:t>
            </a:r>
            <a:r>
              <a:rPr lang="en-IN" sz="2600" dirty="0">
                <a:solidFill>
                  <a:srgbClr val="002060"/>
                </a:solidFill>
              </a:rPr>
              <a:t>is stated for one or more points in the range, for example, the scale of length may be read within 0.2 mm.</a:t>
            </a:r>
          </a:p>
          <a:p>
            <a:pPr lvl="1" algn="just">
              <a:buFont typeface="Wingdings" pitchFamily="2" charset="2"/>
              <a:buChar char="Ø"/>
            </a:pPr>
            <a:r>
              <a:rPr lang="en-IN" sz="2600" dirty="0">
                <a:solidFill>
                  <a:schemeClr val="accent2">
                    <a:lumMod val="75000"/>
                  </a:schemeClr>
                </a:solidFill>
              </a:rPr>
              <a:t>the instrument is accurate to within </a:t>
            </a:r>
            <a:r>
              <a:rPr lang="en-IN" sz="2600" b="1" i="1" dirty="0">
                <a:solidFill>
                  <a:srgbClr val="C00000"/>
                </a:solidFill>
                <a:latin typeface="Times New Roman" pitchFamily="18" charset="0"/>
                <a:cs typeface="Times New Roman" pitchFamily="18" charset="0"/>
              </a:rPr>
              <a:t>x</a:t>
            </a:r>
            <a:r>
              <a:rPr lang="en-IN" sz="2600" b="1" dirty="0">
                <a:solidFill>
                  <a:srgbClr val="C00000"/>
                </a:solidFill>
              </a:rPr>
              <a:t> percentage of instrument span</a:t>
            </a:r>
            <a:r>
              <a:rPr lang="en-IN" sz="2600" dirty="0">
                <a:solidFill>
                  <a:schemeClr val="accent2">
                    <a:lumMod val="75000"/>
                  </a:schemeClr>
                </a:solidFill>
              </a:rPr>
              <a:t> at all points on the scale.</a:t>
            </a:r>
          </a:p>
          <a:p>
            <a:pPr lvl="1" algn="just">
              <a:buFont typeface="Wingdings" pitchFamily="2" charset="2"/>
              <a:buChar char="Ø"/>
            </a:pPr>
            <a:r>
              <a:rPr lang="en-IN" sz="2600" dirty="0">
                <a:solidFill>
                  <a:srgbClr val="002060"/>
                </a:solidFill>
              </a:rPr>
              <a:t>the instrument is accurate to within </a:t>
            </a:r>
            <a:r>
              <a:rPr lang="en-IN" sz="2600" b="1" i="1" dirty="0">
                <a:solidFill>
                  <a:srgbClr val="C00000"/>
                </a:solidFill>
                <a:latin typeface="Times New Roman" pitchFamily="18" charset="0"/>
                <a:cs typeface="Times New Roman" pitchFamily="18" charset="0"/>
              </a:rPr>
              <a:t>x</a:t>
            </a:r>
            <a:r>
              <a:rPr lang="en-IN" sz="2600" b="1" dirty="0">
                <a:solidFill>
                  <a:srgbClr val="C00000"/>
                </a:solidFill>
              </a:rPr>
              <a:t> percentage of instrument range</a:t>
            </a:r>
            <a:r>
              <a:rPr lang="en-IN" sz="2600" dirty="0">
                <a:solidFill>
                  <a:srgbClr val="002060"/>
                </a:solidFill>
              </a:rPr>
              <a:t> at all points on the scale.</a:t>
            </a:r>
          </a:p>
          <a:p>
            <a:pPr lvl="1" algn="just">
              <a:buFont typeface="Wingdings" pitchFamily="2" charset="2"/>
              <a:buChar char="Ø"/>
            </a:pPr>
            <a:endParaRPr lang="en-US" sz="2600" dirty="0">
              <a:solidFill>
                <a:schemeClr val="accent2">
                  <a:lumMod val="75000"/>
                </a:schemeClr>
              </a:solidFill>
            </a:endParaRPr>
          </a:p>
        </p:txBody>
      </p:sp>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2685483870"/>
      </p:ext>
    </p:extLst>
  </p:cSld>
  <p:clrMapOvr>
    <a:masterClrMapping/>
  </p:clrMapOvr>
  <mc:AlternateContent xmlns:mc="http://schemas.openxmlformats.org/markup-compatibility/2006" xmlns:p14="http://schemas.microsoft.com/office/powerpoint/2010/main">
    <mc:Choice Requires="p14">
      <p:transition spd="slow" p14:dur="2000" advTm="85641"/>
    </mc:Choice>
    <mc:Fallback xmlns="">
      <p:transition spd="slow" advTm="856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6"/>
                </p:tgtEl>
              </p:cMediaNode>
            </p:audio>
          </p:childTnLst>
        </p:cTn>
      </p:par>
    </p:tnLst>
    <p:bldLst>
      <p:bldP spid="3" grpId="0" build="p"/>
      <p:bldP spid="4"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PRECISION</a:t>
            </a:r>
          </a:p>
        </p:txBody>
      </p:sp>
      <p:sp>
        <p:nvSpPr>
          <p:cNvPr id="3" name="Content Placeholder 2"/>
          <p:cNvSpPr>
            <a:spLocks noGrp="1"/>
          </p:cNvSpPr>
          <p:nvPr>
            <p:ph idx="1"/>
          </p:nvPr>
        </p:nvSpPr>
        <p:spPr>
          <a:xfrm>
            <a:off x="0" y="685800"/>
            <a:ext cx="9144000" cy="609600"/>
          </a:xfrm>
        </p:spPr>
        <p:txBody>
          <a:bodyPr>
            <a:noAutofit/>
          </a:bodyPr>
          <a:lstStyle/>
          <a:p>
            <a:pPr algn="just"/>
            <a:r>
              <a:rPr lang="en-IN" sz="2800" b="1" dirty="0">
                <a:solidFill>
                  <a:srgbClr val="C00000"/>
                </a:solidFill>
              </a:rPr>
              <a:t>Accuracy</a:t>
            </a:r>
            <a:r>
              <a:rPr lang="en-IN" sz="2800" dirty="0">
                <a:solidFill>
                  <a:srgbClr val="C00000"/>
                </a:solidFill>
              </a:rPr>
              <a:t> </a:t>
            </a:r>
            <a:r>
              <a:rPr lang="en-IN" sz="2800" dirty="0">
                <a:solidFill>
                  <a:schemeClr val="accent2">
                    <a:lumMod val="75000"/>
                  </a:schemeClr>
                </a:solidFill>
              </a:rPr>
              <a:t>is many a time confused with </a:t>
            </a:r>
            <a:r>
              <a:rPr lang="en-IN" sz="2800" b="1" dirty="0">
                <a:solidFill>
                  <a:srgbClr val="C00000"/>
                </a:solidFill>
              </a:rPr>
              <a:t>Precision</a:t>
            </a:r>
            <a:r>
              <a:rPr lang="en-IN" sz="2800" dirty="0">
                <a:solidFill>
                  <a:schemeClr val="accent2">
                    <a:lumMod val="75000"/>
                  </a:schemeClr>
                </a:solidFill>
              </a:rPr>
              <a:t>.</a:t>
            </a:r>
          </a:p>
        </p:txBody>
      </p:sp>
      <p:sp>
        <p:nvSpPr>
          <p:cNvPr id="5" name="Content Placeholder 2"/>
          <p:cNvSpPr txBox="1">
            <a:spLocks/>
          </p:cNvSpPr>
          <p:nvPr/>
        </p:nvSpPr>
        <p:spPr>
          <a:xfrm>
            <a:off x="0" y="1219200"/>
            <a:ext cx="9144000" cy="914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rgbClr val="002060"/>
                </a:solidFill>
              </a:rPr>
              <a:t>The term Precise means </a:t>
            </a:r>
            <a:r>
              <a:rPr lang="en-IN" sz="2800" b="1" dirty="0">
                <a:solidFill>
                  <a:srgbClr val="C00000"/>
                </a:solidFill>
              </a:rPr>
              <a:t>clearly or sharply defined </a:t>
            </a:r>
            <a:r>
              <a:rPr lang="en-IN" sz="2800" dirty="0">
                <a:solidFill>
                  <a:srgbClr val="002060"/>
                </a:solidFill>
              </a:rPr>
              <a:t>– implying less variation among multiple readings.</a:t>
            </a:r>
            <a:r>
              <a:rPr lang="en-IN" sz="2800" dirty="0">
                <a:solidFill>
                  <a:schemeClr val="accent2">
                    <a:lumMod val="75000"/>
                  </a:schemeClr>
                </a:solidFill>
              </a:rPr>
              <a:t> </a:t>
            </a:r>
          </a:p>
        </p:txBody>
      </p:sp>
      <p:sp>
        <p:nvSpPr>
          <p:cNvPr id="6" name="Content Placeholder 2"/>
          <p:cNvSpPr txBox="1">
            <a:spLocks/>
          </p:cNvSpPr>
          <p:nvPr/>
        </p:nvSpPr>
        <p:spPr>
          <a:xfrm>
            <a:off x="0" y="2133600"/>
            <a:ext cx="9144000" cy="2971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chemeClr val="accent2">
                    <a:lumMod val="75000"/>
                  </a:schemeClr>
                </a:solidFill>
              </a:rPr>
              <a:t>For example an ammeter may possesses high degree of precision </a:t>
            </a:r>
          </a:p>
          <a:p>
            <a:pPr lvl="1" algn="just">
              <a:buFont typeface="Wingdings" pitchFamily="2" charset="2"/>
              <a:buChar char="Ø"/>
            </a:pPr>
            <a:r>
              <a:rPr lang="en-IN" sz="2400" dirty="0">
                <a:solidFill>
                  <a:srgbClr val="002060"/>
                </a:solidFill>
              </a:rPr>
              <a:t>By virtue of its clearly legible, finely divided, distinct scale and a knife edge pointer with mirror arrangements to remove parallax.</a:t>
            </a:r>
          </a:p>
          <a:p>
            <a:pPr lvl="1" algn="just">
              <a:buFont typeface="Wingdings" pitchFamily="2" charset="2"/>
              <a:buChar char="Ø"/>
            </a:pPr>
            <a:r>
              <a:rPr lang="en-IN" sz="2400" dirty="0">
                <a:solidFill>
                  <a:schemeClr val="accent2">
                    <a:lumMod val="75000"/>
                  </a:schemeClr>
                </a:solidFill>
              </a:rPr>
              <a:t>Due to these the variation in reading will reduce. </a:t>
            </a:r>
          </a:p>
          <a:p>
            <a:pPr lvl="1" algn="just">
              <a:buFont typeface="Wingdings" pitchFamily="2" charset="2"/>
              <a:buChar char="Ø"/>
            </a:pPr>
            <a:r>
              <a:rPr lang="en-IN" sz="2400" dirty="0">
                <a:solidFill>
                  <a:srgbClr val="002060"/>
                </a:solidFill>
              </a:rPr>
              <a:t>Even though the measurement may be less accurate but will repeat. </a:t>
            </a:r>
            <a:endParaRPr lang="en-US" sz="2200" dirty="0">
              <a:solidFill>
                <a:srgbClr val="002060"/>
              </a:solidFill>
            </a:endParaRPr>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3468407066"/>
      </p:ext>
    </p:extLst>
  </p:cSld>
  <p:clrMapOvr>
    <a:masterClrMapping/>
  </p:clrMapOvr>
  <mc:AlternateContent xmlns:mc="http://schemas.openxmlformats.org/markup-compatibility/2006" xmlns:p14="http://schemas.microsoft.com/office/powerpoint/2010/main">
    <mc:Choice Requires="p14">
      <p:transition spd="slow" p14:dur="2000" advTm="123474"/>
    </mc:Choice>
    <mc:Fallback xmlns="">
      <p:transition spd="slow" advTm="1234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4"/>
                </p:tgtEl>
              </p:cMediaNode>
            </p:audio>
          </p:childTnLst>
        </p:cTn>
      </p:par>
    </p:tnLst>
    <p:bldLst>
      <p:bldP spid="3" grpId="0" build="p"/>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PRECISION</a:t>
            </a:r>
          </a:p>
        </p:txBody>
      </p:sp>
      <p:sp>
        <p:nvSpPr>
          <p:cNvPr id="3" name="Content Placeholder 2"/>
          <p:cNvSpPr>
            <a:spLocks noGrp="1"/>
          </p:cNvSpPr>
          <p:nvPr>
            <p:ph idx="1"/>
          </p:nvPr>
        </p:nvSpPr>
        <p:spPr>
          <a:xfrm>
            <a:off x="0" y="685800"/>
            <a:ext cx="9144000" cy="1295400"/>
          </a:xfrm>
        </p:spPr>
        <p:txBody>
          <a:bodyPr>
            <a:noAutofit/>
          </a:bodyPr>
          <a:lstStyle/>
          <a:p>
            <a:pPr algn="just"/>
            <a:r>
              <a:rPr lang="en-IN" sz="2800" dirty="0">
                <a:solidFill>
                  <a:schemeClr val="accent2">
                    <a:lumMod val="75000"/>
                  </a:schemeClr>
                </a:solidFill>
              </a:rPr>
              <a:t>As an example of the difference in meaning of the two terms, suppose above ammeter can read up to 1/100 of an ampere. </a:t>
            </a:r>
          </a:p>
        </p:txBody>
      </p:sp>
      <p:sp>
        <p:nvSpPr>
          <p:cNvPr id="4" name="Content Placeholder 2"/>
          <p:cNvSpPr txBox="1">
            <a:spLocks/>
          </p:cNvSpPr>
          <p:nvPr/>
        </p:nvSpPr>
        <p:spPr>
          <a:xfrm>
            <a:off x="0" y="1981200"/>
            <a:ext cx="9144000" cy="1828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rgbClr val="002060"/>
                </a:solidFill>
              </a:rPr>
              <a:t>Now if its zero adjustment is wrong, every time we take a reading, the readings taken with this ammeter are not accurate, since they do not confirm to truth on account of its faulty zero adjustment. </a:t>
            </a:r>
          </a:p>
        </p:txBody>
      </p:sp>
      <p:sp>
        <p:nvSpPr>
          <p:cNvPr id="5" name="Content Placeholder 2"/>
          <p:cNvSpPr txBox="1">
            <a:spLocks/>
          </p:cNvSpPr>
          <p:nvPr/>
        </p:nvSpPr>
        <p:spPr>
          <a:xfrm>
            <a:off x="0" y="3733800"/>
            <a:ext cx="9144000" cy="1371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chemeClr val="accent2">
                    <a:lumMod val="75000"/>
                  </a:schemeClr>
                </a:solidFill>
              </a:rPr>
              <a:t>Though the ammeter is as precise as ever and readings are consistent and clearly defined and can be down to 1/100 of an ampere. </a:t>
            </a:r>
          </a:p>
        </p:txBody>
      </p:sp>
      <p:sp>
        <p:nvSpPr>
          <p:cNvPr id="6" name="Content Placeholder 2"/>
          <p:cNvSpPr txBox="1">
            <a:spLocks/>
          </p:cNvSpPr>
          <p:nvPr/>
        </p:nvSpPr>
        <p:spPr>
          <a:xfrm>
            <a:off x="0" y="5219700"/>
            <a:ext cx="9144000" cy="5715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rgbClr val="002060"/>
                </a:solidFill>
              </a:rPr>
              <a:t>The instrument can be calibrated to remove the zero error.</a:t>
            </a:r>
          </a:p>
        </p:txBody>
      </p:sp>
      <p:sp>
        <p:nvSpPr>
          <p:cNvPr id="7" name="Content Placeholder 2"/>
          <p:cNvSpPr txBox="1">
            <a:spLocks/>
          </p:cNvSpPr>
          <p:nvPr/>
        </p:nvSpPr>
        <p:spPr>
          <a:xfrm>
            <a:off x="0" y="5753100"/>
            <a:ext cx="9144000" cy="10287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chemeClr val="accent2">
                    <a:lumMod val="75000"/>
                  </a:schemeClr>
                </a:solidFill>
              </a:rPr>
              <a:t>Thus the accuracy of the instrument can be improved upon by calibration but not the precision.</a:t>
            </a:r>
            <a:endParaRPr lang="en-US" sz="2800" dirty="0">
              <a:solidFill>
                <a:schemeClr val="accent2">
                  <a:lumMod val="75000"/>
                </a:schemeClr>
              </a:solidFill>
            </a:endParaRPr>
          </a:p>
        </p:txBody>
      </p:sp>
      <p:pic>
        <p:nvPicPr>
          <p:cNvPr id="8" name="Audio 7">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2127683892"/>
      </p:ext>
    </p:extLst>
  </p:cSld>
  <p:clrMapOvr>
    <a:masterClrMapping/>
  </p:clrMapOvr>
  <mc:AlternateContent xmlns:mc="http://schemas.openxmlformats.org/markup-compatibility/2006" xmlns:p14="http://schemas.microsoft.com/office/powerpoint/2010/main">
    <mc:Choice Requires="p14">
      <p:transition spd="slow" p14:dur="2000" advTm="49302"/>
    </mc:Choice>
    <mc:Fallback xmlns="">
      <p:transition spd="slow" advTm="493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8"/>
                </p:tgtEl>
              </p:cMediaNode>
            </p:audio>
          </p:childTnLst>
        </p:cTn>
      </p:par>
    </p:tnLst>
    <p:bldLst>
      <p:bldP spid="3" grpId="0" build="p"/>
      <p:bldP spid="4" grpId="0"/>
      <p:bldP spid="5" grpId="0"/>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PRECISION</a:t>
            </a:r>
          </a:p>
        </p:txBody>
      </p:sp>
      <p:pic>
        <p:nvPicPr>
          <p:cNvPr id="5" name="Picture 4" descr="Accuracy vs. Precision"/>
          <p:cNvPicPr/>
          <p:nvPr/>
        </p:nvPicPr>
        <p:blipFill>
          <a:blip r:embed="rId4">
            <a:extLst>
              <a:ext uri="{28A0092B-C50C-407E-A947-70E740481C1C}">
                <a14:useLocalDpi xmlns:a14="http://schemas.microsoft.com/office/drawing/2010/main" val="0"/>
              </a:ext>
            </a:extLst>
          </a:blip>
          <a:srcRect/>
          <a:stretch>
            <a:fillRect/>
          </a:stretch>
        </p:blipFill>
        <p:spPr bwMode="auto">
          <a:xfrm>
            <a:off x="533400" y="609600"/>
            <a:ext cx="8229600" cy="5410200"/>
          </a:xfrm>
          <a:prstGeom prst="rect">
            <a:avLst/>
          </a:prstGeom>
          <a:noFill/>
          <a:ln>
            <a:noFill/>
          </a:ln>
        </p:spPr>
      </p:pic>
      <p:sp>
        <p:nvSpPr>
          <p:cNvPr id="6" name="Rectangle 5"/>
          <p:cNvSpPr/>
          <p:nvPr/>
        </p:nvSpPr>
        <p:spPr>
          <a:xfrm>
            <a:off x="76200" y="5657671"/>
            <a:ext cx="8839200" cy="1200329"/>
          </a:xfrm>
          <a:prstGeom prst="rect">
            <a:avLst/>
          </a:prstGeom>
        </p:spPr>
        <p:txBody>
          <a:bodyPr wrap="square">
            <a:spAutoFit/>
          </a:bodyPr>
          <a:lstStyle/>
          <a:p>
            <a:pPr algn="ctr"/>
            <a:r>
              <a:rPr lang="en-IN" sz="2400" i="1" dirty="0"/>
              <a:t>In measurement of a set, </a:t>
            </a:r>
            <a:r>
              <a:rPr lang="en-IN" sz="2400" b="1" i="1" dirty="0"/>
              <a:t>accuracy</a:t>
            </a:r>
            <a:r>
              <a:rPr lang="en-IN" sz="2400" i="1" dirty="0"/>
              <a:t> is closeness of the measurements to a specific value, while </a:t>
            </a:r>
            <a:r>
              <a:rPr lang="en-IN" sz="2400" b="1" i="1" dirty="0"/>
              <a:t>precision</a:t>
            </a:r>
            <a:r>
              <a:rPr lang="en-IN" sz="2400" i="1" dirty="0"/>
              <a:t> is the closeness of the measurements to each other.</a:t>
            </a:r>
            <a:endParaRPr lang="en-US" sz="2400"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172675792"/>
      </p:ext>
    </p:extLst>
  </p:cSld>
  <p:clrMapOvr>
    <a:masterClrMapping/>
  </p:clrMapOvr>
  <mc:AlternateContent xmlns:mc="http://schemas.openxmlformats.org/markup-compatibility/2006" xmlns:p14="http://schemas.microsoft.com/office/powerpoint/2010/main">
    <mc:Choice Requires="p14">
      <p:transition spd="slow" p14:dur="2000" advTm="94794"/>
    </mc:Choice>
    <mc:Fallback xmlns="">
      <p:transition spd="slow" advTm="947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extLst>
    <p:ext uri="{3A86A75C-4F4B-4683-9AE1-C65F6400EC91}">
      <p14:laserTraceLst xmlns:p14="http://schemas.microsoft.com/office/powerpoint/2010/main">
        <p14:tracePtLst>
          <p14:tracePt t="7639" x="2554288" y="2081213"/>
          <p14:tracePt t="7957" x="2544763" y="2081213"/>
          <p14:tracePt t="7966" x="2536825" y="2098675"/>
          <p14:tracePt t="7967" x="2527300" y="2108200"/>
          <p14:tracePt t="7977" x="2509838" y="2125663"/>
          <p14:tracePt t="7993" x="2490788" y="2152650"/>
          <p14:tracePt t="8012" x="2473325" y="2170113"/>
          <p14:tracePt t="8027" x="2465388" y="2179638"/>
          <p14:tracePt t="8044" x="2465388" y="2187575"/>
          <p14:tracePt t="8060" x="2455863" y="2187575"/>
          <p14:tracePt t="8148" x="2446338" y="2197100"/>
          <p14:tracePt t="8173" x="2438400" y="2205038"/>
          <p14:tracePt t="8185" x="2428875" y="2205038"/>
          <p14:tracePt t="8209" x="2428875" y="2214563"/>
          <p14:tracePt t="8432" x="2428875" y="2205038"/>
          <p14:tracePt t="8440" x="2428875" y="2197100"/>
          <p14:tracePt t="8447" x="2438400" y="2197100"/>
          <p14:tracePt t="8459" x="2438400" y="2187575"/>
          <p14:tracePt t="8477" x="2438400" y="2179638"/>
          <p14:tracePt t="8494" x="2438400" y="2170113"/>
          <p14:tracePt t="8510" x="2438400" y="2160588"/>
          <p14:tracePt t="8527" x="2438400" y="2152650"/>
          <p14:tracePt t="8544" x="2438400" y="2143125"/>
          <p14:tracePt t="8580" x="2438400" y="2133600"/>
          <p14:tracePt t="8580" x="2438400" y="2125663"/>
          <p14:tracePt t="8615" x="2438400" y="2116138"/>
          <p14:tracePt t="8635" x="2438400" y="2108200"/>
          <p14:tracePt t="8871" x="2438400" y="2116138"/>
          <p14:tracePt t="8883" x="2428875" y="2125663"/>
          <p14:tracePt t="8891" x="2428875" y="2133600"/>
          <p14:tracePt t="8916" x="2419350" y="2143125"/>
          <p14:tracePt t="8952" x="2419350" y="2152650"/>
          <p14:tracePt t="8966" x="2411413" y="2152650"/>
          <p14:tracePt t="8987" x="2411413" y="2160588"/>
          <p14:tracePt t="9024" x="2411413" y="2170113"/>
          <p14:tracePt t="9079" x="2411413" y="2179638"/>
          <p14:tracePt t="9127" x="2411413" y="2187575"/>
          <p14:tracePt t="9139" x="2419350" y="2187575"/>
          <p14:tracePt t="9155" x="2428875" y="2187575"/>
          <p14:tracePt t="9163" x="2438400" y="2187575"/>
          <p14:tracePt t="9184" x="2446338" y="2187575"/>
          <p14:tracePt t="9195" x="2455863" y="2187575"/>
          <p14:tracePt t="9196" x="2473325" y="2187575"/>
          <p14:tracePt t="9210" x="2482850" y="2187575"/>
          <p14:tracePt t="9228" x="2490788" y="2187575"/>
          <p14:tracePt t="9244" x="2500313" y="2187575"/>
          <p14:tracePt t="9283" x="2500313" y="2179638"/>
          <p14:tracePt t="9322" x="2500313" y="2170113"/>
          <p14:tracePt t="9334" x="2509838" y="2160588"/>
          <p14:tracePt t="9371" x="2509838" y="2152650"/>
          <p14:tracePt t="9431" x="2509838" y="2143125"/>
          <p14:tracePt t="9596" x="2500313" y="2143125"/>
          <p14:tracePt t="9598" x="2490788" y="2143125"/>
          <p14:tracePt t="9615" x="2482850" y="2143125"/>
          <p14:tracePt t="9625" x="2473325" y="2143125"/>
          <p14:tracePt t="9644" x="2465388" y="2152650"/>
          <p14:tracePt t="9645" x="2455863" y="2152650"/>
          <p14:tracePt t="9661" x="2446338" y="2152650"/>
          <p14:tracePt t="9699" x="2438400" y="2152650"/>
          <p14:tracePt t="9714" x="2428875" y="2152650"/>
          <p14:tracePt t="9715" x="2419350" y="2160588"/>
          <p14:tracePt t="9755" x="2419350" y="2170113"/>
          <p14:tracePt t="9767" x="2411413" y="2170113"/>
          <p14:tracePt t="9893" x="2411413" y="2179638"/>
          <p14:tracePt t="9930" x="2419350" y="2187575"/>
          <p14:tracePt t="9944" x="2428875" y="2187575"/>
          <p14:tracePt t="9950" x="2438400" y="2197100"/>
          <p14:tracePt t="9960" x="2446338" y="2205038"/>
          <p14:tracePt t="9978" x="2465388" y="2205038"/>
          <p14:tracePt t="9995" x="2473325" y="2205038"/>
          <p14:tracePt t="10011" x="2482850" y="2205038"/>
          <p14:tracePt t="10027" x="2490788" y="2205038"/>
          <p14:tracePt t="10044" x="2500313" y="2205038"/>
          <p14:tracePt t="10061" x="2509838" y="2205038"/>
          <p14:tracePt t="10078" x="2527300" y="2179638"/>
          <p14:tracePt t="10094" x="2536825" y="2170113"/>
          <p14:tracePt t="10130" x="2536825" y="2160588"/>
          <p14:tracePt t="10197" x="2536825" y="2152650"/>
          <p14:tracePt t="10221" x="2536825" y="2143125"/>
          <p14:tracePt t="10225" x="2527300" y="2133600"/>
          <p14:tracePt t="10234" x="2527300" y="2125663"/>
          <p14:tracePt t="10261" x="2517775" y="2125663"/>
          <p14:tracePt t="10262" x="2517775" y="2116138"/>
          <p14:tracePt t="10278" x="2509838" y="2098675"/>
          <p14:tracePt t="10294" x="2500313" y="2089150"/>
          <p14:tracePt t="10311" x="2490788" y="2089150"/>
          <p14:tracePt t="10328" x="2482850" y="2081213"/>
          <p14:tracePt t="10366" x="2482850" y="2071688"/>
          <p14:tracePt t="10377" x="2473325" y="2071688"/>
          <p14:tracePt t="10402" x="2465388" y="2071688"/>
          <p14:tracePt t="10414" x="2455863" y="2071688"/>
          <p14:tracePt t="10438" x="2446338" y="2071688"/>
          <p14:tracePt t="10481" x="2438400" y="2071688"/>
          <p14:tracePt t="10506" x="2428875" y="2071688"/>
          <p14:tracePt t="10530" x="2419350" y="2071688"/>
          <p14:tracePt t="10537" x="2411413" y="2071688"/>
          <p14:tracePt t="10564" x="2401888" y="2071688"/>
          <p14:tracePt t="10586" x="2401888" y="2081213"/>
          <p14:tracePt t="10609" x="2393950" y="2081213"/>
          <p14:tracePt t="10628" x="2384425" y="2081213"/>
          <p14:tracePt t="10641" x="2384425" y="2089150"/>
          <p14:tracePt t="10660" x="2374900" y="2089150"/>
          <p14:tracePt t="10669" x="2374900" y="2098675"/>
          <p14:tracePt t="10684" x="2374900" y="2108200"/>
          <p14:tracePt t="10697" x="2374900" y="2116138"/>
          <p14:tracePt t="10721" x="2374900" y="2125663"/>
          <p14:tracePt t="10733" x="2374900" y="2133600"/>
          <p14:tracePt t="10745" x="2374900" y="2143125"/>
          <p14:tracePt t="10769" x="2374900" y="2152650"/>
          <p14:tracePt t="10789" x="2374900" y="2160588"/>
          <p14:tracePt t="10813" x="2384425" y="2160588"/>
          <p14:tracePt t="10824" x="2393950" y="2170113"/>
          <p14:tracePt t="10850" x="2393950" y="2179638"/>
          <p14:tracePt t="10860" x="2401888" y="2179638"/>
          <p14:tracePt t="10885" x="2411413" y="2187575"/>
          <p14:tracePt t="10897" x="2419350" y="2187575"/>
          <p14:tracePt t="10909" x="2428875" y="2187575"/>
          <p14:tracePt t="10924" x="2438400" y="2187575"/>
          <p14:tracePt t="10928" x="2446338" y="2197100"/>
          <p14:tracePt t="10964" x="2455863" y="2197100"/>
          <p14:tracePt t="10989" x="2465388" y="2197100"/>
          <p14:tracePt t="11025" x="2473325" y="2197100"/>
          <p14:tracePt t="11049" x="2482850" y="2197100"/>
          <p14:tracePt t="11057" x="2482850" y="2187575"/>
          <p14:tracePt t="11081" x="2490788" y="2179638"/>
          <p14:tracePt t="11105" x="2500313" y="2170113"/>
          <p14:tracePt t="11128" x="2500313" y="2160588"/>
          <p14:tracePt t="11165" x="2500313" y="2152650"/>
          <p14:tracePt t="11315" x="2490788" y="2152650"/>
          <p14:tracePt t="13161" x="0" y="0"/>
        </p14:tracePtLst>
        <p14:tracePtLst>
          <p14:tracePt t="15521" x="2517775" y="1670050"/>
          <p14:tracePt t="15846" x="2527300" y="1670050"/>
          <p14:tracePt t="15853" x="2536825" y="1670050"/>
          <p14:tracePt t="15865" x="2544763" y="1670050"/>
          <p14:tracePt t="15866" x="2571750" y="1670050"/>
          <p14:tracePt t="15880" x="2589213" y="1670050"/>
          <p14:tracePt t="15897" x="2625725" y="1679575"/>
          <p14:tracePt t="15914" x="2652713" y="1687513"/>
          <p14:tracePt t="15930" x="2670175" y="1697038"/>
          <p14:tracePt t="15947" x="2687638" y="1704975"/>
          <p14:tracePt t="15963" x="2705100" y="1704975"/>
          <p14:tracePt t="15980" x="2741613" y="1724025"/>
          <p14:tracePt t="15997" x="2751138" y="1731963"/>
          <p14:tracePt t="16013" x="2768600" y="1741488"/>
          <p14:tracePt t="16030" x="2776538" y="1751013"/>
          <p14:tracePt t="16047" x="2795588" y="1768475"/>
          <p14:tracePt t="16064" x="2813050" y="1768475"/>
          <p14:tracePt t="16080" x="2822575" y="1785938"/>
          <p14:tracePt t="16097" x="2847975" y="1803400"/>
          <p14:tracePt t="16114" x="2857500" y="1803400"/>
          <p14:tracePt t="16131" x="2874963" y="1822450"/>
          <p14:tracePt t="16148" x="2884488" y="1830388"/>
          <p14:tracePt t="16163" x="2894013" y="1839913"/>
          <p14:tracePt t="16180" x="2901950" y="1847850"/>
          <p14:tracePt t="16196" x="2919413" y="1874838"/>
          <p14:tracePt t="16213" x="2938463" y="1884363"/>
          <p14:tracePt t="16231" x="2955925" y="1901825"/>
          <p14:tracePt t="16246" x="2965450" y="1911350"/>
          <p14:tracePt t="16263" x="2973388" y="1928813"/>
          <p14:tracePt t="16280" x="2982913" y="1938338"/>
          <p14:tracePt t="16280" x="2982913" y="1946275"/>
          <p14:tracePt t="16298" x="2990850" y="1955800"/>
          <p14:tracePt t="16314" x="3000375" y="1973263"/>
          <p14:tracePt t="16331" x="3009900" y="1982788"/>
          <p14:tracePt t="16347" x="3027363" y="2009775"/>
          <p14:tracePt t="16364" x="3027363" y="2027238"/>
          <p14:tracePt t="16380" x="3036888" y="2036763"/>
          <p14:tracePt t="16397" x="3036888" y="2054225"/>
          <p14:tracePt t="16414" x="3036888" y="2062163"/>
          <p14:tracePt t="16431" x="3036888" y="2081213"/>
          <p14:tracePt t="16447" x="3044825" y="2089150"/>
          <p14:tracePt t="16463" x="3044825" y="2098675"/>
          <p14:tracePt t="16481" x="3044825" y="2125663"/>
          <p14:tracePt t="16497" x="3044825" y="2133600"/>
          <p14:tracePt t="16514" x="3044825" y="2143125"/>
          <p14:tracePt t="16530" x="3044825" y="2152650"/>
          <p14:tracePt t="16548" x="3044825" y="2160588"/>
          <p14:tracePt t="16564" x="3044825" y="2179638"/>
          <p14:tracePt t="16581" x="3044825" y="2187575"/>
          <p14:tracePt t="16597" x="3044825" y="2205038"/>
          <p14:tracePt t="16614" x="3044825" y="2224088"/>
          <p14:tracePt t="16632" x="3044825" y="2241550"/>
          <p14:tracePt t="16647" x="3044825" y="2268538"/>
          <p14:tracePt t="16664" x="3044825" y="2295525"/>
          <p14:tracePt t="16681" x="3036888" y="2303463"/>
          <p14:tracePt t="16697" x="3027363" y="2322513"/>
          <p14:tracePt t="16714" x="3017838" y="2339975"/>
          <p14:tracePt t="16731" x="3009900" y="2366963"/>
          <p14:tracePt t="16747" x="2990850" y="2384425"/>
          <p14:tracePt t="16747" x="2982913" y="2384425"/>
          <p14:tracePt t="16765" x="2973388" y="2401888"/>
          <p14:tracePt t="16780" x="2965450" y="2419350"/>
          <p14:tracePt t="16800" x="2946400" y="2428875"/>
          <p14:tracePt t="16813" x="2938463" y="2446338"/>
          <p14:tracePt t="16830" x="2928938" y="2455863"/>
          <p14:tracePt t="16848" x="2911475" y="2473325"/>
          <p14:tracePt t="16863" x="2901950" y="2490788"/>
          <p14:tracePt t="16881" x="2894013" y="2500313"/>
          <p14:tracePt t="16897" x="2867025" y="2517775"/>
          <p14:tracePt t="16914" x="2857500" y="2536825"/>
          <p14:tracePt t="16931" x="2847975" y="2536825"/>
          <p14:tracePt t="16947" x="2830513" y="2554288"/>
          <p14:tracePt t="16965" x="2813050" y="2562225"/>
          <p14:tracePt t="16981" x="2803525" y="2571750"/>
          <p14:tracePt t="16998" x="2786063" y="2589213"/>
          <p14:tracePt t="17014" x="2768600" y="2598738"/>
          <p14:tracePt t="17030" x="2732088" y="2608263"/>
          <p14:tracePt t="17048" x="2687638" y="2643188"/>
          <p14:tracePt t="17064" x="2660650" y="2652713"/>
          <p14:tracePt t="17081" x="2643188" y="2652713"/>
          <p14:tracePt t="17097" x="2625725" y="2670175"/>
          <p14:tracePt t="17114" x="2608263" y="2670175"/>
          <p14:tracePt t="17131" x="2581275" y="2679700"/>
          <p14:tracePt t="17148" x="2562225" y="2679700"/>
          <p14:tracePt t="17148" x="2554288" y="2679700"/>
          <p14:tracePt t="17166" x="2536825" y="2679700"/>
          <p14:tracePt t="17181" x="2509838" y="2679700"/>
          <p14:tracePt t="17198" x="2473325" y="2679700"/>
          <p14:tracePt t="17215" x="2455863" y="2679700"/>
          <p14:tracePt t="17232" x="2428875" y="2679700"/>
          <p14:tracePt t="17249" x="2401888" y="2660650"/>
          <p14:tracePt t="17263" x="2366963" y="2660650"/>
          <p14:tracePt t="17280" x="2330450" y="2660650"/>
          <p14:tracePt t="17297" x="2303463" y="2652713"/>
          <p14:tracePt t="17313" x="2276475" y="2652713"/>
          <p14:tracePt t="17329" x="2259013" y="2643188"/>
          <p14:tracePt t="17346" x="2241550" y="2643188"/>
          <p14:tracePt t="17363" x="2214563" y="2633663"/>
          <p14:tracePt t="17380" x="2205038" y="2625725"/>
          <p14:tracePt t="17396" x="2187575" y="2625725"/>
          <p14:tracePt t="17413" x="2179638" y="2616200"/>
          <p14:tracePt t="17429" x="2152650" y="2616200"/>
          <p14:tracePt t="17446" x="2133600" y="2608263"/>
          <p14:tracePt t="17463" x="2116138" y="2589213"/>
          <p14:tracePt t="17481" x="2098675" y="2581275"/>
          <p14:tracePt t="17498" x="2071688" y="2562225"/>
          <p14:tracePt t="17514" x="2062163" y="2544763"/>
          <p14:tracePt t="17514" x="2054225" y="2544763"/>
          <p14:tracePt t="17531" x="2036763" y="2536825"/>
          <p14:tracePt t="17548" x="2017713" y="2517775"/>
          <p14:tracePt t="17564" x="2000250" y="2509838"/>
          <p14:tracePt t="17581" x="2000250" y="2500313"/>
          <p14:tracePt t="17598" x="1982788" y="2490788"/>
          <p14:tracePt t="17614" x="1973263" y="2473325"/>
          <p14:tracePt t="17631" x="1955800" y="2455863"/>
          <p14:tracePt t="17648" x="1946275" y="2438400"/>
          <p14:tracePt t="17664" x="1928813" y="2419350"/>
          <p14:tracePt t="17680" x="1919288" y="2401888"/>
          <p14:tracePt t="17698" x="1911350" y="2384425"/>
          <p14:tracePt t="17714" x="1901825" y="2366963"/>
          <p14:tracePt t="17731" x="1893888" y="2339975"/>
          <p14:tracePt t="17747" x="1884363" y="2322513"/>
          <p14:tracePt t="17764" x="1884363" y="2295525"/>
          <p14:tracePt t="17781" x="1874838" y="2268538"/>
          <p14:tracePt t="17799" x="1874838" y="2241550"/>
          <p14:tracePt t="17815" x="1874838" y="2205038"/>
          <p14:tracePt t="17831" x="1874838" y="2160588"/>
          <p14:tracePt t="17848" x="1874838" y="2125663"/>
          <p14:tracePt t="17864" x="1884363" y="2098675"/>
          <p14:tracePt t="17881" x="1893888" y="2062163"/>
          <p14:tracePt t="17898" x="1901825" y="2036763"/>
          <p14:tracePt t="17915" x="1911350" y="2009775"/>
          <p14:tracePt t="17931" x="1938338" y="1990725"/>
          <p14:tracePt t="17948" x="1938338" y="1973263"/>
          <p14:tracePt t="17964" x="1955800" y="1965325"/>
          <p14:tracePt t="17981" x="1973263" y="1946275"/>
          <p14:tracePt t="17998" x="1990725" y="1928813"/>
          <p14:tracePt t="18015" x="2009775" y="1919288"/>
          <p14:tracePt t="18031" x="2062163" y="1874838"/>
          <p14:tracePt t="18048" x="2089150" y="1857375"/>
          <p14:tracePt t="18065" x="2116138" y="1847850"/>
          <p14:tracePt t="18082" x="2133600" y="1830388"/>
          <p14:tracePt t="18098" x="2160588" y="1812925"/>
          <p14:tracePt t="18114" x="2179638" y="1803400"/>
          <p14:tracePt t="18131" x="2205038" y="1795463"/>
          <p14:tracePt t="18149" x="2232025" y="1776413"/>
          <p14:tracePt t="18164" x="2259013" y="1768475"/>
          <p14:tracePt t="18182" x="2276475" y="1758950"/>
          <p14:tracePt t="18198" x="2303463" y="1741488"/>
          <p14:tracePt t="18215" x="2322513" y="1731963"/>
          <p14:tracePt t="18231" x="2347913" y="1731963"/>
          <p14:tracePt t="18248" x="2384425" y="1724025"/>
          <p14:tracePt t="18265" x="2419350" y="1714500"/>
          <p14:tracePt t="18281" x="2446338" y="1704975"/>
          <p14:tracePt t="18298" x="2473325" y="1697038"/>
          <p14:tracePt t="18315" x="2500313" y="1687513"/>
          <p14:tracePt t="18331" x="2527300" y="1687513"/>
          <p14:tracePt t="18349" x="2554288" y="1679575"/>
          <p14:tracePt t="18365" x="2571750" y="1679575"/>
          <p14:tracePt t="18381" x="2589213" y="1679575"/>
          <p14:tracePt t="18398" x="2608263" y="1679575"/>
          <p14:tracePt t="18415" x="2633663" y="1679575"/>
          <p14:tracePt t="18432" x="2643188" y="1679575"/>
          <p14:tracePt t="18447" x="2679700" y="1687513"/>
          <p14:tracePt t="18465" x="2732088" y="1704975"/>
          <p14:tracePt t="18481" x="2786063" y="1731963"/>
          <p14:tracePt t="18499" x="2813050" y="1741488"/>
          <p14:tracePt t="18514" x="2847975" y="1768475"/>
          <p14:tracePt t="18532" x="2874963" y="1776413"/>
          <p14:tracePt t="18549" x="2894013" y="1795463"/>
          <p14:tracePt t="18565" x="2911475" y="1803400"/>
          <p14:tracePt t="18581" x="2938463" y="1830388"/>
          <p14:tracePt t="18598" x="2946400" y="1847850"/>
          <p14:tracePt t="18615" x="2965450" y="1857375"/>
          <p14:tracePt t="18632" x="2973388" y="1866900"/>
          <p14:tracePt t="18647" x="2982913" y="1884363"/>
          <p14:tracePt t="18665" x="3000375" y="1893888"/>
          <p14:tracePt t="18681" x="3009900" y="1911350"/>
          <p14:tracePt t="18698" x="3027363" y="1928813"/>
          <p14:tracePt t="18716" x="3044825" y="1946275"/>
          <p14:tracePt t="18732" x="3054350" y="1965325"/>
          <p14:tracePt t="18748" x="3071813" y="1973263"/>
          <p14:tracePt t="18765" x="3081338" y="2000250"/>
          <p14:tracePt t="18781" x="3098800" y="2027238"/>
          <p14:tracePt t="18800" x="3108325" y="2054225"/>
          <p14:tracePt t="18815" x="3116263" y="2081213"/>
          <p14:tracePt t="18832" x="3116263" y="2108200"/>
          <p14:tracePt t="18849" x="3125788" y="2133600"/>
          <p14:tracePt t="18864" x="3125788" y="2170113"/>
          <p14:tracePt t="18882" x="3133725" y="2197100"/>
          <p14:tracePt t="18898" x="3133725" y="2224088"/>
          <p14:tracePt t="18915" x="3133725" y="2251075"/>
          <p14:tracePt t="18931" x="3133725" y="2286000"/>
          <p14:tracePt t="18950" x="3133725" y="2303463"/>
          <p14:tracePt t="18965" x="3133725" y="2339975"/>
          <p14:tracePt t="18965" x="3133725" y="2347913"/>
          <p14:tracePt t="18982" x="3133725" y="2393950"/>
          <p14:tracePt t="18999" x="3125788" y="2428875"/>
          <p14:tracePt t="19015" x="3108325" y="2473325"/>
          <p14:tracePt t="19032" x="3098800" y="2517775"/>
          <p14:tracePt t="19049" x="3098800" y="2544763"/>
          <p14:tracePt t="19065" x="3089275" y="2571750"/>
          <p14:tracePt t="19082" x="3071813" y="2608263"/>
          <p14:tracePt t="19098" x="3062288" y="2643188"/>
          <p14:tracePt t="19116" x="3044825" y="2679700"/>
          <p14:tracePt t="19133" x="3027363" y="2705100"/>
          <p14:tracePt t="19148" x="3000375" y="2732088"/>
          <p14:tracePt t="19165" x="2982913" y="2751138"/>
          <p14:tracePt t="19182" x="2938463" y="2776538"/>
          <p14:tracePt t="19198" x="2901950" y="2795588"/>
          <p14:tracePt t="19215" x="2847975" y="2813050"/>
          <p14:tracePt t="19233" x="2795588" y="2840038"/>
          <p14:tracePt t="19248" x="2732088" y="2857500"/>
          <p14:tracePt t="19265" x="2687638" y="2867025"/>
          <p14:tracePt t="19283" x="2633663" y="2874963"/>
          <p14:tracePt t="19299" x="2581275" y="2874963"/>
          <p14:tracePt t="19299" x="2571750" y="2884488"/>
          <p14:tracePt t="19316" x="2517775" y="2884488"/>
          <p14:tracePt t="19332" x="2401888" y="2884488"/>
          <p14:tracePt t="19348" x="2322513" y="2884488"/>
          <p14:tracePt t="19365" x="2259013" y="2884488"/>
          <p14:tracePt t="19382" x="2214563" y="2884488"/>
          <p14:tracePt t="19399" x="2170113" y="2874963"/>
          <p14:tracePt t="19415" x="2143125" y="2867025"/>
          <p14:tracePt t="19432" x="2125663" y="2867025"/>
          <p14:tracePt t="19449" x="2098675" y="2857500"/>
          <p14:tracePt t="19465" x="2071688" y="2840038"/>
          <p14:tracePt t="19483" x="2036763" y="2822575"/>
          <p14:tracePt t="19498" x="2000250" y="2795588"/>
          <p14:tracePt t="19517" x="1955800" y="2776538"/>
          <p14:tracePt t="19532" x="1911350" y="2759075"/>
          <p14:tracePt t="19548" x="1866900" y="2732088"/>
          <p14:tracePt t="19565" x="1847850" y="2714625"/>
          <p14:tracePt t="19582" x="1830388" y="2697163"/>
          <p14:tracePt t="19598" x="1822450" y="2687638"/>
          <p14:tracePt t="19615" x="1803400" y="2660650"/>
          <p14:tracePt t="19632" x="1785938" y="2643188"/>
          <p14:tracePt t="19649" x="1768475" y="2616200"/>
          <p14:tracePt t="19665" x="1751013" y="2589213"/>
          <p14:tracePt t="19683" x="1731963" y="2554288"/>
          <p14:tracePt t="19699" x="1724025" y="2527300"/>
          <p14:tracePt t="19715" x="1714500" y="2500313"/>
          <p14:tracePt t="19715" x="1714500" y="2490788"/>
          <p14:tracePt t="19733" x="1714500" y="2465388"/>
          <p14:tracePt t="19749" x="1714500" y="2419350"/>
          <p14:tracePt t="19765" x="1714500" y="2384425"/>
          <p14:tracePt t="19781" x="1714500" y="2357438"/>
          <p14:tracePt t="19800" x="1714500" y="2322513"/>
          <p14:tracePt t="19815" x="1741488" y="2268538"/>
          <p14:tracePt t="19832" x="1751013" y="2241550"/>
          <p14:tracePt t="19832" x="1758950" y="2232025"/>
          <p14:tracePt t="19849" x="1776413" y="2197100"/>
          <p14:tracePt t="19865" x="1803400" y="2133600"/>
          <p14:tracePt t="19882" x="1830388" y="2089150"/>
          <p14:tracePt t="19899" x="1866900" y="2054225"/>
          <p14:tracePt t="19915" x="1911350" y="2000250"/>
          <p14:tracePt t="19933" x="1955800" y="1965325"/>
          <p14:tracePt t="19948" x="2000250" y="1928813"/>
          <p14:tracePt t="19948" x="2009775" y="1928813"/>
          <p14:tracePt t="19967" x="2044700" y="1901825"/>
          <p14:tracePt t="19982" x="2081213" y="1874838"/>
          <p14:tracePt t="19999" x="2116138" y="1847850"/>
          <p14:tracePt t="20016" x="2152650" y="1830388"/>
          <p14:tracePt t="20032" x="2187575" y="1822450"/>
          <p14:tracePt t="20050" x="2214563" y="1795463"/>
          <p14:tracePt t="20066" x="2268538" y="1776413"/>
          <p14:tracePt t="20083" x="2312988" y="1758950"/>
          <p14:tracePt t="20099" x="2347913" y="1741488"/>
          <p14:tracePt t="20115" x="2401888" y="1731963"/>
          <p14:tracePt t="20115" x="2401888" y="1724025"/>
          <p14:tracePt t="20134" x="2428875" y="1714500"/>
          <p14:tracePt t="20149" x="2482850" y="1704975"/>
          <p14:tracePt t="20167" x="2500313" y="1697038"/>
          <p14:tracePt t="20182" x="2536825" y="1679575"/>
          <p14:tracePt t="20199" x="2581275" y="1670050"/>
          <p14:tracePt t="20216" x="2625725" y="1670050"/>
          <p14:tracePt t="20232" x="2660650" y="1670050"/>
          <p14:tracePt t="20249" x="2697163" y="1670050"/>
          <p14:tracePt t="20265" x="2724150" y="1670050"/>
          <p14:tracePt t="20282" x="2768600" y="1679575"/>
          <p14:tracePt t="20315" x="2803525" y="1687513"/>
          <p14:tracePt t="20316" x="2840038" y="1704975"/>
          <p14:tracePt t="20334" x="2874963" y="1724025"/>
          <p14:tracePt t="20349" x="2901950" y="1741488"/>
          <p14:tracePt t="20366" x="2938463" y="1768475"/>
          <p14:tracePt t="20382" x="2955925" y="1785938"/>
          <p14:tracePt t="20399" x="2982913" y="1795463"/>
          <p14:tracePt t="20416" x="3000375" y="1822450"/>
          <p14:tracePt t="20432" x="3017838" y="1839913"/>
          <p14:tracePt t="20449" x="3036888" y="1866900"/>
          <p14:tracePt t="20465" x="3054350" y="1884363"/>
          <p14:tracePt t="20482" x="3062288" y="1919288"/>
          <p14:tracePt t="20499" x="3081338" y="1946275"/>
          <p14:tracePt t="20515" x="3089275" y="1973263"/>
          <p14:tracePt t="20532" x="3098800" y="1990725"/>
          <p14:tracePt t="20549" x="3108325" y="2027238"/>
          <p14:tracePt t="20566" x="3116263" y="2054225"/>
          <p14:tracePt t="20583" x="3125788" y="2089150"/>
          <p14:tracePt t="20599" x="3125788" y="2125663"/>
          <p14:tracePt t="20599" x="3125788" y="2133600"/>
          <p14:tracePt t="20616" x="3125788" y="2179638"/>
          <p14:tracePt t="20632" x="3125788" y="2224088"/>
          <p14:tracePt t="20649" x="3125788" y="2251075"/>
          <p14:tracePt t="20666" x="3125788" y="2286000"/>
          <p14:tracePt t="20682" x="3116263" y="2322513"/>
          <p14:tracePt t="20699" x="3098800" y="2347913"/>
          <p14:tracePt t="20716" x="3071813" y="2393950"/>
          <p14:tracePt t="20733" x="3044825" y="2419350"/>
          <p14:tracePt t="20749" x="3009900" y="2455863"/>
          <p14:tracePt t="20765" x="2973388" y="2482850"/>
          <p14:tracePt t="20782" x="2919413" y="2509838"/>
          <p14:tracePt t="20815" x="2884488" y="2517775"/>
          <p14:tracePt t="20816" x="2857500" y="2527300"/>
          <p14:tracePt t="20833" x="2813050" y="2527300"/>
          <p14:tracePt t="20850" x="2776538" y="2527300"/>
          <p14:tracePt t="20850" x="2768600" y="2527300"/>
          <p14:tracePt t="20867" x="2732088" y="2509838"/>
          <p14:tracePt t="20883" x="2687638" y="2500313"/>
          <p14:tracePt t="20899" x="2652713" y="2482850"/>
          <p14:tracePt t="20916" x="2616200" y="2465388"/>
          <p14:tracePt t="20932" x="2589213" y="2438400"/>
          <p14:tracePt t="20951" x="2571750" y="2419350"/>
          <p14:tracePt t="20966" x="2554288" y="2393950"/>
          <p14:tracePt t="20983" x="2536825" y="2374900"/>
          <p14:tracePt t="21000" x="2517775" y="2347913"/>
          <p14:tracePt t="21015" x="2500313" y="2322513"/>
          <p14:tracePt t="21033" x="2490788" y="2312988"/>
          <p14:tracePt t="21049" x="2473325" y="2286000"/>
          <p14:tracePt t="21066" x="2473325" y="2276475"/>
          <p14:tracePt t="21083" x="2473325" y="2268538"/>
          <p14:tracePt t="21099" x="2465388" y="2259013"/>
          <p14:tracePt t="21116" x="2465388" y="2251075"/>
          <p14:tracePt t="21132" x="2465388" y="2241550"/>
          <p14:tracePt t="21149" x="2455863" y="2241550"/>
          <p14:tracePt t="21165" x="2455863" y="2232025"/>
          <p14:tracePt t="21203" x="2455863" y="2224088"/>
          <p14:tracePt t="21251" x="2455863" y="2214563"/>
          <p14:tracePt t="21295" x="2455863" y="2205038"/>
          <p14:tracePt t="22850" x="0" y="0"/>
        </p14:tracePtLst>
        <p14:tracePtLst>
          <p14:tracePt t="23541" x="2197100" y="1901825"/>
          <p14:tracePt t="23832" x="2187575" y="1901825"/>
          <p14:tracePt t="23839" x="2179638" y="1901825"/>
          <p14:tracePt t="23844" x="2160588" y="1901825"/>
          <p14:tracePt t="23851" x="2133600" y="1901825"/>
          <p14:tracePt t="23868" x="2108200" y="1911350"/>
          <p14:tracePt t="23883" x="2098675" y="1919288"/>
          <p14:tracePt t="23901" x="2089150" y="1919288"/>
          <p14:tracePt t="23940" x="2081213" y="1919288"/>
          <p14:tracePt t="23956" x="2081213" y="1928813"/>
          <p14:tracePt t="23964" x="2071688" y="1928813"/>
          <p14:tracePt t="23975" x="2054225" y="1928813"/>
          <p14:tracePt t="23984" x="2027238" y="1946275"/>
          <p14:tracePt t="24000" x="2017713" y="1946275"/>
          <p14:tracePt t="24018" x="2009775" y="1946275"/>
          <p14:tracePt t="24034" x="2000250" y="1946275"/>
          <p14:tracePt t="24190" x="2009775" y="1938338"/>
          <p14:tracePt t="24195" x="2017713" y="1938338"/>
          <p14:tracePt t="24198" x="2036763" y="1919288"/>
          <p14:tracePt t="24206" x="2062163" y="1901825"/>
          <p14:tracePt t="24218" x="2108200" y="1874838"/>
          <p14:tracePt t="24236" x="2160588" y="1847850"/>
          <p14:tracePt t="24251" x="2205038" y="1830388"/>
          <p14:tracePt t="24267" x="2232025" y="1812925"/>
          <p14:tracePt t="24284" x="2268538" y="1803400"/>
          <p14:tracePt t="24300" x="2303463" y="1785938"/>
          <p14:tracePt t="24319" x="2330450" y="1776413"/>
          <p14:tracePt t="24333" x="2357438" y="1768475"/>
          <p14:tracePt t="24351" x="2366963" y="1758950"/>
          <p14:tracePt t="24367" x="2393950" y="1751013"/>
          <p14:tracePt t="24385" x="2411413" y="1741488"/>
          <p14:tracePt t="24401" x="2428875" y="1731963"/>
          <p14:tracePt t="24439" x="2438400" y="1724025"/>
          <p14:tracePt t="24463" x="2446338" y="1724025"/>
          <p14:tracePt t="24663" x="2455863" y="1724025"/>
          <p14:tracePt t="24666" x="2473325" y="1724025"/>
          <p14:tracePt t="24673" x="2490788" y="1751013"/>
          <p14:tracePt t="24683" x="2527300" y="1785938"/>
          <p14:tracePt t="24701" x="2571750" y="1812925"/>
          <p14:tracePt t="24718" x="2598738" y="1847850"/>
          <p14:tracePt t="24734" x="2633663" y="1884363"/>
          <p14:tracePt t="24751" x="2660650" y="1911350"/>
          <p14:tracePt t="24768" x="2687638" y="1928813"/>
          <p14:tracePt t="24784" x="2714625" y="1955800"/>
          <p14:tracePt t="24802" x="2724150" y="1973263"/>
          <p14:tracePt t="24818" x="2741613" y="1990725"/>
          <p14:tracePt t="24835" x="2751138" y="2000250"/>
          <p14:tracePt t="24850" x="2768600" y="2027238"/>
          <p14:tracePt t="24867" x="2786063" y="2036763"/>
          <p14:tracePt t="24884" x="2803525" y="2054225"/>
          <p14:tracePt t="24901" x="2822575" y="2071688"/>
          <p14:tracePt t="24918" x="2830513" y="2081213"/>
          <p14:tracePt t="24935" x="2847975" y="2108200"/>
          <p14:tracePt t="24951" x="2867025" y="2133600"/>
          <p14:tracePt t="24967" x="2894013" y="2152650"/>
          <p14:tracePt t="24984" x="2911475" y="2179638"/>
          <p14:tracePt t="25002" x="2919413" y="2197100"/>
          <p14:tracePt t="25017" x="2938463" y="2205038"/>
          <p14:tracePt t="25034" x="2938463" y="2214563"/>
          <p14:tracePt t="25284" x="2938463" y="2224088"/>
          <p14:tracePt t="25294" x="2938463" y="2232025"/>
          <p14:tracePt t="25298" x="2938463" y="2241550"/>
          <p14:tracePt t="25303" x="2938463" y="2276475"/>
          <p14:tracePt t="25303" x="2938463" y="2286000"/>
          <p14:tracePt t="25322" x="2938463" y="2312988"/>
          <p14:tracePt t="25334" x="2938463" y="2347913"/>
          <p14:tracePt t="25351" x="2938463" y="2357438"/>
          <p14:tracePt t="25368" x="2928938" y="2374900"/>
          <p14:tracePt t="25384" x="2928938" y="2393950"/>
          <p14:tracePt t="25401" x="2919413" y="2401888"/>
          <p14:tracePt t="25417" x="2911475" y="2419350"/>
          <p14:tracePt t="25434" x="2911475" y="2438400"/>
          <p14:tracePt t="25450" x="2894013" y="2455863"/>
          <p14:tracePt t="25467" x="2884488" y="2465388"/>
          <p14:tracePt t="25485" x="2874963" y="2482850"/>
          <p14:tracePt t="25500" x="2867025" y="2500313"/>
          <p14:tracePt t="25517" x="2857500" y="2509838"/>
          <p14:tracePt t="25534" x="2847975" y="2517775"/>
          <p14:tracePt t="25550" x="2840038" y="2536825"/>
          <p14:tracePt t="25567" x="2822575" y="2554288"/>
          <p14:tracePt t="25584" x="2803525" y="2571750"/>
          <p14:tracePt t="25601" x="2795588" y="2581275"/>
          <p14:tracePt t="25617" x="2786063" y="2589213"/>
          <p14:tracePt t="25633" x="2776538" y="2598738"/>
          <p14:tracePt t="25672" x="2768600" y="2608263"/>
          <p14:tracePt t="25860" x="2759075" y="2608263"/>
          <p14:tracePt t="25862" x="2759075" y="2616200"/>
          <p14:tracePt t="25864" x="2751138" y="2616200"/>
          <p14:tracePt t="25868" x="2724150" y="2625725"/>
          <p14:tracePt t="25889" x="2697163" y="2643188"/>
          <p14:tracePt t="25901" x="2643188" y="2643188"/>
          <p14:tracePt t="25918" x="2608263" y="2652713"/>
          <p14:tracePt t="25935" x="2562225" y="2652713"/>
          <p14:tracePt t="25951" x="2509838" y="2652713"/>
          <p14:tracePt t="25968" x="2455863" y="2652713"/>
          <p14:tracePt t="25985" x="2411413" y="2652713"/>
          <p14:tracePt t="26002" x="2374900" y="2652713"/>
          <p14:tracePt t="26018" x="2339975" y="2652713"/>
          <p14:tracePt t="26035" x="2303463" y="2652713"/>
          <p14:tracePt t="26052" x="2268538" y="2633663"/>
          <p14:tracePt t="26068" x="2224088" y="2633663"/>
          <p14:tracePt t="26085" x="2179638" y="2633663"/>
          <p14:tracePt t="26102" x="2125663" y="2633663"/>
          <p14:tracePt t="26118" x="2062163" y="2633663"/>
          <p14:tracePt t="26136" x="2036763" y="2633663"/>
          <p14:tracePt t="26152" x="2017713" y="2633663"/>
          <p14:tracePt t="26168" x="1990725" y="2633663"/>
          <p14:tracePt t="26185" x="1965325" y="2625725"/>
          <p14:tracePt t="26202" x="1946275" y="2625725"/>
          <p14:tracePt t="26219" x="1938338" y="2625725"/>
          <p14:tracePt t="26235" x="1928813" y="2625725"/>
          <p14:tracePt t="26588" x="1928813" y="2616200"/>
          <p14:tracePt t="26592" x="1928813" y="2598738"/>
          <p14:tracePt t="26595" x="1928813" y="2581275"/>
          <p14:tracePt t="26602" x="1928813" y="2527300"/>
          <p14:tracePt t="26621" x="1928813" y="2482850"/>
          <p14:tracePt t="26621" x="1928813" y="2473325"/>
          <p14:tracePt t="26636" x="1928813" y="2438400"/>
          <p14:tracePt t="26652" x="1928813" y="2393950"/>
          <p14:tracePt t="26669" x="1938338" y="2357438"/>
          <p14:tracePt t="26685" x="1955800" y="2303463"/>
          <p14:tracePt t="26702" x="1965325" y="2268538"/>
          <p14:tracePt t="26718" x="1973263" y="2241550"/>
          <p14:tracePt t="26735" x="1982788" y="2205038"/>
          <p14:tracePt t="26752" x="1990725" y="2187575"/>
          <p14:tracePt t="26769" x="2009775" y="2170113"/>
          <p14:tracePt t="26786" x="2017713" y="2152650"/>
          <p14:tracePt t="26802" x="2027238" y="2116138"/>
          <p14:tracePt t="26818" x="2054225" y="2089150"/>
          <p14:tracePt t="26836" x="2071688" y="2062163"/>
          <p14:tracePt t="26852" x="2098675" y="2027238"/>
          <p14:tracePt t="26869" x="2116138" y="1990725"/>
          <p14:tracePt t="26885" x="2152650" y="1955800"/>
          <p14:tracePt t="26902" x="2170113" y="1928813"/>
          <p14:tracePt t="26919" x="2187575" y="1901825"/>
          <p14:tracePt t="26935" x="2205038" y="1874838"/>
          <p14:tracePt t="26952" x="2224088" y="1847850"/>
          <p14:tracePt t="26968" x="2241550" y="1830388"/>
          <p14:tracePt t="26985" x="2259013" y="1812925"/>
          <p14:tracePt t="27002" x="2276475" y="1795463"/>
          <p14:tracePt t="27019" x="2303463" y="1776413"/>
          <p14:tracePt t="27036" x="2322513" y="1768475"/>
          <p14:tracePt t="27052" x="2339975" y="1751013"/>
          <p14:tracePt t="27069" x="2393950" y="1714500"/>
          <p14:tracePt t="27085" x="2428875" y="1704975"/>
          <p14:tracePt t="27102" x="2455863" y="1697038"/>
          <p14:tracePt t="27120" x="2473325" y="1697038"/>
          <p14:tracePt t="27135" x="2482850" y="1697038"/>
          <p14:tracePt t="27152" x="2500313" y="1697038"/>
          <p14:tracePt t="27169" x="2527300" y="1697038"/>
          <p14:tracePt t="27185" x="2554288" y="1697038"/>
          <p14:tracePt t="27201" x="2616200" y="1714500"/>
          <p14:tracePt t="27219" x="2652713" y="1724025"/>
          <p14:tracePt t="27235" x="2697163" y="1741488"/>
          <p14:tracePt t="27252" x="2751138" y="1758950"/>
          <p14:tracePt t="27269" x="2813050" y="1785938"/>
          <p14:tracePt t="27288" x="2847975" y="1803400"/>
          <p14:tracePt t="27302" x="2884488" y="1822450"/>
          <p14:tracePt t="27302" x="2894013" y="1830388"/>
          <p14:tracePt t="27320" x="2928938" y="1839913"/>
          <p14:tracePt t="27320" x="2938463" y="1847850"/>
          <p14:tracePt t="27336" x="2955925" y="1866900"/>
          <p14:tracePt t="27353" x="2982913" y="1884363"/>
          <p14:tracePt t="27368" x="3000375" y="1901825"/>
          <p14:tracePt t="27385" x="3017838" y="1928813"/>
          <p14:tracePt t="27403" x="3036888" y="1946275"/>
          <p14:tracePt t="27419" x="3054350" y="1973263"/>
          <p14:tracePt t="27435" x="3062288" y="1990725"/>
          <p14:tracePt t="27452" x="3081338" y="2027238"/>
          <p14:tracePt t="27469" x="3089275" y="2062163"/>
          <p14:tracePt t="27485" x="3089275" y="2089150"/>
          <p14:tracePt t="27502" x="3089275" y="2116138"/>
          <p14:tracePt t="27519" x="3089275" y="2152650"/>
          <p14:tracePt t="27536" x="3089275" y="2179638"/>
          <p14:tracePt t="27553" x="3089275" y="2205038"/>
          <p14:tracePt t="27569" x="3089275" y="2241550"/>
          <p14:tracePt t="27585" x="3089275" y="2268538"/>
          <p14:tracePt t="27602" x="3081338" y="2295525"/>
          <p14:tracePt t="27619" x="3071813" y="2312988"/>
          <p14:tracePt t="27636" x="3054350" y="2339975"/>
          <p14:tracePt t="27652" x="3044825" y="2366963"/>
          <p14:tracePt t="27669" x="3027363" y="2393950"/>
          <p14:tracePt t="27686" x="3000375" y="2428875"/>
          <p14:tracePt t="27703" x="2982913" y="2455863"/>
          <p14:tracePt t="27719" x="2955925" y="2482850"/>
          <p14:tracePt t="27736" x="2938463" y="2490788"/>
          <p14:tracePt t="27752" x="2919413" y="2509838"/>
          <p14:tracePt t="27770" x="2901950" y="2527300"/>
          <p14:tracePt t="27787" x="2884488" y="2536825"/>
          <p14:tracePt t="27804" x="2867025" y="2554288"/>
          <p14:tracePt t="27818" x="2803525" y="2581275"/>
          <p14:tracePt t="27836" x="2759075" y="2589213"/>
          <p14:tracePt t="27852" x="2714625" y="2608263"/>
          <p14:tracePt t="27868" x="2670175" y="2616200"/>
          <p14:tracePt t="27886" x="2616200" y="2616200"/>
          <p14:tracePt t="27902" x="2571750" y="2625725"/>
          <p14:tracePt t="27919" x="2517775" y="2625725"/>
          <p14:tracePt t="27936" x="2473325" y="2625725"/>
          <p14:tracePt t="27952" x="2438400" y="2625725"/>
          <p14:tracePt t="27971" x="2401888" y="2625725"/>
          <p14:tracePt t="27986" x="2366963" y="2625725"/>
          <p14:tracePt t="28019" x="2339975" y="2625725"/>
          <p14:tracePt t="28020" x="2303463" y="2625725"/>
          <p14:tracePt t="28036" x="2276475" y="2625725"/>
          <p14:tracePt t="28052" x="2259013" y="2625725"/>
          <p14:tracePt t="28069" x="2241550" y="2625725"/>
          <p14:tracePt t="28086" x="2224088" y="2625725"/>
          <p14:tracePt t="28102" x="2214563" y="2616200"/>
          <p14:tracePt t="28119" x="2197100" y="2608263"/>
          <p14:tracePt t="28136" x="2170113" y="2571750"/>
          <p14:tracePt t="28153" x="2133600" y="2536825"/>
          <p14:tracePt t="28170" x="2108200" y="2517775"/>
          <p14:tracePt t="28186" x="2081213" y="2500313"/>
          <p14:tracePt t="28203" x="2071688" y="2482850"/>
          <p14:tracePt t="28219" x="2054225" y="2482850"/>
          <p14:tracePt t="28258" x="2044700" y="2482850"/>
          <p14:tracePt t="28266" x="2044700" y="2473325"/>
          <p14:tracePt t="28277" x="2036763" y="2473325"/>
          <p14:tracePt t="28286" x="2027238" y="2465388"/>
          <p14:tracePt t="28304" x="2017713" y="2465388"/>
          <p14:tracePt t="28319" x="2009775" y="2446338"/>
          <p14:tracePt t="28336" x="2000250" y="2438400"/>
          <p14:tracePt t="28352" x="1982788" y="2411413"/>
          <p14:tracePt t="28369" x="1973263" y="2393950"/>
          <p14:tracePt t="28386" x="1965325" y="2374900"/>
          <p14:tracePt t="28402" x="1955800" y="2357438"/>
          <p14:tracePt t="28420" x="1946275" y="2339975"/>
          <p14:tracePt t="28436" x="1946275" y="2322513"/>
          <p14:tracePt t="28453" x="1946275" y="2295525"/>
          <p14:tracePt t="28469" x="1946275" y="2276475"/>
          <p14:tracePt t="28486" x="1946275" y="2251075"/>
          <p14:tracePt t="28503" x="1946275" y="2224088"/>
          <p14:tracePt t="28519" x="1946275" y="2205038"/>
          <p14:tracePt t="28536" x="1946275" y="2179638"/>
          <p14:tracePt t="28553" x="1946275" y="2152650"/>
          <p14:tracePt t="28569" x="1955800" y="2133600"/>
          <p14:tracePt t="28586" x="1955800" y="2108200"/>
          <p14:tracePt t="28603" x="1965325" y="2089150"/>
          <p14:tracePt t="28620" x="1965325" y="2071688"/>
          <p14:tracePt t="28636" x="1973263" y="2062163"/>
          <p14:tracePt t="28653" x="1973263" y="2054225"/>
          <p14:tracePt t="28669" x="1982788" y="2044700"/>
          <p14:tracePt t="28686" x="1982788" y="2036763"/>
          <p14:tracePt t="28703" x="1990725" y="2027238"/>
          <p14:tracePt t="28736" x="2000250" y="2017713"/>
          <p14:tracePt t="28737" x="2000250" y="2009775"/>
          <p14:tracePt t="28752" x="2009775" y="2000250"/>
          <p14:tracePt t="28769" x="2017713" y="1990725"/>
          <p14:tracePt t="28787" x="2027238" y="1982788"/>
          <p14:tracePt t="28802" x="2036763" y="1965325"/>
          <p14:tracePt t="28802" x="2044700" y="1965325"/>
          <p14:tracePt t="28821" x="2054225" y="1946275"/>
          <p14:tracePt t="28836" x="2071688" y="1928813"/>
          <p14:tracePt t="28853" x="2081213" y="1919288"/>
          <p14:tracePt t="28869" x="2108200" y="1901825"/>
          <p14:tracePt t="28886" x="2116138" y="1884363"/>
          <p14:tracePt t="28903" x="2143125" y="1874838"/>
          <p14:tracePt t="28920" x="2160588" y="1847850"/>
          <p14:tracePt t="28938" x="2179638" y="1839913"/>
          <p14:tracePt t="28953" x="2187575" y="1839913"/>
          <p14:tracePt t="28969" x="2205038" y="1839913"/>
          <p14:tracePt t="28987" x="2224088" y="1839913"/>
          <p14:tracePt t="29003" x="2251075" y="1839913"/>
          <p14:tracePt t="29020" x="2276475" y="1839913"/>
          <p14:tracePt t="29036" x="2322513" y="1839913"/>
          <p14:tracePt t="29054" x="2357438" y="1822450"/>
          <p14:tracePt t="29070" x="2384425" y="1822450"/>
          <p14:tracePt t="29086" x="2428875" y="1812925"/>
          <p14:tracePt t="29103" x="2455863" y="1812925"/>
          <p14:tracePt t="29119" x="2482850" y="1812925"/>
          <p14:tracePt t="29137" x="2509838" y="1812925"/>
          <p14:tracePt t="29153" x="2527300" y="1812925"/>
          <p14:tracePt t="29169" x="2536825" y="1812925"/>
          <p14:tracePt t="29186" x="2562225" y="1812925"/>
          <p14:tracePt t="29203" x="2608263" y="1812925"/>
          <p14:tracePt t="29221" x="2643188" y="1812925"/>
          <p14:tracePt t="29237" x="2697163" y="1812925"/>
          <p14:tracePt t="29253" x="2732088" y="1812925"/>
          <p14:tracePt t="29270" x="2776538" y="1822450"/>
          <p14:tracePt t="29286" x="2847975" y="1830388"/>
          <p14:tracePt t="29304" x="2919413" y="1847850"/>
          <p14:tracePt t="29319" x="2946400" y="1857375"/>
          <p14:tracePt t="29336" x="2965450" y="1866900"/>
          <p14:tracePt t="29354" x="2973388" y="1874838"/>
          <p14:tracePt t="29399" x="2982913" y="1874838"/>
          <p14:tracePt t="29424" x="2990850" y="1874838"/>
          <p14:tracePt t="29432" x="3000375" y="1874838"/>
          <p14:tracePt t="29447" x="3009900" y="1884363"/>
          <p14:tracePt t="29484" x="3017838" y="1884363"/>
          <p14:tracePt t="30258" x="0" y="0"/>
        </p14:tracePtLst>
        <p14:tracePtLst>
          <p14:tracePt t="30915" x="2143125" y="1054100"/>
          <p14:tracePt t="31310" x="2125663" y="1054100"/>
          <p14:tracePt t="31331" x="2133600" y="1054100"/>
          <p14:tracePt t="31333" x="2143125" y="1054100"/>
          <p14:tracePt t="31338" x="2187575" y="1062038"/>
          <p14:tracePt t="31355" x="2241550" y="1081088"/>
          <p14:tracePt t="31372" x="2295525" y="1089025"/>
          <p14:tracePt t="31388" x="2347913" y="1098550"/>
          <p14:tracePt t="31405" x="2393950" y="1116013"/>
          <p14:tracePt t="31422" x="2465388" y="1125538"/>
          <p14:tracePt t="31438" x="2517775" y="1125538"/>
          <p14:tracePt t="31455" x="2562225" y="1133475"/>
          <p14:tracePt t="31472" x="2598738" y="1133475"/>
          <p14:tracePt t="31472" x="2608263" y="1133475"/>
          <p14:tracePt t="31488" x="2633663" y="1133475"/>
          <p14:tracePt t="31505" x="2687638" y="1133475"/>
          <p14:tracePt t="31521" x="2732088" y="1133475"/>
          <p14:tracePt t="31538" x="2776538" y="1133475"/>
          <p14:tracePt t="31555" x="2822575" y="1133475"/>
          <p14:tracePt t="31572" x="2884488" y="1133475"/>
          <p14:tracePt t="31588" x="2938463" y="1133475"/>
          <p14:tracePt t="31605" x="2982913" y="1133475"/>
          <p14:tracePt t="31622" x="3044825" y="1133475"/>
          <p14:tracePt t="31638" x="3098800" y="1133475"/>
          <p14:tracePt t="31656" x="3143250" y="1133475"/>
          <p14:tracePt t="31672" x="3170238" y="1133475"/>
          <p14:tracePt t="31689" x="3187700" y="1133475"/>
          <p14:tracePt t="31705" x="3197225" y="1133475"/>
          <p14:tracePt t="31761" x="3205163" y="1133475"/>
          <p14:tracePt t="31817" x="3214688" y="1133475"/>
          <p14:tracePt t="31854" x="3224213" y="1133475"/>
          <p14:tracePt t="31866" x="3232150" y="1133475"/>
          <p14:tracePt t="31914" x="3241675" y="1133475"/>
          <p14:tracePt t="32006" x="3251200" y="1133475"/>
          <p14:tracePt t="32132" x="3232150" y="1133475"/>
          <p14:tracePt t="32134" x="3187700" y="1133475"/>
          <p14:tracePt t="32136" x="3179763" y="1133475"/>
          <p14:tracePt t="32138" x="3036888" y="1143000"/>
          <p14:tracePt t="32138" x="3027363" y="1143000"/>
          <p14:tracePt t="32156" x="2901950" y="1169988"/>
          <p14:tracePt t="32172" x="2830513" y="1187450"/>
          <p14:tracePt t="32188" x="2751138" y="1196975"/>
          <p14:tracePt t="32206" x="2697163" y="1204913"/>
          <p14:tracePt t="32222" x="2625725" y="1214438"/>
          <p14:tracePt t="32239" x="2554288" y="1231900"/>
          <p14:tracePt t="32255" x="2465388" y="1241425"/>
          <p14:tracePt t="32272" x="2411413" y="1250950"/>
          <p14:tracePt t="32272" x="2401888" y="1250950"/>
          <p14:tracePt t="32291" x="2347913" y="1258888"/>
          <p14:tracePt t="32305" x="2303463" y="1268413"/>
          <p14:tracePt t="32323" x="2276475" y="1276350"/>
          <p14:tracePt t="32339" x="2241550" y="1295400"/>
          <p14:tracePt t="32355" x="2205038" y="1303338"/>
          <p14:tracePt t="32373" x="2187575" y="1303338"/>
          <p14:tracePt t="32389" x="2170113" y="1312863"/>
          <p14:tracePt t="32405" x="2170113" y="1322388"/>
          <p14:tracePt t="32421" x="2152650" y="1330325"/>
          <p14:tracePt t="32439" x="2143125" y="1330325"/>
          <p14:tracePt t="32455" x="2133600" y="1330325"/>
          <p14:tracePt t="32472" x="2125663" y="1339850"/>
          <p14:tracePt t="32637" x="2116138" y="1339850"/>
          <p14:tracePt t="32638" x="2125663" y="1347788"/>
          <p14:tracePt t="32655" x="2160588" y="1347788"/>
          <p14:tracePt t="32656" x="2251075" y="1339850"/>
          <p14:tracePt t="32671" x="2339975" y="1330325"/>
          <p14:tracePt t="32689" x="2419350" y="1330325"/>
          <p14:tracePt t="32706" x="2527300" y="1330325"/>
          <p14:tracePt t="32723" x="2598738" y="1330325"/>
          <p14:tracePt t="32739" x="2670175" y="1330325"/>
          <p14:tracePt t="32756" x="2724150" y="1330325"/>
          <p14:tracePt t="32773" x="2768600" y="1322388"/>
          <p14:tracePt t="32789" x="2813050" y="1312863"/>
          <p14:tracePt t="32789" x="2822575" y="1312863"/>
          <p14:tracePt t="32808" x="2830513" y="1312863"/>
          <p14:tracePt t="32822" x="2840038" y="1312863"/>
          <p14:tracePt t="33680" x="0" y="0"/>
        </p14:tracePtLst>
        <p14:tracePtLst>
          <p14:tracePt t="35212" x="6581775" y="2108200"/>
          <p14:tracePt t="35219" x="6581775" y="2116138"/>
          <p14:tracePt t="35219" x="6589713" y="2125663"/>
          <p14:tracePt t="35228" x="6589713" y="2133600"/>
          <p14:tracePt t="35239" x="6599238" y="2143125"/>
          <p14:tracePt t="35255" x="6599238" y="2152650"/>
          <p14:tracePt t="35656" x="6616700" y="2160588"/>
          <p14:tracePt t="35660" x="6634163" y="2160588"/>
          <p14:tracePt t="35663" x="6653213" y="2170113"/>
          <p14:tracePt t="35672" x="6670675" y="2170113"/>
          <p14:tracePt t="35690" x="6680200" y="2170113"/>
          <p14:tracePt t="35706" x="6688138" y="2170113"/>
          <p14:tracePt t="35743" x="6697663" y="2170113"/>
          <p14:tracePt t="35860" x="6705600" y="2170113"/>
          <p14:tracePt t="35871" x="6705600" y="2160588"/>
          <p14:tracePt t="35896" x="6705600" y="2152650"/>
          <p14:tracePt t="37462" x="6705600" y="2143125"/>
          <p14:tracePt t="37466" x="6697663" y="2133600"/>
          <p14:tracePt t="37474" x="6697663" y="2125663"/>
          <p14:tracePt t="37475" x="6697663" y="2108200"/>
          <p14:tracePt t="37489" x="6688138" y="2071688"/>
          <p14:tracePt t="37507" x="6680200" y="2071688"/>
          <p14:tracePt t="37524" x="6680200" y="2062163"/>
          <p14:tracePt t="37577" x="6670675" y="2062163"/>
          <p14:tracePt t="37589" x="6661150" y="2062163"/>
          <p14:tracePt t="37591" x="6653213" y="2044700"/>
          <p14:tracePt t="37596" x="6626225" y="2036763"/>
          <p14:tracePt t="37607" x="6554788" y="2000250"/>
          <p14:tracePt t="37623" x="6510338" y="1973263"/>
          <p14:tracePt t="37623" x="6500813" y="1965325"/>
          <p14:tracePt t="37641" x="6456363" y="1928813"/>
          <p14:tracePt t="37657" x="6411913" y="1901825"/>
          <p14:tracePt t="37674" x="6375400" y="1884363"/>
          <p14:tracePt t="37690" x="6357938" y="1866900"/>
          <p14:tracePt t="37706" x="6340475" y="1857375"/>
          <p14:tracePt t="37723" x="6323013" y="1847850"/>
          <p14:tracePt t="37739" x="6303963" y="1839913"/>
          <p14:tracePt t="37739" x="6296025" y="1839913"/>
          <p14:tracePt t="37757" x="6276975" y="1822450"/>
          <p14:tracePt t="37773" x="6251575" y="1822450"/>
          <p14:tracePt t="37789" x="6205538" y="1812925"/>
          <p14:tracePt t="37807" x="6153150" y="1795463"/>
          <p14:tracePt t="37823" x="6099175" y="1795463"/>
          <p14:tracePt t="37840" x="6045200" y="1785938"/>
          <p14:tracePt t="37840" x="6037263" y="1785938"/>
          <p14:tracePt t="37856" x="5991225" y="1776413"/>
          <p14:tracePt t="37873" x="5965825" y="1768475"/>
          <p14:tracePt t="37890" x="5929313" y="1768475"/>
          <p14:tracePt t="37907" x="5902325" y="1768475"/>
          <p14:tracePt t="37924" x="5867400" y="1768475"/>
          <p14:tracePt t="37940" x="5840413" y="1768475"/>
          <p14:tracePt t="37958" x="5803900" y="1776413"/>
          <p14:tracePt t="37974" x="5776913" y="1776413"/>
          <p14:tracePt t="37990" x="5759450" y="1785938"/>
          <p14:tracePt t="38007" x="5732463" y="1795463"/>
          <p14:tracePt t="38023" x="5715000" y="1812925"/>
          <p14:tracePt t="38041" x="5705475" y="1812925"/>
          <p14:tracePt t="38056" x="5688013" y="1830388"/>
          <p14:tracePt t="38073" x="5680075" y="1847850"/>
          <p14:tracePt t="38090" x="5661025" y="1874838"/>
          <p14:tracePt t="38107" x="5653088" y="1901825"/>
          <p14:tracePt t="38124" x="5643563" y="1928813"/>
          <p14:tracePt t="38140" x="5643563" y="1955800"/>
          <p14:tracePt t="38157" x="5634038" y="1982788"/>
          <p14:tracePt t="38157" x="5634038" y="1990725"/>
          <p14:tracePt t="38175" x="5634038" y="2009775"/>
          <p14:tracePt t="38190" x="5634038" y="2027238"/>
          <p14:tracePt t="38208" x="5634038" y="2036763"/>
          <p14:tracePt t="38224" x="5643563" y="2044700"/>
          <p14:tracePt t="38240" x="5653088" y="2071688"/>
          <p14:tracePt t="38257" x="5661025" y="2081213"/>
          <p14:tracePt t="38273" x="5680075" y="2108200"/>
          <p14:tracePt t="38273" x="5688013" y="2108200"/>
          <p14:tracePt t="38292" x="5705475" y="2125663"/>
          <p14:tracePt t="38307" x="5724525" y="2152650"/>
          <p14:tracePt t="38324" x="5751513" y="2170113"/>
          <p14:tracePt t="38340" x="5759450" y="2179638"/>
          <p14:tracePt t="38356" x="5768975" y="2187575"/>
          <p14:tracePt t="38373" x="5776913" y="2197100"/>
          <p14:tracePt t="38389" x="5786438" y="2205038"/>
          <p14:tracePt t="38423" x="5795963" y="2205038"/>
          <p14:tracePt t="38459" x="5803900" y="2205038"/>
          <p14:tracePt t="38471" x="5822950" y="2205038"/>
          <p14:tracePt t="38480" x="5848350" y="2214563"/>
          <p14:tracePt t="38490" x="5875338" y="2214563"/>
          <p14:tracePt t="38506" x="5894388" y="2224088"/>
          <p14:tracePt t="38523" x="5919788" y="2224088"/>
          <p14:tracePt t="38540" x="5946775" y="2224088"/>
          <p14:tracePt t="38557" x="5983288" y="2224088"/>
          <p14:tracePt t="38574" x="6018213" y="2224088"/>
          <p14:tracePt t="38591" x="6045200" y="2224088"/>
          <p14:tracePt t="38607" x="6072188" y="2214563"/>
          <p14:tracePt t="38624" x="6099175" y="2205038"/>
          <p14:tracePt t="38640" x="6126163" y="2197100"/>
          <p14:tracePt t="38657" x="6134100" y="2187575"/>
          <p14:tracePt t="38673" x="6161088" y="2170113"/>
          <p14:tracePt t="38691" x="6180138" y="2152650"/>
          <p14:tracePt t="38707" x="6205538" y="2133600"/>
          <p14:tracePt t="38724" x="6215063" y="2116138"/>
          <p14:tracePt t="38741" x="6215063" y="2098675"/>
          <p14:tracePt t="38757" x="6224588" y="2081213"/>
          <p14:tracePt t="38774" x="6224588" y="2071688"/>
          <p14:tracePt t="38790" x="6224588" y="2062163"/>
          <p14:tracePt t="38806" x="6224588" y="2054225"/>
          <p14:tracePt t="38844" x="6224588" y="2044700"/>
          <p14:tracePt t="38844" x="6215063" y="2036763"/>
          <p14:tracePt t="38858" x="6205538" y="2027238"/>
          <p14:tracePt t="38874" x="6188075" y="2017713"/>
          <p14:tracePt t="38891" x="6180138" y="2009775"/>
          <p14:tracePt t="38907" x="6170613" y="2009775"/>
          <p14:tracePt t="38924" x="6161088" y="1990725"/>
          <p14:tracePt t="38924" x="6153150" y="1990725"/>
          <p14:tracePt t="38942" x="6143625" y="1990725"/>
          <p14:tracePt t="38957" x="6134100" y="1982788"/>
          <p14:tracePt t="38974" x="6116638" y="1973263"/>
          <p14:tracePt t="39015" x="6108700" y="1965325"/>
          <p14:tracePt t="39015" x="6099175" y="1965325"/>
          <p14:tracePt t="39024" x="6062663" y="1965325"/>
          <p14:tracePt t="39040" x="6037263" y="1990725"/>
          <p14:tracePt t="39057" x="6010275" y="2009775"/>
          <p14:tracePt t="39074" x="5991225" y="2044700"/>
          <p14:tracePt t="39091" x="5983288" y="2054225"/>
          <p14:tracePt t="39107" x="5973763" y="2081213"/>
          <p14:tracePt t="39124" x="5965825" y="2108200"/>
          <p14:tracePt t="39141" x="5965825" y="2133600"/>
          <p14:tracePt t="39158" x="5965825" y="2160588"/>
          <p14:tracePt t="39174" x="5973763" y="2187575"/>
          <p14:tracePt t="39191" x="5991225" y="2205038"/>
          <p14:tracePt t="39208" x="6054725" y="2241550"/>
          <p14:tracePt t="39224" x="6126163" y="2259013"/>
          <p14:tracePt t="39241" x="6232525" y="2276475"/>
          <p14:tracePt t="39258" x="6330950" y="2286000"/>
          <p14:tracePt t="39275" x="6411913" y="2286000"/>
          <p14:tracePt t="39292" x="6465888" y="2286000"/>
          <p14:tracePt t="39309" x="6500813" y="2276475"/>
          <p14:tracePt t="39324" x="6527800" y="2268538"/>
          <p14:tracePt t="39341" x="6537325" y="2251075"/>
          <p14:tracePt t="39357" x="6562725" y="2232025"/>
          <p14:tracePt t="39374" x="6581775" y="2224088"/>
          <p14:tracePt t="39391" x="6589713" y="2205038"/>
          <p14:tracePt t="39408" x="6599238" y="2205038"/>
          <p14:tracePt t="39425" x="6599238" y="2197100"/>
          <p14:tracePt t="39440" x="6608763" y="2187575"/>
          <p14:tracePt t="39491" x="6608763" y="2179638"/>
          <p14:tracePt t="39575" x="6616700" y="2179638"/>
          <p14:tracePt t="39587" x="6616700" y="2170113"/>
          <p14:tracePt t="39599" x="6626225" y="2170113"/>
          <p14:tracePt t="40311" x="6626225" y="2179638"/>
          <p14:tracePt t="40322" x="6626225" y="2187575"/>
          <p14:tracePt t="40330" x="6626225" y="2197100"/>
          <p14:tracePt t="40341" x="6626225" y="2214563"/>
          <p14:tracePt t="40349" x="6626225" y="2224088"/>
          <p14:tracePt t="41840" x="6616700" y="2224088"/>
          <p14:tracePt t="41844" x="6599238" y="2224088"/>
          <p14:tracePt t="41848" x="6562725" y="2224088"/>
          <p14:tracePt t="41858" x="6500813" y="2197100"/>
          <p14:tracePt t="41858" x="6491288" y="2197100"/>
          <p14:tracePt t="41876" x="6419850" y="2170113"/>
          <p14:tracePt t="41892" x="6375400" y="2152650"/>
          <p14:tracePt t="41909" x="6348413" y="2133600"/>
          <p14:tracePt t="41925" x="6330950" y="2125663"/>
          <p14:tracePt t="41942" x="6313488" y="2116138"/>
          <p14:tracePt t="41959" x="6296025" y="2108200"/>
          <p14:tracePt t="41975" x="6276975" y="2098675"/>
          <p14:tracePt t="41992" x="6269038" y="2098675"/>
          <p14:tracePt t="42009" x="6269038" y="2089150"/>
          <p14:tracePt t="42025" x="6259513" y="2081213"/>
          <p14:tracePt t="42075" x="6251575" y="2081213"/>
          <p14:tracePt t="42084" x="6251575" y="2071688"/>
          <p14:tracePt t="42097" x="6242050" y="2071688"/>
          <p14:tracePt t="42108" x="6242050" y="2062163"/>
          <p14:tracePt t="42109" x="6232525" y="2054225"/>
          <p14:tracePt t="42125" x="6224588" y="2036763"/>
          <p14:tracePt t="42142" x="6205538" y="2027238"/>
          <p14:tracePt t="42159" x="6197600" y="2017713"/>
          <p14:tracePt t="42176" x="6188075" y="2000250"/>
          <p14:tracePt t="42192" x="6180138" y="2000250"/>
          <p14:tracePt t="42208" x="6170613" y="1990725"/>
          <p14:tracePt t="42226" x="6153150" y="1982788"/>
          <p14:tracePt t="42242" x="6143625" y="1982788"/>
          <p14:tracePt t="42259" x="6134100" y="1965325"/>
          <p14:tracePt t="42275" x="6116638" y="1965325"/>
          <p14:tracePt t="42294" x="6099175" y="1965325"/>
          <p14:tracePt t="42309" x="6089650" y="1955800"/>
          <p14:tracePt t="42326" x="6072188" y="1955800"/>
          <p14:tracePt t="42343" x="6054725" y="1955800"/>
          <p14:tracePt t="42359" x="6010275" y="1973263"/>
          <p14:tracePt t="42376" x="5965825" y="1990725"/>
          <p14:tracePt t="42392" x="5919788" y="2009775"/>
          <p14:tracePt t="42409" x="5867400" y="2027238"/>
          <p14:tracePt t="42426" x="5830888" y="2054225"/>
          <p14:tracePt t="42442" x="5786438" y="2071688"/>
          <p14:tracePt t="42459" x="5768975" y="2089150"/>
          <p14:tracePt t="42475" x="5751513" y="2098675"/>
          <p14:tracePt t="42492" x="5732463" y="2108200"/>
          <p14:tracePt t="42510" x="5732463" y="2116138"/>
          <p14:tracePt t="42542" x="5724525" y="2125663"/>
          <p14:tracePt t="42587" x="5724525" y="2133600"/>
          <p14:tracePt t="42610" x="5715000" y="2143125"/>
          <p14:tracePt t="42622" x="5715000" y="2152650"/>
          <p14:tracePt t="42627" x="5715000" y="2160588"/>
          <p14:tracePt t="42641" x="5705475" y="2170113"/>
          <p14:tracePt t="42642" x="5705475" y="2179638"/>
          <p14:tracePt t="42658" x="5705475" y="2205038"/>
          <p14:tracePt t="42675" x="5705475" y="2214563"/>
          <p14:tracePt t="42691" x="5705475" y="2224088"/>
          <p14:tracePt t="42708" x="5705475" y="2232025"/>
          <p14:tracePt t="42724" x="5705475" y="2251075"/>
          <p14:tracePt t="42741" x="5705475" y="2268538"/>
          <p14:tracePt t="42757" x="5705475" y="2276475"/>
          <p14:tracePt t="42775" x="5715000" y="2295525"/>
          <p14:tracePt t="42793" x="5715000" y="2303463"/>
          <p14:tracePt t="42809" x="5715000" y="2322513"/>
          <p14:tracePt t="42826" x="5724525" y="2347913"/>
          <p14:tracePt t="42843" x="5732463" y="2347913"/>
          <p14:tracePt t="42859" x="5732463" y="2357438"/>
          <p14:tracePt t="42876" x="5751513" y="2357438"/>
          <p14:tracePt t="42892" x="5751513" y="2366963"/>
          <p14:tracePt t="42909" x="5759450" y="2366963"/>
          <p14:tracePt t="42925" x="5759450" y="2374900"/>
          <p14:tracePt t="42942" x="5768975" y="2374900"/>
          <p14:tracePt t="42960" x="5786438" y="2384425"/>
          <p14:tracePt t="42975" x="5795963" y="2384425"/>
          <p14:tracePt t="42975" x="5803900" y="2393950"/>
          <p14:tracePt t="42994" x="5813425" y="2393950"/>
          <p14:tracePt t="43009" x="5848350" y="2393950"/>
          <p14:tracePt t="43025" x="5911850" y="2393950"/>
          <p14:tracePt t="43043" x="5946775" y="2393950"/>
          <p14:tracePt t="43059" x="5983288" y="2384425"/>
          <p14:tracePt t="43076" x="6010275" y="2374900"/>
          <p14:tracePt t="43092" x="6027738" y="2366963"/>
          <p14:tracePt t="43109" x="6054725" y="2357438"/>
          <p14:tracePt t="43126" x="6072188" y="2339975"/>
          <p14:tracePt t="43142" x="6089650" y="2322513"/>
          <p14:tracePt t="43159" x="6108700" y="2303463"/>
          <p14:tracePt t="43176" x="6108700" y="2295525"/>
          <p14:tracePt t="43192" x="6126163" y="2286000"/>
          <p14:tracePt t="43209" x="6134100" y="2268538"/>
          <p14:tracePt t="43226" x="6143625" y="2251075"/>
          <p14:tracePt t="43242" x="6153150" y="2224088"/>
          <p14:tracePt t="43259" x="6161088" y="2214563"/>
          <p14:tracePt t="43276" x="6170613" y="2205038"/>
          <p14:tracePt t="43276" x="6170613" y="2197100"/>
          <p14:tracePt t="43295" x="6170613" y="2187575"/>
          <p14:tracePt t="43308" x="6180138" y="2170113"/>
          <p14:tracePt t="43346" x="6180138" y="2160588"/>
          <p14:tracePt t="43347" x="6180138" y="2152650"/>
          <p14:tracePt t="43360" x="6180138" y="2143125"/>
          <p14:tracePt t="43377" x="6180138" y="2133600"/>
          <p14:tracePt t="43409" x="6180138" y="2125663"/>
          <p14:tracePt t="43410" x="6180138" y="2108200"/>
          <p14:tracePt t="43426" x="6180138" y="2089150"/>
          <p14:tracePt t="43443" x="6180138" y="2071688"/>
          <p14:tracePt t="43460" x="6170613" y="2062163"/>
          <p14:tracePt t="43477" x="6170613" y="2044700"/>
          <p14:tracePt t="43493" x="6161088" y="2027238"/>
          <p14:tracePt t="43510" x="6153150" y="2017713"/>
          <p14:tracePt t="43527" x="6143625" y="2009775"/>
          <p14:tracePt t="43543" x="6143625" y="2000250"/>
          <p14:tracePt t="43559" x="6134100" y="1990725"/>
          <p14:tracePt t="43576" x="6126163" y="1982788"/>
          <p14:tracePt t="43592" x="6126163" y="1973263"/>
          <p14:tracePt t="43610" x="6116638" y="1973263"/>
          <p14:tracePt t="43625" x="6116638" y="1965325"/>
          <p14:tracePt t="43642" x="6108700" y="1965325"/>
          <p14:tracePt t="43660" x="6099175" y="1965325"/>
          <p14:tracePt t="43676" x="6072188" y="1965325"/>
          <p14:tracePt t="43693" x="6054725" y="1965325"/>
          <p14:tracePt t="43709" x="6037263" y="1965325"/>
          <p14:tracePt t="43709" x="6027738" y="1965325"/>
          <p14:tracePt t="43727" x="6000750" y="1973263"/>
          <p14:tracePt t="43743" x="5983288" y="1990725"/>
          <p14:tracePt t="43760" x="5956300" y="2000250"/>
          <p14:tracePt t="43776" x="5946775" y="2017713"/>
          <p14:tracePt t="43794" x="5919788" y="2036763"/>
          <p14:tracePt t="43809" x="5911850" y="2044700"/>
          <p14:tracePt t="43826" x="5894388" y="2062163"/>
          <p14:tracePt t="43843" x="5884863" y="2071688"/>
          <p14:tracePt t="43860" x="5875338" y="2089150"/>
          <p14:tracePt t="43877" x="5875338" y="2108200"/>
          <p14:tracePt t="43894" x="5867400" y="2125663"/>
          <p14:tracePt t="43910" x="5857875" y="2143125"/>
          <p14:tracePt t="43926" x="5857875" y="2160588"/>
          <p14:tracePt t="43943" x="5857875" y="2187575"/>
          <p14:tracePt t="43959" x="5857875" y="2214563"/>
          <p14:tracePt t="43976" x="5857875" y="2241550"/>
          <p14:tracePt t="43993" x="5857875" y="2251075"/>
          <p14:tracePt t="44010" x="5857875" y="2276475"/>
          <p14:tracePt t="44026" x="5867400" y="2286000"/>
          <p14:tracePt t="44043" x="5867400" y="2295525"/>
          <p14:tracePt t="44059" x="5867400" y="2312988"/>
          <p14:tracePt t="44077" x="5875338" y="2322513"/>
          <p14:tracePt t="44113" x="5884863" y="2322513"/>
          <p14:tracePt t="44126" x="5884863" y="2330450"/>
          <p14:tracePt t="44149" x="5894388" y="2330450"/>
          <p14:tracePt t="44172" x="5902325" y="2330450"/>
          <p14:tracePt t="44172" x="5911850" y="2330450"/>
          <p14:tracePt t="44176" x="5946775" y="2330450"/>
          <p14:tracePt t="44193" x="5973763" y="2339975"/>
          <p14:tracePt t="44209" x="6010275" y="2339975"/>
          <p14:tracePt t="44227" x="6027738" y="2339975"/>
          <p14:tracePt t="44243" x="6054725" y="2339975"/>
          <p14:tracePt t="44260" x="6081713" y="2339975"/>
          <p14:tracePt t="44276" x="6089650" y="2339975"/>
          <p14:tracePt t="44295" x="6116638" y="2322513"/>
          <p14:tracePt t="44310" x="6134100" y="2303463"/>
          <p14:tracePt t="44327" x="6161088" y="2295525"/>
          <p14:tracePt t="44343" x="6170613" y="2286000"/>
          <p14:tracePt t="44360" x="6180138" y="2259013"/>
          <p14:tracePt t="44377" x="6188075" y="2251075"/>
          <p14:tracePt t="44393" x="6197600" y="2241550"/>
          <p14:tracePt t="44410" x="6205538" y="2224088"/>
          <p14:tracePt t="44427" x="6205538" y="2205038"/>
          <p14:tracePt t="44443" x="6215063" y="2187575"/>
          <p14:tracePt t="44460" x="6215063" y="2170113"/>
          <p14:tracePt t="44477" x="6215063" y="2152650"/>
          <p14:tracePt t="44494" x="6215063" y="2143125"/>
          <p14:tracePt t="44510" x="6215063" y="2116138"/>
          <p14:tracePt t="44527" x="6215063" y="2108200"/>
          <p14:tracePt t="44543" x="6215063" y="2081213"/>
          <p14:tracePt t="44560" x="6215063" y="2071688"/>
          <p14:tracePt t="44577" x="6205538" y="2054225"/>
          <p14:tracePt t="44594" x="6197600" y="2036763"/>
          <p14:tracePt t="44610" x="6188075" y="2027238"/>
          <p14:tracePt t="44626" x="6180138" y="2009775"/>
          <p14:tracePt t="44643" x="6180138" y="2000250"/>
          <p14:tracePt t="44660" x="6170613" y="1973263"/>
          <p14:tracePt t="44676" x="6143625" y="1965325"/>
          <p14:tracePt t="44693" x="6126163" y="1946275"/>
          <p14:tracePt t="44710" x="6108700" y="1938338"/>
          <p14:tracePt t="44727" x="6081713" y="1919288"/>
          <p14:tracePt t="44744" x="6062663" y="1911350"/>
          <p14:tracePt t="44760" x="6045200" y="1911350"/>
          <p14:tracePt t="44777" x="6018213" y="1901825"/>
          <p14:tracePt t="44795" x="5991225" y="1901825"/>
          <p14:tracePt t="44810" x="5956300" y="1901825"/>
          <p14:tracePt t="44826" x="5919788" y="1901825"/>
          <p14:tracePt t="44844" x="5894388" y="1911350"/>
          <p14:tracePt t="44860" x="5875338" y="1911350"/>
          <p14:tracePt t="44877" x="5867400" y="1919288"/>
          <p14:tracePt t="44894" x="5848350" y="1928813"/>
          <p14:tracePt t="44894" x="5840413" y="1928813"/>
          <p14:tracePt t="44911" x="5830888" y="1938338"/>
          <p14:tracePt t="44926" x="5813425" y="1946275"/>
          <p14:tracePt t="44944" x="5803900" y="1965325"/>
          <p14:tracePt t="44960" x="5795963" y="1982788"/>
          <p14:tracePt t="44977" x="5776913" y="2000250"/>
          <p14:tracePt t="44994" x="5776913" y="2017713"/>
          <p14:tracePt t="45010" x="5768975" y="2044700"/>
          <p14:tracePt t="45027" x="5768975" y="2062163"/>
          <p14:tracePt t="45044" x="5759450" y="2089150"/>
          <p14:tracePt t="45060" x="5759450" y="2098675"/>
          <p14:tracePt t="45077" x="5759450" y="2125663"/>
          <p14:tracePt t="45093" x="5759450" y="2143125"/>
          <p14:tracePt t="45110" x="5759450" y="2160588"/>
          <p14:tracePt t="45126" x="5768975" y="2170113"/>
          <p14:tracePt t="45144" x="5768975" y="2187575"/>
          <p14:tracePt t="45160" x="5786438" y="2205038"/>
          <p14:tracePt t="45177" x="5786438" y="2214563"/>
          <p14:tracePt t="45194" x="5795963" y="2232025"/>
          <p14:tracePt t="45210" x="5813425" y="2251075"/>
          <p14:tracePt t="45227" x="5830888" y="2259013"/>
          <p14:tracePt t="45244" x="5867400" y="2276475"/>
          <p14:tracePt t="45260" x="5894388" y="2286000"/>
          <p14:tracePt t="45277" x="5929313" y="2303463"/>
          <p14:tracePt t="45277" x="5938838" y="2303463"/>
          <p14:tracePt t="45295" x="5965825" y="2312988"/>
          <p14:tracePt t="45295" x="5973763" y="2312988"/>
          <p14:tracePt t="45311" x="6018213" y="2312988"/>
          <p14:tracePt t="45327" x="6062663" y="2322513"/>
          <p14:tracePt t="45344" x="6108700" y="2322513"/>
          <p14:tracePt t="45360" x="6143625" y="2322513"/>
          <p14:tracePt t="45377" x="6180138" y="2322513"/>
          <p14:tracePt t="45394" x="6205538" y="2322513"/>
          <p14:tracePt t="45410" x="6224588" y="2312988"/>
          <p14:tracePt t="45427" x="6251575" y="2295525"/>
          <p14:tracePt t="45443" x="6259513" y="2286000"/>
          <p14:tracePt t="45460" x="6269038" y="2276475"/>
          <p14:tracePt t="45477" x="6286500" y="2259013"/>
          <p14:tracePt t="45494" x="6303963" y="2241550"/>
          <p14:tracePt t="45510" x="6303963" y="2214563"/>
          <p14:tracePt t="45527" x="6303963" y="2187575"/>
          <p14:tracePt t="45544" x="6303963" y="2133600"/>
          <p14:tracePt t="45560" x="6303963" y="2089150"/>
          <p14:tracePt t="45577" x="6303963" y="2062163"/>
          <p14:tracePt t="45593" x="6303963" y="2044700"/>
          <p14:tracePt t="45610" x="6303963" y="2017713"/>
          <p14:tracePt t="45627" x="6296025" y="2017713"/>
          <p14:tracePt t="45643" x="6296025" y="2009775"/>
          <p14:tracePt t="45660" x="6286500" y="1990725"/>
          <p14:tracePt t="45677" x="6276975" y="1990725"/>
          <p14:tracePt t="45693" x="6269038" y="1982788"/>
          <p14:tracePt t="45710" x="6259513" y="1973263"/>
          <p14:tracePt t="45726" x="6242050" y="1955800"/>
          <p14:tracePt t="45744" x="6188075" y="1946275"/>
          <p14:tracePt t="45761" x="6143625" y="1928813"/>
          <p14:tracePt t="45777" x="6099175" y="1928813"/>
          <p14:tracePt t="45777" x="6089650" y="1928813"/>
          <p14:tracePt t="45794" x="6054725" y="1928813"/>
          <p14:tracePt t="45811" x="6018213" y="1928813"/>
          <p14:tracePt t="45826" x="5983288" y="1938338"/>
          <p14:tracePt t="45844" x="5956300" y="1946275"/>
          <p14:tracePt t="45861" x="5938838" y="1955800"/>
          <p14:tracePt t="45877" x="5919788" y="1973263"/>
          <p14:tracePt t="45894" x="5911850" y="1982788"/>
          <p14:tracePt t="45911" x="5894388" y="2000250"/>
          <p14:tracePt t="45928" x="5884863" y="2017713"/>
          <p14:tracePt t="45944" x="5867400" y="2036763"/>
          <p14:tracePt t="45960" x="5857875" y="2062163"/>
          <p14:tracePt t="45977" x="5848350" y="2098675"/>
          <p14:tracePt t="45994" x="5848350" y="2116138"/>
          <p14:tracePt t="46011" x="5848350" y="2133600"/>
          <p14:tracePt t="46027" x="5848350" y="2152650"/>
          <p14:tracePt t="46044" x="5848350" y="2160588"/>
          <p14:tracePt t="46060" x="5848350" y="2179638"/>
          <p14:tracePt t="46077" x="5848350" y="2197100"/>
          <p14:tracePt t="46114" x="5848350" y="2205038"/>
          <p14:tracePt t="46194" x="5848350" y="2214563"/>
          <p14:tracePt t="46242" x="5848350" y="2224088"/>
          <p14:tracePt t="46266" x="5857875" y="2224088"/>
          <p14:tracePt t="46448" x="5857875" y="2232025"/>
          <p14:tracePt t="46497" x="5867400" y="2241550"/>
          <p14:tracePt t="46498" x="5867400" y="2251075"/>
          <p14:tracePt t="46505" x="5867400" y="2259013"/>
          <p14:tracePt t="46517" x="5867400" y="2268538"/>
          <p14:tracePt t="47041" x="5875338" y="2268538"/>
          <p14:tracePt t="47060" x="5875338" y="2259013"/>
          <p14:tracePt t="47085" x="5884863" y="2259013"/>
          <p14:tracePt t="47456" x="5894388" y="2259013"/>
          <p14:tracePt t="47480" x="5894388" y="2251075"/>
          <p14:tracePt t="47503" x="5902325" y="2251075"/>
          <p14:tracePt t="47552" x="5911850" y="2251075"/>
          <p14:tracePt t="49121" x="0" y="0"/>
        </p14:tracePtLst>
        <p14:tracePtLst>
          <p14:tracePt t="50004" x="2759075" y="4500563"/>
          <p14:tracePt t="51591" x="2751138" y="4500563"/>
          <p14:tracePt t="51600" x="2741613" y="4500563"/>
          <p14:tracePt t="51607" x="2732088" y="4500563"/>
          <p14:tracePt t="51618" x="2724150" y="4500563"/>
          <p14:tracePt t="51636" x="2705100" y="4500563"/>
          <p14:tracePt t="51637" x="2705100" y="4491038"/>
          <p14:tracePt t="52054" x="2705100" y="4500563"/>
          <p14:tracePt t="52066" x="2705100" y="4510088"/>
          <p14:tracePt t="52073" x="2705100" y="4518025"/>
          <p14:tracePt t="52080" x="2705100" y="4527550"/>
          <p14:tracePt t="52334" x="2697163" y="4527550"/>
          <p14:tracePt t="52645" x="2697163" y="4537075"/>
          <p14:tracePt t="52645" x="2697163" y="4545013"/>
          <p14:tracePt t="52657" x="2687638" y="4545013"/>
          <p14:tracePt t="52661" x="2679700" y="4537075"/>
          <p14:tracePt t="52664" x="2652713" y="4527550"/>
          <p14:tracePt t="52683" x="2616200" y="4510088"/>
          <p14:tracePt t="52697" x="2589213" y="4500563"/>
          <p14:tracePt t="52714" x="2581275" y="4491038"/>
          <p14:tracePt t="52730" x="2554288" y="4483100"/>
          <p14:tracePt t="52746" x="2527300" y="4473575"/>
          <p14:tracePt t="52763" x="2490788" y="4465638"/>
          <p14:tracePt t="52780" x="2455863" y="4456113"/>
          <p14:tracePt t="52797" x="2419350" y="4456113"/>
          <p14:tracePt t="52814" x="2393950" y="4456113"/>
          <p14:tracePt t="52830" x="2357438" y="4456113"/>
          <p14:tracePt t="52847" x="2330450" y="4456113"/>
          <p14:tracePt t="52864" x="2303463" y="4456113"/>
          <p14:tracePt t="52880" x="2286000" y="4465638"/>
          <p14:tracePt t="52896" x="2268538" y="4473575"/>
          <p14:tracePt t="52937" x="2259013" y="4483100"/>
          <p14:tracePt t="52948" x="2251075" y="4500563"/>
          <p14:tracePt t="52952" x="2241550" y="4527550"/>
          <p14:tracePt t="52965" x="2232025" y="4545013"/>
          <p14:tracePt t="52965" x="2224088" y="4554538"/>
          <p14:tracePt t="52982" x="2224088" y="4581525"/>
          <p14:tracePt t="52997" x="2214563" y="4616450"/>
          <p14:tracePt t="53014" x="2205038" y="4652963"/>
          <p14:tracePt t="53030" x="2197100" y="4705350"/>
          <p14:tracePt t="53048" x="2197100" y="4768850"/>
          <p14:tracePt t="53065" x="2187575" y="4822825"/>
          <p14:tracePt t="53080" x="2187575" y="4875213"/>
          <p14:tracePt t="53098" x="2187575" y="4911725"/>
          <p14:tracePt t="53113" x="2187575" y="4929188"/>
          <p14:tracePt t="53130" x="2205038" y="4956175"/>
          <p14:tracePt t="53148" x="2214563" y="4973638"/>
          <p14:tracePt t="53163" x="2224088" y="5000625"/>
          <p14:tracePt t="53181" x="2241550" y="5018088"/>
          <p14:tracePt t="53197" x="2259013" y="5037138"/>
          <p14:tracePt t="53213" x="2303463" y="5081588"/>
          <p14:tracePt t="53230" x="2347913" y="5126038"/>
          <p14:tracePt t="53247" x="2384425" y="5153025"/>
          <p14:tracePt t="53265" x="2411413" y="5160963"/>
          <p14:tracePt t="53280" x="2438400" y="5170488"/>
          <p14:tracePt t="53299" x="2465388" y="5180013"/>
          <p14:tracePt t="53314" x="2509838" y="5180013"/>
          <p14:tracePt t="53331" x="2536825" y="5180013"/>
          <p14:tracePt t="53348" x="2562225" y="5180013"/>
          <p14:tracePt t="53364" x="2581275" y="5170488"/>
          <p14:tracePt t="53381" x="2589213" y="5160963"/>
          <p14:tracePt t="53397" x="2608263" y="5153025"/>
          <p14:tracePt t="53414" x="2616200" y="5143500"/>
          <p14:tracePt t="53430" x="2625725" y="5133975"/>
          <p14:tracePt t="53447" x="2633663" y="5116513"/>
          <p14:tracePt t="53464" x="2652713" y="5099050"/>
          <p14:tracePt t="53481" x="2660650" y="5072063"/>
          <p14:tracePt t="53497" x="2687638" y="5027613"/>
          <p14:tracePt t="53514" x="2714625" y="4983163"/>
          <p14:tracePt t="53530" x="2741613" y="4929188"/>
          <p14:tracePt t="53548" x="2751138" y="4894263"/>
          <p14:tracePt t="53564" x="2759075" y="4875213"/>
          <p14:tracePt t="53624" x="2759075" y="4867275"/>
          <p14:tracePt t="53656" x="2759075" y="4857750"/>
          <p14:tracePt t="53684" x="2759075" y="4848225"/>
          <p14:tracePt t="53697" x="2759075" y="4840288"/>
          <p14:tracePt t="53704" x="2759075" y="4822825"/>
          <p14:tracePt t="53714" x="2759075" y="4813300"/>
          <p14:tracePt t="53730" x="2732088" y="4786313"/>
          <p14:tracePt t="53747" x="2714625" y="4768850"/>
          <p14:tracePt t="53764" x="2687638" y="4751388"/>
          <p14:tracePt t="53781" x="2660650" y="4724400"/>
          <p14:tracePt t="53798" x="2643188" y="4705350"/>
          <p14:tracePt t="53814" x="2625725" y="4697413"/>
          <p14:tracePt t="53847" x="2608263" y="4687888"/>
          <p14:tracePt t="53848" x="2581275" y="4687888"/>
          <p14:tracePt t="53864" x="2571750" y="4687888"/>
          <p14:tracePt t="53881" x="2554288" y="4687888"/>
          <p14:tracePt t="53898" x="2536825" y="4687888"/>
          <p14:tracePt t="53915" x="2527300" y="4687888"/>
          <p14:tracePt t="53931" x="2517775" y="4687888"/>
          <p14:tracePt t="53948" x="2500313" y="4687888"/>
          <p14:tracePt t="53964" x="2473325" y="4687888"/>
          <p14:tracePt t="53981" x="2446338" y="4705350"/>
          <p14:tracePt t="53981" x="2446338" y="4714875"/>
          <p14:tracePt t="53999" x="2438400" y="4724400"/>
          <p14:tracePt t="54014" x="2411413" y="4751388"/>
          <p14:tracePt t="54032" x="2401888" y="4759325"/>
          <p14:tracePt t="54048" x="2401888" y="4776788"/>
          <p14:tracePt t="54064" x="2393950" y="4786313"/>
          <p14:tracePt t="54080" x="2393950" y="4795838"/>
          <p14:tracePt t="54119" x="2393950" y="4803775"/>
          <p14:tracePt t="54151" x="2393950" y="4813300"/>
          <p14:tracePt t="54158" x="2393950" y="4822825"/>
          <p14:tracePt t="54171" x="2393950" y="4830763"/>
          <p14:tracePt t="54187" x="2393950" y="4840288"/>
          <p14:tracePt t="54190" x="2393950" y="4857750"/>
          <p14:tracePt t="54198" x="2393950" y="4875213"/>
          <p14:tracePt t="54215" x="2393950" y="4894263"/>
          <p14:tracePt t="54232" x="2411413" y="4902200"/>
          <p14:tracePt t="54247" x="2419350" y="4911725"/>
          <p14:tracePt t="54264" x="2446338" y="4929188"/>
          <p14:tracePt t="54281" x="2455863" y="4929188"/>
          <p14:tracePt t="54298" x="2473325" y="4929188"/>
          <p14:tracePt t="54298" x="2482850" y="4929188"/>
          <p14:tracePt t="54315" x="2490788" y="4929188"/>
          <p14:tracePt t="54331" x="2509838" y="4929188"/>
          <p14:tracePt t="54348" x="2517775" y="4929188"/>
          <p14:tracePt t="54365" x="2527300" y="4929188"/>
          <p14:tracePt t="54380" x="2536825" y="4929188"/>
          <p14:tracePt t="54398" x="2544763" y="4929188"/>
          <p14:tracePt t="54415" x="2544763" y="4919663"/>
          <p14:tracePt t="54431" x="2562225" y="4919663"/>
          <p14:tracePt t="54448" x="2571750" y="4902200"/>
          <p14:tracePt t="54464" x="2571750" y="4884738"/>
          <p14:tracePt t="54481" x="2581275" y="4875213"/>
          <p14:tracePt t="54497" x="2581275" y="4867275"/>
          <p14:tracePt t="54514" x="2581275" y="4848225"/>
          <p14:tracePt t="54530" x="2581275" y="4840288"/>
          <p14:tracePt t="56268" x="2589213" y="4840288"/>
          <p14:tracePt t="56288" x="2598738" y="4840288"/>
          <p14:tracePt t="57083" x="2589213" y="4848225"/>
          <p14:tracePt t="57085" x="2589213" y="4857750"/>
          <p14:tracePt t="57095" x="2581275" y="4867275"/>
          <p14:tracePt t="57099" x="2581275" y="4875213"/>
          <p14:tracePt t="57116" x="2571750" y="4875213"/>
          <p14:tracePt t="57132" x="2571750" y="4884738"/>
          <p14:tracePt t="57148" x="2571750" y="4894263"/>
          <p14:tracePt t="57199" x="2562225" y="4894263"/>
          <p14:tracePt t="58251" x="2554288" y="4894263"/>
          <p14:tracePt t="58252" x="2554288" y="4884738"/>
          <p14:tracePt t="58265" x="2544763" y="4875213"/>
          <p14:tracePt t="58266" x="2509838" y="4848225"/>
          <p14:tracePt t="58299" x="2490788" y="4830763"/>
          <p14:tracePt t="58316" x="2465388" y="4803775"/>
          <p14:tracePt t="58316" x="2428875" y="4776788"/>
          <p14:tracePt t="58334" x="2411413" y="4768850"/>
          <p14:tracePt t="58349" x="2401888" y="4751388"/>
          <p14:tracePt t="58365" x="2393950" y="4751388"/>
          <p14:tracePt t="58383" x="2393950" y="4741863"/>
          <p14:tracePt t="58456" x="2393950" y="4732338"/>
          <p14:tracePt t="58471" x="2384425" y="4724400"/>
          <p14:tracePt t="58482" x="2384425" y="4714875"/>
          <p14:tracePt t="58485" x="2384425" y="4687888"/>
          <p14:tracePt t="58500" x="2374900" y="4660900"/>
          <p14:tracePt t="58516" x="2366963" y="4652963"/>
          <p14:tracePt t="58533" x="2366963" y="4643438"/>
          <p14:tracePt t="58573" x="2366963" y="4633913"/>
          <p14:tracePt t="58585" x="2366963" y="4625975"/>
          <p14:tracePt t="58609" x="2366963" y="4616450"/>
          <p14:tracePt t="58623" x="2357438" y="4616450"/>
          <p14:tracePt t="58624" x="2357438" y="4608513"/>
          <p14:tracePt t="58654" x="2347913" y="4598988"/>
          <p14:tracePt t="58655" x="2347913" y="4589463"/>
          <p14:tracePt t="58666" x="2339975" y="4589463"/>
          <p14:tracePt t="58683" x="2330450" y="4581525"/>
          <p14:tracePt t="58699" x="2322513" y="4572000"/>
          <p14:tracePt t="58716" x="2312988" y="4572000"/>
          <p14:tracePt t="58732" x="2303463" y="4572000"/>
          <p14:tracePt t="58749" x="2295525" y="4572000"/>
          <p14:tracePt t="58767" x="2286000" y="4572000"/>
          <p14:tracePt t="58932" x="2276475" y="4572000"/>
          <p14:tracePt t="59272" x="2286000" y="4562475"/>
          <p14:tracePt t="59316" x="2295525" y="4554538"/>
          <p14:tracePt t="59340" x="2303463" y="4554538"/>
          <p14:tracePt t="59352" x="2303463" y="4545013"/>
          <p14:tracePt t="59371" x="2312988" y="4545013"/>
          <p14:tracePt t="59388" x="2322513" y="4537075"/>
          <p14:tracePt t="59412" x="2339975" y="4527550"/>
          <p14:tracePt t="59414" x="2347913" y="4518025"/>
          <p14:tracePt t="59417" x="2374900" y="4510088"/>
          <p14:tracePt t="59434" x="2384425" y="4500563"/>
          <p14:tracePt t="59449" x="2393950" y="4500563"/>
          <p14:tracePt t="59466" x="2411413" y="4491038"/>
          <p14:tracePt t="59482" x="2419350" y="4491038"/>
          <p14:tracePt t="59498" x="2438400" y="4483100"/>
          <p14:tracePt t="59515" x="2446338" y="4483100"/>
          <p14:tracePt t="59533" x="2473325" y="4483100"/>
          <p14:tracePt t="59548" x="2482850" y="4473575"/>
          <p14:tracePt t="59565" x="2500313" y="4473575"/>
          <p14:tracePt t="59604" x="2509838" y="4473575"/>
          <p14:tracePt t="59608" x="2527300" y="4465638"/>
          <p14:tracePt t="59628" x="2536825" y="4465638"/>
          <p14:tracePt t="59632" x="2554288" y="4465638"/>
          <p14:tracePt t="59650" x="2562225" y="4465638"/>
          <p14:tracePt t="59667" x="2589213" y="4465638"/>
          <p14:tracePt t="59683" x="2598738" y="4465638"/>
          <p14:tracePt t="59699" x="2608263" y="4465638"/>
          <p14:tracePt t="59717" x="2625725" y="4465638"/>
          <p14:tracePt t="59733" x="2643188" y="4465638"/>
          <p14:tracePt t="59751" x="2652713" y="4465638"/>
          <p14:tracePt t="59766" x="2660650" y="4465638"/>
          <p14:tracePt t="59783" x="2670175" y="4465638"/>
          <p14:tracePt t="59800" x="2679700" y="4473575"/>
          <p14:tracePt t="59816" x="2697163" y="4473575"/>
          <p14:tracePt t="59833" x="2705100" y="4483100"/>
          <p14:tracePt t="59850" x="2751138" y="4510088"/>
          <p14:tracePt t="59867" x="2776538" y="4527550"/>
          <p14:tracePt t="59884" x="2795588" y="4537075"/>
          <p14:tracePt t="59900" x="2813050" y="4554538"/>
          <p14:tracePt t="59918" x="2830513" y="4572000"/>
          <p14:tracePt t="59934" x="2840038" y="4581525"/>
          <p14:tracePt t="59951" x="2847975" y="4589463"/>
          <p14:tracePt t="59966" x="2867025" y="4598988"/>
          <p14:tracePt t="59984" x="2874963" y="4608513"/>
          <p14:tracePt t="60000" x="2884488" y="4625975"/>
          <p14:tracePt t="60017" x="2901950" y="4633913"/>
          <p14:tracePt t="60034" x="2911475" y="4643438"/>
          <p14:tracePt t="60051" x="2919413" y="4652963"/>
          <p14:tracePt t="60067" x="2928938" y="4660900"/>
          <p14:tracePt t="60083" x="2946400" y="4679950"/>
          <p14:tracePt t="60100" x="2955925" y="4687888"/>
          <p14:tracePt t="60117" x="2955925" y="4705350"/>
          <p14:tracePt t="60133" x="2965450" y="4714875"/>
          <p14:tracePt t="60150" x="2973388" y="4732338"/>
          <p14:tracePt t="60168" x="2973388" y="4741863"/>
          <p14:tracePt t="60183" x="2982913" y="4776788"/>
          <p14:tracePt t="60200" x="2982913" y="4803775"/>
          <p14:tracePt t="60216" x="2982913" y="4830763"/>
          <p14:tracePt t="60233" x="2982913" y="4848225"/>
          <p14:tracePt t="60251" x="2982913" y="4867275"/>
          <p14:tracePt t="60266" x="2982913" y="4884738"/>
          <p14:tracePt t="60283" x="2982913" y="4911725"/>
          <p14:tracePt t="60301" x="2982913" y="4929188"/>
          <p14:tracePt t="60317" x="2965450" y="4946650"/>
          <p14:tracePt t="60333" x="2955925" y="4965700"/>
          <p14:tracePt t="60351" x="2946400" y="4965700"/>
          <p14:tracePt t="60367" x="2928938" y="4991100"/>
          <p14:tracePt t="60383" x="2911475" y="5010150"/>
          <p14:tracePt t="60400" x="2894013" y="5027613"/>
          <p14:tracePt t="60417" x="2874963" y="5037138"/>
          <p14:tracePt t="60434" x="2857500" y="5054600"/>
          <p14:tracePt t="60451" x="2840038" y="5054600"/>
          <p14:tracePt t="60467" x="2822575" y="5054600"/>
          <p14:tracePt t="60485" x="2803525" y="5062538"/>
          <p14:tracePt t="60485" x="2795588" y="5062538"/>
          <p14:tracePt t="60501" x="2776538" y="5062538"/>
          <p14:tracePt t="60517" x="2741613" y="5072063"/>
          <p14:tracePt t="60533" x="2705100" y="5072063"/>
          <p14:tracePt t="60551" x="2670175" y="5081588"/>
          <p14:tracePt t="60568" x="2633663" y="5089525"/>
          <p14:tracePt t="60583" x="2598738" y="5089525"/>
          <p14:tracePt t="60600" x="2554288" y="5089525"/>
          <p14:tracePt t="60618" x="2509838" y="5089525"/>
          <p14:tracePt t="60634" x="2455863" y="5089525"/>
          <p14:tracePt t="60651" x="2428875" y="5089525"/>
          <p14:tracePt t="60667" x="2401888" y="5089525"/>
          <p14:tracePt t="60683" x="2393950" y="5089525"/>
          <p14:tracePt t="60701" x="2366963" y="5081588"/>
          <p14:tracePt t="60717" x="2347913" y="5072063"/>
          <p14:tracePt t="60734" x="2330450" y="5062538"/>
          <p14:tracePt t="60751" x="2303463" y="5045075"/>
          <p14:tracePt t="60767" x="2286000" y="5037138"/>
          <p14:tracePt t="60784" x="2268538" y="5027613"/>
          <p14:tracePt t="60800" x="2251075" y="5000625"/>
          <p14:tracePt t="60819" x="2241550" y="4983163"/>
          <p14:tracePt t="60834" x="2224088" y="4965700"/>
          <p14:tracePt t="60851" x="2205038" y="4946650"/>
          <p14:tracePt t="60867" x="2187575" y="4919663"/>
          <p14:tracePt t="60884" x="2179638" y="4894263"/>
          <p14:tracePt t="60901" x="2170113" y="4875213"/>
          <p14:tracePt t="60917" x="2160588" y="4840288"/>
          <p14:tracePt t="60934" x="2152650" y="4822825"/>
          <p14:tracePt t="60950" x="2152650" y="4795838"/>
          <p14:tracePt t="60967" x="2152650" y="4776788"/>
          <p14:tracePt t="60984" x="2152650" y="4759325"/>
          <p14:tracePt t="61000" x="2152650" y="4732338"/>
          <p14:tracePt t="61017" x="2152650" y="4714875"/>
          <p14:tracePt t="61034" x="2152650" y="4697413"/>
          <p14:tracePt t="61051" x="2152650" y="4679950"/>
          <p14:tracePt t="61067" x="2152650" y="4660900"/>
          <p14:tracePt t="61083" x="2160588" y="4643438"/>
          <p14:tracePt t="61083" x="2170113" y="4633913"/>
          <p14:tracePt t="61102" x="2170113" y="4625975"/>
          <p14:tracePt t="61117" x="2179638" y="4608513"/>
          <p14:tracePt t="61134" x="2197100" y="4589463"/>
          <p14:tracePt t="61150" x="2205038" y="4581525"/>
          <p14:tracePt t="61168" x="2214563" y="4562475"/>
          <p14:tracePt t="61184" x="2224088" y="4562475"/>
          <p14:tracePt t="61200" x="2232025" y="4554538"/>
          <p14:tracePt t="61217" x="2241550" y="4545013"/>
          <p14:tracePt t="61234" x="2259013" y="4537075"/>
          <p14:tracePt t="61251" x="2276475" y="4527550"/>
          <p14:tracePt t="61267" x="2295525" y="4518025"/>
          <p14:tracePt t="61284" x="2312988" y="4510088"/>
          <p14:tracePt t="61284" x="2312988" y="4500563"/>
          <p14:tracePt t="61305" x="2330450" y="4491038"/>
          <p14:tracePt t="61317" x="2339975" y="4483100"/>
          <p14:tracePt t="61335" x="2357438" y="4483100"/>
          <p14:tracePt t="61351" x="2357438" y="4473575"/>
          <p14:tracePt t="61367" x="2374900" y="4465638"/>
          <p14:tracePt t="61385" x="2384425" y="4465638"/>
          <p14:tracePt t="61401" x="2393950" y="4456113"/>
          <p14:tracePt t="61417" x="2401888" y="4456113"/>
          <p14:tracePt t="61434" x="2419350" y="4456113"/>
          <p14:tracePt t="61451" x="2428875" y="4446588"/>
          <p14:tracePt t="61468" x="2455863" y="4438650"/>
          <p14:tracePt t="61484" x="2465388" y="4429125"/>
          <p14:tracePt t="61501" x="2473325" y="4429125"/>
          <p14:tracePt t="61518" x="2490788" y="4429125"/>
          <p14:tracePt t="61534" x="2509838" y="4419600"/>
          <p14:tracePt t="61552" x="2517775" y="4419600"/>
          <p14:tracePt t="61567" x="2544763" y="4419600"/>
          <p14:tracePt t="61584" x="2571750" y="4419600"/>
          <p14:tracePt t="61602" x="2589213" y="4419600"/>
          <p14:tracePt t="61618" x="2608263" y="4419600"/>
          <p14:tracePt t="61635" x="2625725" y="4419600"/>
          <p14:tracePt t="61651" x="2643188" y="4419600"/>
          <p14:tracePt t="61668" x="2660650" y="4419600"/>
          <p14:tracePt t="61684" x="2679700" y="4419600"/>
          <p14:tracePt t="61701" x="2705100" y="4419600"/>
          <p14:tracePt t="61718" x="2714625" y="4419600"/>
          <p14:tracePt t="61734" x="2732088" y="4429125"/>
          <p14:tracePt t="61751" x="2751138" y="4429125"/>
          <p14:tracePt t="61767" x="2759075" y="4429125"/>
          <p14:tracePt t="61784" x="2768600" y="4438650"/>
          <p14:tracePt t="61801" x="2786063" y="4438650"/>
          <p14:tracePt t="61818" x="2795588" y="4438650"/>
          <p14:tracePt t="61835" x="2795588" y="4446588"/>
          <p14:tracePt t="61851" x="2803525" y="4446588"/>
          <p14:tracePt t="62376" x="2813050" y="4456113"/>
          <p14:tracePt t="62378" x="2813050" y="4465638"/>
          <p14:tracePt t="62382" x="2822575" y="4473575"/>
          <p14:tracePt t="62384" x="2822575" y="4510088"/>
          <p14:tracePt t="62402" x="2830513" y="4537075"/>
          <p14:tracePt t="62418" x="2830513" y="4572000"/>
          <p14:tracePt t="62435" x="2840038" y="4598988"/>
          <p14:tracePt t="62451" x="2847975" y="4616450"/>
          <p14:tracePt t="62468" x="2847975" y="4633913"/>
          <p14:tracePt t="62485" x="2847975" y="4643438"/>
          <p14:tracePt t="64419" x="0" y="0"/>
        </p14:tracePtLst>
        <p14:tracePtLst>
          <p14:tracePt t="65259" x="6456363" y="4537075"/>
          <p14:tracePt t="65364" x="6465888" y="4537075"/>
          <p14:tracePt t="65383" x="6473825" y="4537075"/>
          <p14:tracePt t="65395" x="6500813" y="4537075"/>
          <p14:tracePt t="65403" x="6527800" y="4537075"/>
          <p14:tracePt t="65403" x="6537325" y="4537075"/>
          <p14:tracePt t="65419" x="6562725" y="4537075"/>
          <p14:tracePt t="65437" x="6616700" y="4537075"/>
          <p14:tracePt t="65452" x="6653213" y="4537075"/>
          <p14:tracePt t="65469" x="6688138" y="4537075"/>
          <p14:tracePt t="65486" x="6715125" y="4537075"/>
          <p14:tracePt t="65503" x="6742113" y="4537075"/>
          <p14:tracePt t="65519" x="6759575" y="4545013"/>
          <p14:tracePt t="65536" x="6786563" y="4545013"/>
          <p14:tracePt t="65552" x="6804025" y="4554538"/>
          <p14:tracePt t="65569" x="6813550" y="4554538"/>
          <p14:tracePt t="65586" x="6823075" y="4572000"/>
          <p14:tracePt t="65603" x="6840538" y="4581525"/>
          <p14:tracePt t="65619" x="6848475" y="4589463"/>
          <p14:tracePt t="65636" x="6867525" y="4598988"/>
          <p14:tracePt t="65652" x="6875463" y="4598988"/>
          <p14:tracePt t="65669" x="6894513" y="4616450"/>
          <p14:tracePt t="65687" x="6911975" y="4633913"/>
          <p14:tracePt t="65703" x="6919913" y="4652963"/>
          <p14:tracePt t="65720" x="6929438" y="4670425"/>
          <p14:tracePt t="65736" x="6946900" y="4679950"/>
          <p14:tracePt t="65752" x="6946900" y="4697413"/>
          <p14:tracePt t="65769" x="6956425" y="4705350"/>
          <p14:tracePt t="65786" x="6965950" y="4714875"/>
          <p14:tracePt t="65786" x="6965950" y="4724400"/>
          <p14:tracePt t="65805" x="6965950" y="4741863"/>
          <p14:tracePt t="65820" x="6983413" y="4768850"/>
          <p14:tracePt t="65837" x="6991350" y="4786313"/>
          <p14:tracePt t="65853" x="6991350" y="4813300"/>
          <p14:tracePt t="65870" x="6991350" y="4840288"/>
          <p14:tracePt t="65887" x="6991350" y="4919663"/>
          <p14:tracePt t="65903" x="6991350" y="4956175"/>
          <p14:tracePt t="65920" x="6991350" y="4991100"/>
          <p14:tracePt t="65937" x="6991350" y="5027613"/>
          <p14:tracePt t="65953" x="6991350" y="5045075"/>
          <p14:tracePt t="65970" x="6973888" y="5062538"/>
          <p14:tracePt t="65986" x="6965950" y="5081588"/>
          <p14:tracePt t="66020" x="6956425" y="5099050"/>
          <p14:tracePt t="66021" x="6911975" y="5116513"/>
          <p14:tracePt t="66036" x="6875463" y="5133975"/>
          <p14:tracePt t="66054" x="6804025" y="5143500"/>
          <p14:tracePt t="66070" x="6724650" y="5143500"/>
          <p14:tracePt t="66087" x="6634163" y="5143500"/>
          <p14:tracePt t="66103" x="6537325" y="5143500"/>
          <p14:tracePt t="66119" x="6429375" y="5143500"/>
          <p14:tracePt t="66136" x="6357938" y="5143500"/>
          <p14:tracePt t="66153" x="6296025" y="5143500"/>
          <p14:tracePt t="66153" x="6286500" y="5143500"/>
          <p14:tracePt t="66171" x="6242050" y="5126038"/>
          <p14:tracePt t="66186" x="6215063" y="5116513"/>
          <p14:tracePt t="66203" x="6197600" y="5099050"/>
          <p14:tracePt t="66219" x="6170613" y="5081588"/>
          <p14:tracePt t="66236" x="6143625" y="5054600"/>
          <p14:tracePt t="66253" x="6126163" y="5037138"/>
          <p14:tracePt t="66269" x="6081713" y="4983163"/>
          <p14:tracePt t="66287" x="6072188" y="4956175"/>
          <p14:tracePt t="66287" x="6062663" y="4946650"/>
          <p14:tracePt t="66306" x="6045200" y="4919663"/>
          <p14:tracePt t="66319" x="6037263" y="4894263"/>
          <p14:tracePt t="66337" x="6027738" y="4875213"/>
          <p14:tracePt t="66354" x="6027738" y="4848225"/>
          <p14:tracePt t="66370" x="6027738" y="4830763"/>
          <p14:tracePt t="66386" x="6027738" y="4803775"/>
          <p14:tracePt t="66403" x="6027738" y="4776788"/>
          <p14:tracePt t="66420" x="6027738" y="4751388"/>
          <p14:tracePt t="66436" x="6027738" y="4724400"/>
          <p14:tracePt t="66453" x="6037263" y="4697413"/>
          <p14:tracePt t="66470" x="6045200" y="4670425"/>
          <p14:tracePt t="66487" x="6054725" y="4643438"/>
          <p14:tracePt t="66503" x="6062663" y="4625975"/>
          <p14:tracePt t="66520" x="6062663" y="4608513"/>
          <p14:tracePt t="66536" x="6062663" y="4589463"/>
          <p14:tracePt t="66553" x="6072188" y="4581525"/>
          <p14:tracePt t="66569" x="6081713" y="4562475"/>
          <p14:tracePt t="66586" x="6089650" y="4554538"/>
          <p14:tracePt t="66603" x="6099175" y="4537075"/>
          <p14:tracePt t="66620" x="6108700" y="4518025"/>
          <p14:tracePt t="66636" x="6143625" y="4483100"/>
          <p14:tracePt t="66654" x="6161088" y="4473575"/>
          <p14:tracePt t="66670" x="6188075" y="4456113"/>
          <p14:tracePt t="66687" x="6215063" y="4438650"/>
          <p14:tracePt t="66704" x="6259513" y="4419600"/>
          <p14:tracePt t="66720" x="6303963" y="4411663"/>
          <p14:tracePt t="66737" x="6330950" y="4402138"/>
          <p14:tracePt t="66753" x="6375400" y="4384675"/>
          <p14:tracePt t="66770" x="6411913" y="4367213"/>
          <p14:tracePt t="66787" x="6446838" y="4357688"/>
          <p14:tracePt t="66803" x="6473825" y="4348163"/>
          <p14:tracePt t="66821" x="6491288" y="4348163"/>
          <p14:tracePt t="66836" x="6510338" y="4348163"/>
          <p14:tracePt t="66853" x="6527800" y="4348163"/>
          <p14:tracePt t="66870" x="6572250" y="4340225"/>
          <p14:tracePt t="66887" x="6616700" y="4340225"/>
          <p14:tracePt t="66903" x="6653213" y="4340225"/>
          <p14:tracePt t="66920" x="6688138" y="4340225"/>
          <p14:tracePt t="66920" x="6697663" y="4340225"/>
          <p14:tracePt t="66937" x="6751638" y="4340225"/>
          <p14:tracePt t="66954" x="6786563" y="4340225"/>
          <p14:tracePt t="66970" x="6840538" y="4348163"/>
          <p14:tracePt t="66987" x="6884988" y="4357688"/>
          <p14:tracePt t="67005" x="6911975" y="4375150"/>
          <p14:tracePt t="67020" x="6938963" y="4384675"/>
          <p14:tracePt t="67036" x="6973888" y="4402138"/>
          <p14:tracePt t="67054" x="7000875" y="4419600"/>
          <p14:tracePt t="67071" x="7018338" y="4429125"/>
          <p14:tracePt t="67086" x="7037388" y="4446588"/>
          <p14:tracePt t="67105" x="7054850" y="4456113"/>
          <p14:tracePt t="67120" x="7081838" y="4473575"/>
          <p14:tracePt t="67136" x="7099300" y="4491038"/>
          <p14:tracePt t="67154" x="7116763" y="4510088"/>
          <p14:tracePt t="67170" x="7143750" y="4581525"/>
          <p14:tracePt t="67187" x="7161213" y="4616450"/>
          <p14:tracePt t="67203" x="7180263" y="4679950"/>
          <p14:tracePt t="67221" x="7205663" y="4751388"/>
          <p14:tracePt t="67236" x="7224713" y="4803775"/>
          <p14:tracePt t="67253" x="7224713" y="4840288"/>
          <p14:tracePt t="67271" x="7242175" y="4875213"/>
          <p14:tracePt t="67288" x="7242175" y="4884738"/>
          <p14:tracePt t="67304" x="7242175" y="4911725"/>
          <p14:tracePt t="67320" x="7242175" y="4929188"/>
          <p14:tracePt t="67337" x="7242175" y="4956175"/>
          <p14:tracePt t="67354" x="7242175" y="4991100"/>
          <p14:tracePt t="67370" x="7242175" y="5037138"/>
          <p14:tracePt t="67387" x="7232650" y="5081588"/>
          <p14:tracePt t="67404" x="7215188" y="5143500"/>
          <p14:tracePt t="67421" x="7197725" y="5180013"/>
          <p14:tracePt t="67437" x="7188200" y="5214938"/>
          <p14:tracePt t="67454" x="7170738" y="5251450"/>
          <p14:tracePt t="67470" x="7153275" y="5268913"/>
          <p14:tracePt t="67486" x="7134225" y="5286375"/>
          <p14:tracePt t="67503" x="7108825" y="5303838"/>
          <p14:tracePt t="67520" x="7054850" y="5322888"/>
          <p14:tracePt t="67536" x="6991350" y="5330825"/>
          <p14:tracePt t="67554" x="6884988" y="5348288"/>
          <p14:tracePt t="67554" x="6867525" y="5348288"/>
          <p14:tracePt t="67570" x="6732588" y="5348288"/>
          <p14:tracePt t="67587" x="6608763" y="5357813"/>
          <p14:tracePt t="67604" x="6491288" y="5357813"/>
          <p14:tracePt t="67620" x="6402388" y="5357813"/>
          <p14:tracePt t="67637" x="6348413" y="5357813"/>
          <p14:tracePt t="67653" x="6296025" y="5348288"/>
          <p14:tracePt t="67671" x="6269038" y="5340350"/>
          <p14:tracePt t="67687" x="6232525" y="5322888"/>
          <p14:tracePt t="67704" x="6205538" y="5303838"/>
          <p14:tracePt t="67721" x="6180138" y="5286375"/>
          <p14:tracePt t="67736" x="6161088" y="5276850"/>
          <p14:tracePt t="67754" x="6143625" y="5251450"/>
          <p14:tracePt t="67770" x="6116638" y="5205413"/>
          <p14:tracePt t="67787" x="6108700" y="5160963"/>
          <p14:tracePt t="67804" x="6099175" y="5116513"/>
          <p14:tracePt t="67820" x="6099175" y="5072063"/>
          <p14:tracePt t="67838" x="6099175" y="5045075"/>
          <p14:tracePt t="67853" x="6099175" y="5000625"/>
          <p14:tracePt t="67871" x="6099175" y="4973638"/>
          <p14:tracePt t="67887" x="6099175" y="4956175"/>
          <p14:tracePt t="67904" x="6099175" y="4929188"/>
          <p14:tracePt t="67921" x="6099175" y="4911725"/>
          <p14:tracePt t="67937" x="6099175" y="4894263"/>
          <p14:tracePt t="67955" x="6099175" y="4867275"/>
          <p14:tracePt t="67970" x="6108700" y="4840288"/>
          <p14:tracePt t="67987" x="6108700" y="4822825"/>
          <p14:tracePt t="68003" x="6116638" y="4803775"/>
          <p14:tracePt t="68021" x="6116638" y="4786313"/>
          <p14:tracePt t="68039" x="6126163" y="4776788"/>
          <p14:tracePt t="68053" x="6134100" y="4759325"/>
          <p14:tracePt t="68070" x="6134100" y="4751388"/>
          <p14:tracePt t="68070" x="6143625" y="4741863"/>
          <p14:tracePt t="68112" x="6143625" y="4732338"/>
          <p14:tracePt t="68403" x="6143625" y="4724400"/>
          <p14:tracePt t="68408" x="6153150" y="4724400"/>
          <p14:tracePt t="68411" x="6161088" y="4705350"/>
          <p14:tracePt t="68421" x="6170613" y="4697413"/>
          <p14:tracePt t="68437" x="6188075" y="4679950"/>
          <p14:tracePt t="68453" x="6197600" y="4670425"/>
          <p14:tracePt t="68470" x="6215063" y="4652963"/>
          <p14:tracePt t="68487" x="6232525" y="4643438"/>
          <p14:tracePt t="68503" x="6251575" y="4633913"/>
          <p14:tracePt t="68520" x="6276975" y="4625975"/>
          <p14:tracePt t="68537" x="6303963" y="4616450"/>
          <p14:tracePt t="68555" x="6330950" y="4616450"/>
          <p14:tracePt t="68570" x="6340475" y="4616450"/>
          <p14:tracePt t="68587" x="6375400" y="4616450"/>
          <p14:tracePt t="68605" x="6402388" y="4616450"/>
          <p14:tracePt t="68620" x="6429375" y="4616450"/>
          <p14:tracePt t="68637" x="6456363" y="4616450"/>
          <p14:tracePt t="68654" x="6491288" y="4616450"/>
          <p14:tracePt t="68671" x="6537325" y="4616450"/>
          <p14:tracePt t="68688" x="6572250" y="4625975"/>
          <p14:tracePt t="68704" x="6616700" y="4625975"/>
          <p14:tracePt t="68721" x="6653213" y="4643438"/>
          <p14:tracePt t="68737" x="6680200" y="4643438"/>
          <p14:tracePt t="68754" x="6705600" y="4660900"/>
          <p14:tracePt t="68754" x="6715125" y="4660900"/>
          <p14:tracePt t="68772" x="6742113" y="4670425"/>
          <p14:tracePt t="68788" x="6769100" y="4679950"/>
          <p14:tracePt t="68806" x="6786563" y="4697413"/>
          <p14:tracePt t="68821" x="6813550" y="4705350"/>
          <p14:tracePt t="68838" x="6840538" y="4714875"/>
          <p14:tracePt t="68854" x="6858000" y="4732338"/>
          <p14:tracePt t="68871" x="6875463" y="4751388"/>
          <p14:tracePt t="68888" x="6884988" y="4759325"/>
          <p14:tracePt t="68904" x="6894513" y="4776788"/>
          <p14:tracePt t="68920" x="6911975" y="4786313"/>
          <p14:tracePt t="68938" x="6911975" y="4803775"/>
          <p14:tracePt t="68954" x="6911975" y="4813300"/>
          <p14:tracePt t="68971" x="6919913" y="4822825"/>
          <p14:tracePt t="68988" x="6919913" y="4830763"/>
          <p14:tracePt t="69004" x="6919913" y="4840288"/>
          <p14:tracePt t="69021" x="6919913" y="4857750"/>
          <p14:tracePt t="69038" x="6919913" y="4867275"/>
          <p14:tracePt t="69054" x="6875463" y="4902200"/>
          <p14:tracePt t="69071" x="6858000" y="4911725"/>
          <p14:tracePt t="69088" x="6831013" y="4911725"/>
          <p14:tracePt t="69104" x="6804025" y="4911725"/>
          <p14:tracePt t="69122" x="6769100" y="4911725"/>
          <p14:tracePt t="69122" x="6759575" y="4911725"/>
          <p14:tracePt t="69139" x="6715125" y="4911725"/>
          <p14:tracePt t="69154" x="6653213" y="4911725"/>
          <p14:tracePt t="69171" x="6608763" y="4911725"/>
          <p14:tracePt t="69187" x="6599238" y="4911725"/>
          <p14:tracePt t="69255" x="6599238" y="4902200"/>
          <p14:tracePt t="69263" x="6599238" y="4894263"/>
          <p14:tracePt t="69276" x="6599238" y="4884738"/>
          <p14:tracePt t="69278" x="6599238" y="4867275"/>
          <p14:tracePt t="69288" x="6599238" y="4830763"/>
          <p14:tracePt t="69288" x="6599238" y="4822825"/>
          <p14:tracePt t="69307" x="6608763" y="4803775"/>
          <p14:tracePt t="69321" x="6626225" y="4768850"/>
          <p14:tracePt t="69339" x="6643688" y="4732338"/>
          <p14:tracePt t="69354" x="6661150" y="4714875"/>
          <p14:tracePt t="69371" x="6661150" y="4705350"/>
          <p14:tracePt t="69388" x="6680200" y="4697413"/>
          <p14:tracePt t="69431" x="6688138" y="4697413"/>
          <p14:tracePt t="69491" x="6697663" y="4697413"/>
          <p14:tracePt t="69911" x="6705600" y="4697413"/>
          <p14:tracePt t="69930" x="6715125" y="4697413"/>
          <p14:tracePt t="69953" x="6724650" y="4697413"/>
          <p14:tracePt t="73465" x="6732588" y="4697413"/>
          <p14:tracePt t="73548" x="6742113" y="4697413"/>
          <p14:tracePt t="73641" x="6751638" y="4697413"/>
          <p14:tracePt t="73692" x="6751638" y="4705350"/>
          <p14:tracePt t="73696" x="6759575" y="4705350"/>
          <p14:tracePt t="73708" x="6759575" y="4714875"/>
          <p14:tracePt t="73769" x="6759575" y="4724400"/>
          <p14:tracePt t="73773" x="6769100" y="4724400"/>
          <p14:tracePt t="73795" x="6769100" y="4732338"/>
          <p14:tracePt t="73813" x="6769100" y="4741863"/>
          <p14:tracePt t="73820" x="6769100" y="4751388"/>
          <p14:tracePt t="73849" x="6769100" y="4759325"/>
          <p14:tracePt t="73861" x="6769100" y="4768850"/>
          <p14:tracePt t="73885" x="6769100" y="4776788"/>
          <p14:tracePt t="73897" x="6769100" y="4786313"/>
          <p14:tracePt t="73909" x="6769100" y="4795838"/>
          <p14:tracePt t="73925" x="6769100" y="4803775"/>
          <p14:tracePt t="73942" x="6769100" y="4813300"/>
          <p14:tracePt t="73976" x="6769100" y="4822825"/>
          <p14:tracePt t="73989" x="6769100" y="4830763"/>
          <p14:tracePt t="73999" x="6759575" y="4830763"/>
          <p14:tracePt t="74007" x="6751638" y="4830763"/>
          <p14:tracePt t="74023" x="6742113" y="4840288"/>
          <p14:tracePt t="74040" x="6732588" y="4840288"/>
          <p14:tracePt t="74056" x="6715125" y="4848225"/>
          <p14:tracePt t="74073" x="6697663" y="4848225"/>
          <p14:tracePt t="74090" x="6688138" y="4857750"/>
          <p14:tracePt t="74107" x="6661150" y="4867275"/>
          <p14:tracePt t="74124" x="6653213" y="4867275"/>
          <p14:tracePt t="74140" x="6626225" y="4867275"/>
          <p14:tracePt t="74157" x="6599238" y="4867275"/>
          <p14:tracePt t="74173" x="6572250" y="4867275"/>
          <p14:tracePt t="74190" x="6545263" y="4867275"/>
          <p14:tracePt t="74207" x="6518275" y="4875213"/>
          <p14:tracePt t="74223" x="6491288" y="4875213"/>
          <p14:tracePt t="74240" x="6473825" y="4875213"/>
          <p14:tracePt t="74470" x="6473825" y="4867275"/>
          <p14:tracePt t="74479" x="6473825" y="4857750"/>
          <p14:tracePt t="74486" x="6473825" y="4848225"/>
          <p14:tracePt t="74489" x="6473825" y="4840288"/>
          <p14:tracePt t="74524" x="6473825" y="4830763"/>
          <p14:tracePt t="74525" x="6483350" y="4822825"/>
          <p14:tracePt t="74540" x="6491288" y="4813300"/>
          <p14:tracePt t="74556" x="6500813" y="4803775"/>
          <p14:tracePt t="74573" x="6500813" y="4795838"/>
          <p14:tracePt t="74590" x="6510338" y="4786313"/>
          <p14:tracePt t="74607" x="6518275" y="4776788"/>
          <p14:tracePt t="74624" x="6527800" y="4768850"/>
          <p14:tracePt t="74640" x="6537325" y="4759325"/>
          <p14:tracePt t="74658" x="6545263" y="4751388"/>
          <p14:tracePt t="74673" x="6554788" y="4741863"/>
          <p14:tracePt t="74719" x="6554788" y="4732338"/>
          <p14:tracePt t="74723" x="6562725" y="4732338"/>
          <p14:tracePt t="74730" x="6572250" y="4732338"/>
          <p14:tracePt t="74740" x="6572250" y="4724400"/>
          <p14:tracePt t="74757" x="6581775" y="4724400"/>
          <p14:tracePt t="74774" x="6581775" y="4714875"/>
          <p14:tracePt t="74790" x="6589713" y="4714875"/>
          <p14:tracePt t="74835" x="6599238" y="4714875"/>
          <p14:tracePt t="74847" x="6608763" y="4714875"/>
          <p14:tracePt t="74858" x="6608763" y="4705350"/>
          <p14:tracePt t="74859" x="6616700" y="4705350"/>
          <p14:tracePt t="74891" x="6626225" y="4705350"/>
          <p14:tracePt t="74911" x="6634163" y="4705350"/>
          <p14:tracePt t="74924" x="6653213" y="4705350"/>
          <p14:tracePt t="74931" x="6670675" y="4705350"/>
          <p14:tracePt t="74957" x="6697663" y="4705350"/>
          <p14:tracePt t="74957" x="6724650" y="4724400"/>
          <p14:tracePt t="74973" x="6759575" y="4732338"/>
          <p14:tracePt t="74991" x="6769100" y="4732338"/>
          <p14:tracePt t="75007" x="6777038" y="4741863"/>
          <p14:tracePt t="75024" x="6786563" y="4741863"/>
          <p14:tracePt t="75040" x="6796088" y="4751388"/>
          <p14:tracePt t="75058" x="6804025" y="4759325"/>
          <p14:tracePt t="75073" x="6813550" y="4768850"/>
          <p14:tracePt t="75091" x="6831013" y="4786313"/>
          <p14:tracePt t="75107" x="6840538" y="4803775"/>
          <p14:tracePt t="75123" x="6848475" y="4813300"/>
          <p14:tracePt t="75141" x="6848475" y="4822825"/>
          <p14:tracePt t="75157" x="6858000" y="4830763"/>
          <p14:tracePt t="75174" x="6867525" y="4840288"/>
          <p14:tracePt t="75190" x="6867525" y="4848225"/>
          <p14:tracePt t="75206" x="6867525" y="4857750"/>
          <p14:tracePt t="75223" x="6867525" y="4867275"/>
          <p14:tracePt t="75240" x="6858000" y="4875213"/>
          <p14:tracePt t="75257" x="6858000" y="4884738"/>
          <p14:tracePt t="75273" x="6840538" y="4902200"/>
          <p14:tracePt t="75292" x="6823075" y="4911725"/>
          <p14:tracePt t="75307" x="6796088" y="4911725"/>
          <p14:tracePt t="75324" x="6777038" y="4919663"/>
          <p14:tracePt t="75341" x="6742113" y="4919663"/>
          <p14:tracePt t="75357" x="6724650" y="4919663"/>
          <p14:tracePt t="75373" x="6688138" y="4929188"/>
          <p14:tracePt t="75391" x="6661150" y="4929188"/>
          <p14:tracePt t="75408" x="6634163" y="4929188"/>
          <p14:tracePt t="75424" x="6599238" y="4929188"/>
          <p14:tracePt t="75457" x="6581775" y="4919663"/>
          <p14:tracePt t="75457" x="6554788" y="4911725"/>
          <p14:tracePt t="75457" x="6545263" y="4911725"/>
          <p14:tracePt t="75474" x="6537325" y="4902200"/>
          <p14:tracePt t="75491" x="6518275" y="4894263"/>
          <p14:tracePt t="75508" x="6510338" y="4894263"/>
          <p14:tracePt t="75524" x="6510338" y="4884738"/>
          <p14:tracePt t="75541" x="6500813" y="4884738"/>
          <p14:tracePt t="75556" x="6491288" y="4875213"/>
          <p14:tracePt t="75574" x="6483350" y="4857750"/>
          <p14:tracePt t="75591" x="6473825" y="4848225"/>
          <p14:tracePt t="75608" x="6473825" y="4822825"/>
          <p14:tracePt t="75625" x="6465888" y="4813300"/>
          <p14:tracePt t="75641" x="6465888" y="4786313"/>
          <p14:tracePt t="75657" x="6465888" y="4768850"/>
          <p14:tracePt t="75675" x="6465888" y="4759325"/>
          <p14:tracePt t="75691" x="6465888" y="4751388"/>
          <p14:tracePt t="75707" x="6465888" y="4741863"/>
          <p14:tracePt t="75758" x="6465888" y="4732338"/>
          <p14:tracePt t="75782" x="6465888" y="4724400"/>
          <p14:tracePt t="75802" x="6465888" y="4714875"/>
          <p14:tracePt t="75814" x="6473825" y="4714875"/>
          <p14:tracePt t="75829" x="6473825" y="4705350"/>
          <p14:tracePt t="75861" x="6483350" y="4705350"/>
          <p14:tracePt t="75873" x="6483350" y="4697413"/>
          <p14:tracePt t="75908" x="6491288" y="4697413"/>
          <p14:tracePt t="77697" x="6491288" y="4705350"/>
          <p14:tracePt t="78402" x="0" y="0"/>
        </p14:tracePtLst>
        <p14:tracePtLst>
          <p14:tracePt t="79004" x="2705100" y="2108200"/>
          <p14:tracePt t="79322" x="2705100" y="2098675"/>
          <p14:tracePt t="79328" x="2705100" y="2081213"/>
          <p14:tracePt t="79328" x="2697163" y="2081213"/>
          <p14:tracePt t="79334" x="2697163" y="2054225"/>
          <p14:tracePt t="79344" x="2687638" y="2017713"/>
          <p14:tracePt t="79359" x="2687638" y="1965325"/>
          <p14:tracePt t="79377" x="2670175" y="1893888"/>
          <p14:tracePt t="79393" x="2670175" y="1839913"/>
          <p14:tracePt t="79410" x="2670175" y="1785938"/>
          <p14:tracePt t="79427" x="2670175" y="1731963"/>
          <p14:tracePt t="79443" x="2660650" y="1687513"/>
          <p14:tracePt t="79461" x="2660650" y="1652588"/>
          <p14:tracePt t="79477" x="2660650" y="1625600"/>
          <p14:tracePt t="79494" x="2660650" y="1598613"/>
          <p14:tracePt t="79510" x="2652713" y="1589088"/>
          <p14:tracePt t="79526" x="2643188" y="1571625"/>
          <p14:tracePt t="79561" x="2633663" y="1562100"/>
          <p14:tracePt t="79562" x="2633663" y="1554163"/>
          <p14:tracePt t="79576" x="2625725" y="1536700"/>
          <p14:tracePt t="79594" x="2598738" y="1509713"/>
          <p14:tracePt t="79610" x="2581275" y="1490663"/>
          <p14:tracePt t="79627" x="2554288" y="1473200"/>
          <p14:tracePt t="79644" x="2527300" y="1455738"/>
          <p14:tracePt t="79660" x="2500313" y="1438275"/>
          <p14:tracePt t="79677" x="2482850" y="1428750"/>
          <p14:tracePt t="79693" x="2455863" y="1428750"/>
          <p14:tracePt t="79711" x="2438400" y="1428750"/>
          <p14:tracePt t="79727" x="2393950" y="1428750"/>
          <p14:tracePt t="79744" x="2357438" y="1455738"/>
          <p14:tracePt t="79760" x="2312988" y="1473200"/>
          <p14:tracePt t="79777" x="2276475" y="1500188"/>
          <p14:tracePt t="79795" x="2232025" y="1527175"/>
          <p14:tracePt t="79810" x="2197100" y="1562100"/>
          <p14:tracePt t="79826" x="2152650" y="1608138"/>
          <p14:tracePt t="79843" x="2098675" y="1679575"/>
          <p14:tracePt t="79860" x="2062163" y="1724025"/>
          <p14:tracePt t="79877" x="2036763" y="1776413"/>
          <p14:tracePt t="79893" x="2000250" y="1830388"/>
          <p14:tracePt t="79910" x="1965325" y="1884363"/>
          <p14:tracePt t="79926" x="1928813" y="1946275"/>
          <p14:tracePt t="79943" x="1911350" y="2017713"/>
          <p14:tracePt t="79960" x="1893888" y="2062163"/>
          <p14:tracePt t="79977" x="1884363" y="2108200"/>
          <p14:tracePt t="79994" x="1884363" y="2143125"/>
          <p14:tracePt t="80010" x="1874838" y="2187575"/>
          <p14:tracePt t="80027" x="1874838" y="2241550"/>
          <p14:tracePt t="80044" x="1874838" y="2286000"/>
          <p14:tracePt t="80060" x="1884363" y="2347913"/>
          <p14:tracePt t="80079" x="1893888" y="2411413"/>
          <p14:tracePt t="80094" x="1919288" y="2473325"/>
          <p14:tracePt t="80110" x="1946275" y="2509838"/>
          <p14:tracePt t="80126" x="1982788" y="2562225"/>
          <p14:tracePt t="80144" x="2009775" y="2589213"/>
          <p14:tracePt t="80161" x="2044700" y="2625725"/>
          <p14:tracePt t="80177" x="2081213" y="2652713"/>
          <p14:tracePt t="80194" x="2108200" y="2670175"/>
          <p14:tracePt t="80210" x="2152650" y="2687638"/>
          <p14:tracePt t="80227" x="2205038" y="2687638"/>
          <p14:tracePt t="80244" x="2251075" y="2687638"/>
          <p14:tracePt t="80261" x="2303463" y="2687638"/>
          <p14:tracePt t="80278" x="2366963" y="2679700"/>
          <p14:tracePt t="80295" x="2419350" y="2660650"/>
          <p14:tracePt t="80310" x="2482850" y="2643188"/>
          <p14:tracePt t="80328" x="2527300" y="2625725"/>
          <p14:tracePt t="80344" x="2571750" y="2608263"/>
          <p14:tracePt t="80344" x="2581275" y="2608263"/>
          <p14:tracePt t="80362" x="2616200" y="2571750"/>
          <p14:tracePt t="80377" x="2670175" y="2544763"/>
          <p14:tracePt t="80393" x="2705100" y="2500313"/>
          <p14:tracePt t="80411" x="2732088" y="2455863"/>
          <p14:tracePt t="80427" x="2768600" y="2384425"/>
          <p14:tracePt t="80444" x="2776538" y="2312988"/>
          <p14:tracePt t="80461" x="2786063" y="2232025"/>
          <p14:tracePt t="80478" x="2786063" y="2152650"/>
          <p14:tracePt t="80494" x="2786063" y="2089150"/>
          <p14:tracePt t="80510" x="2786063" y="2027238"/>
          <p14:tracePt t="80528" x="2768600" y="1965325"/>
          <p14:tracePt t="80544" x="2751138" y="1911350"/>
          <p14:tracePt t="80561" x="2732088" y="1866900"/>
          <p14:tracePt t="80577" x="2705100" y="1812925"/>
          <p14:tracePt t="80594" x="2697163" y="1758950"/>
          <p14:tracePt t="80612" x="2670175" y="1724025"/>
          <p14:tracePt t="80630" x="2652713" y="1679575"/>
          <p14:tracePt t="80644" x="2633663" y="1643063"/>
          <p14:tracePt t="80661" x="2616200" y="1616075"/>
          <p14:tracePt t="80677" x="2589213" y="1589088"/>
          <p14:tracePt t="80677" x="2589213" y="1581150"/>
          <p14:tracePt t="80696" x="2554288" y="1554163"/>
          <p14:tracePt t="80711" x="2490788" y="1509713"/>
          <p14:tracePt t="80728" x="2438400" y="1482725"/>
          <p14:tracePt t="80744" x="2393950" y="1473200"/>
          <p14:tracePt t="80761" x="2357438" y="1465263"/>
          <p14:tracePt t="80778" x="2303463" y="1465263"/>
          <p14:tracePt t="80795" x="2241550" y="1465263"/>
          <p14:tracePt t="80812" x="2170113" y="1490663"/>
          <p14:tracePt t="80827" x="2081213" y="1536700"/>
          <p14:tracePt t="80827" x="2071688" y="1554163"/>
          <p14:tracePt t="80847" x="2009775" y="1589088"/>
          <p14:tracePt t="80860" x="1938338" y="1643063"/>
          <p14:tracePt t="80876" x="1874838" y="1697038"/>
          <p14:tracePt t="80893" x="1830388" y="1751013"/>
          <p14:tracePt t="80909" x="1785938" y="1803400"/>
          <p14:tracePt t="80926" x="1758950" y="1857375"/>
          <p14:tracePt t="80942" x="1741488" y="1928813"/>
          <p14:tracePt t="80959" x="1741488" y="2000250"/>
          <p14:tracePt t="80976" x="1741488" y="2081213"/>
          <p14:tracePt t="80993" x="1751013" y="2160588"/>
          <p14:tracePt t="81011" x="1776413" y="2241550"/>
          <p14:tracePt t="81027" x="1822450" y="2330450"/>
          <p14:tracePt t="81044" x="1874838" y="2384425"/>
          <p14:tracePt t="81061" x="1928813" y="2455863"/>
          <p14:tracePt t="81077" x="2000250" y="2500313"/>
          <p14:tracePt t="81095" x="2062163" y="2544763"/>
          <p14:tracePt t="81110" x="2160588" y="2589213"/>
          <p14:tracePt t="81127" x="2241550" y="2616200"/>
          <p14:tracePt t="81144" x="2330450" y="2643188"/>
          <p14:tracePt t="81161" x="2411413" y="2643188"/>
          <p14:tracePt t="81177" x="2482850" y="2643188"/>
          <p14:tracePt t="81194" x="2544763" y="2633663"/>
          <p14:tracePt t="81194" x="2554288" y="2633663"/>
          <p14:tracePt t="81212" x="2616200" y="2625725"/>
          <p14:tracePt t="81228" x="2679700" y="2598738"/>
          <p14:tracePt t="81245" x="2759075" y="2562225"/>
          <p14:tracePt t="81245" x="2768600" y="2562225"/>
          <p14:tracePt t="81262" x="2847975" y="2509838"/>
          <p14:tracePt t="81278" x="2938463" y="2446338"/>
          <p14:tracePt t="81278" x="2955925" y="2438400"/>
          <p14:tracePt t="81296" x="3017838" y="2384425"/>
          <p14:tracePt t="81310" x="3089275" y="2276475"/>
          <p14:tracePt t="81327" x="3125788" y="2205038"/>
          <p14:tracePt t="81344" x="3152775" y="2108200"/>
          <p14:tracePt t="81360" x="3170238" y="2027238"/>
          <p14:tracePt t="81377" x="3170238" y="1955800"/>
          <p14:tracePt t="81393" x="3160713" y="1884363"/>
          <p14:tracePt t="81410" x="3152775" y="1822450"/>
          <p14:tracePt t="81426" x="3125788" y="1768475"/>
          <p14:tracePt t="81443" x="3098800" y="1724025"/>
          <p14:tracePt t="81460" x="3081338" y="1687513"/>
          <p14:tracePt t="81477" x="3054350" y="1652588"/>
          <p14:tracePt t="81495" x="3017838" y="1616075"/>
          <p14:tracePt t="81511" x="2965450" y="1571625"/>
          <p14:tracePt t="81528" x="2901950" y="1536700"/>
          <p14:tracePt t="81545" x="2822575" y="1490663"/>
          <p14:tracePt t="81561" x="2724150" y="1446213"/>
          <p14:tracePt t="81578" x="2616200" y="1393825"/>
          <p14:tracePt t="81594" x="2490788" y="1347788"/>
          <p14:tracePt t="81612" x="2419350" y="1330325"/>
          <p14:tracePt t="81628" x="2347913" y="1330325"/>
          <p14:tracePt t="81644" x="2295525" y="1330325"/>
          <p14:tracePt t="81644" x="2286000" y="1330325"/>
          <p14:tracePt t="81662" x="2241550" y="1330325"/>
          <p14:tracePt t="81678" x="2187575" y="1357313"/>
          <p14:tracePt t="81695" x="2152650" y="1384300"/>
          <p14:tracePt t="81710" x="2098675" y="1419225"/>
          <p14:tracePt t="81728" x="2071688" y="1446213"/>
          <p14:tracePt t="81745" x="2054225" y="1473200"/>
          <p14:tracePt t="81761" x="2044700" y="1482725"/>
          <p14:tracePt t="81778" x="2036763" y="1482725"/>
          <p14:tracePt t="81778" x="2036763" y="1490663"/>
          <p14:tracePt t="82033" x="2027238" y="1490663"/>
          <p14:tracePt t="82034" x="2027238" y="1509713"/>
          <p14:tracePt t="82034" x="0" y="0"/>
        </p14:tracePtLst>
        <p14:tracePtLst>
          <p14:tracePt t="82588" x="6384925" y="4000500"/>
          <p14:tracePt t="82828" x="6375400" y="4000500"/>
          <p14:tracePt t="82834" x="6367463" y="4000500"/>
          <p14:tracePt t="82838" x="6357938" y="4017963"/>
          <p14:tracePt t="82844" x="6323013" y="4037013"/>
          <p14:tracePt t="82861" x="6296025" y="4071938"/>
          <p14:tracePt t="82879" x="6276975" y="4108450"/>
          <p14:tracePt t="82895" x="6251575" y="4143375"/>
          <p14:tracePt t="82914" x="6242050" y="4170363"/>
          <p14:tracePt t="82930" x="6224588" y="4205288"/>
          <p14:tracePt t="82949" x="6215063" y="4232275"/>
          <p14:tracePt t="82949" x="6205538" y="4232275"/>
          <p14:tracePt t="82962" x="6197600" y="4268788"/>
          <p14:tracePt t="82978" x="6180138" y="4340225"/>
          <p14:tracePt t="82995" x="6161088" y="4394200"/>
          <p14:tracePt t="83012" x="6143625" y="4438650"/>
          <p14:tracePt t="83029" x="6134100" y="4491038"/>
          <p14:tracePt t="83046" x="6126163" y="4537075"/>
          <p14:tracePt t="83061" x="6116638" y="4572000"/>
          <p14:tracePt t="83078" x="6116638" y="4608513"/>
          <p14:tracePt t="83096" x="6116638" y="4652963"/>
          <p14:tracePt t="83112" x="6116638" y="4697413"/>
          <p14:tracePt t="83145" x="6116638" y="4741863"/>
          <p14:tracePt t="83146" x="6116638" y="4786313"/>
          <p14:tracePt t="83162" x="6134100" y="4840288"/>
          <p14:tracePt t="83179" x="6161088" y="4894263"/>
          <p14:tracePt t="83194" x="6205538" y="4965700"/>
          <p14:tracePt t="83211" x="6259513" y="5045075"/>
          <p14:tracePt t="83229" x="6340475" y="5133975"/>
          <p14:tracePt t="83245" x="6429375" y="5232400"/>
          <p14:tracePt t="83262" x="6500813" y="5295900"/>
          <p14:tracePt t="83278" x="6572250" y="5330825"/>
          <p14:tracePt t="83296" x="6626225" y="5348288"/>
          <p14:tracePt t="83312" x="6670675" y="5367338"/>
          <p14:tracePt t="83328" x="6715125" y="5367338"/>
          <p14:tracePt t="83345" x="6777038" y="5375275"/>
          <p14:tracePt t="83362" x="6831013" y="5375275"/>
          <p14:tracePt t="83378" x="6902450" y="5357813"/>
          <p14:tracePt t="83395" x="6983413" y="5322888"/>
          <p14:tracePt t="83413" x="7062788" y="5286375"/>
          <p14:tracePt t="83428" x="7134225" y="5251450"/>
          <p14:tracePt t="83445" x="7197725" y="5224463"/>
          <p14:tracePt t="83463" x="7251700" y="5187950"/>
          <p14:tracePt t="83479" x="7323138" y="5153025"/>
          <p14:tracePt t="83496" x="7375525" y="5099050"/>
          <p14:tracePt t="83512" x="7419975" y="5054600"/>
          <p14:tracePt t="83528" x="7446963" y="4991100"/>
          <p14:tracePt t="83546" x="7473950" y="4929188"/>
          <p14:tracePt t="83562" x="7483475" y="4875213"/>
          <p14:tracePt t="83579" x="7483475" y="4830763"/>
          <p14:tracePt t="83595" x="7483475" y="4786313"/>
          <p14:tracePt t="83612" x="7483475" y="4759325"/>
          <p14:tracePt t="83628" x="7473950" y="4724400"/>
          <p14:tracePt t="83645" x="7456488" y="4697413"/>
          <p14:tracePt t="83663" x="7429500" y="4670425"/>
          <p14:tracePt t="83678" x="7367588" y="4633913"/>
          <p14:tracePt t="83696" x="7313613" y="4598988"/>
          <p14:tracePt t="83712" x="7269163" y="4572000"/>
          <p14:tracePt t="83729" x="7215188" y="4537075"/>
          <p14:tracePt t="83746" x="7153275" y="4510088"/>
          <p14:tracePt t="83762" x="7099300" y="4473575"/>
          <p14:tracePt t="83779" x="7045325" y="4456113"/>
          <p14:tracePt t="83796" x="6973888" y="4429125"/>
          <p14:tracePt t="83812" x="6911975" y="4411663"/>
          <p14:tracePt t="83829" x="6875463" y="4402138"/>
          <p14:tracePt t="83845" x="6823075" y="4384675"/>
          <p14:tracePt t="83862" x="6796088" y="4375150"/>
          <p14:tracePt t="83878" x="6732588" y="4367213"/>
          <p14:tracePt t="83895" x="6680200" y="4357688"/>
          <p14:tracePt t="83912" x="6634163" y="4357688"/>
          <p14:tracePt t="83928" x="6572250" y="4357688"/>
          <p14:tracePt t="83945" x="6510338" y="4357688"/>
          <p14:tracePt t="83961" x="6456363" y="4367213"/>
          <p14:tracePt t="83979" x="6394450" y="4384675"/>
          <p14:tracePt t="83995" x="6340475" y="4402138"/>
          <p14:tracePt t="84012" x="6286500" y="4429125"/>
          <p14:tracePt t="84029" x="6232525" y="4473575"/>
          <p14:tracePt t="84045" x="6197600" y="4500563"/>
          <p14:tracePt t="84062" x="6170613" y="4527550"/>
          <p14:tracePt t="84078" x="6143625" y="4572000"/>
          <p14:tracePt t="84095" x="6126163" y="4598988"/>
          <p14:tracePt t="84113" x="6126163" y="4625975"/>
          <p14:tracePt t="84129" x="6108700" y="4652963"/>
          <p14:tracePt t="84145" x="6108700" y="4714875"/>
          <p14:tracePt t="84162" x="6108700" y="4768850"/>
          <p14:tracePt t="84179" x="6108700" y="4795838"/>
          <p14:tracePt t="84195" x="6108700" y="4830763"/>
          <p14:tracePt t="84213" x="6116638" y="4884738"/>
          <p14:tracePt t="84230" x="6126163" y="4919663"/>
          <p14:tracePt t="84245" x="6134100" y="4973638"/>
          <p14:tracePt t="84263" x="6153150" y="5037138"/>
          <p14:tracePt t="84278" x="6170613" y="5089525"/>
          <p14:tracePt t="84295" x="6188075" y="5126038"/>
          <p14:tracePt t="84295" x="6197600" y="5133975"/>
          <p14:tracePt t="84315" x="6215063" y="5180013"/>
          <p14:tracePt t="84328" x="6242050" y="5214938"/>
          <p14:tracePt t="84346" x="6269038" y="5232400"/>
          <p14:tracePt t="84362" x="6303963" y="5259388"/>
          <p14:tracePt t="84379" x="6367463" y="5276850"/>
          <p14:tracePt t="84396" x="6438900" y="5286375"/>
          <p14:tracePt t="84412" x="6510338" y="5295900"/>
          <p14:tracePt t="84412" x="6518275" y="5295900"/>
          <p14:tracePt t="84430" x="6599238" y="5295900"/>
          <p14:tracePt t="84446" x="6670675" y="5295900"/>
          <p14:tracePt t="84462" x="6751638" y="5295900"/>
          <p14:tracePt t="84462" x="6769100" y="5286375"/>
          <p14:tracePt t="84480" x="6840538" y="5276850"/>
          <p14:tracePt t="84496" x="6919913" y="5251450"/>
          <p14:tracePt t="84513" x="6973888" y="5224463"/>
          <p14:tracePt t="84529" x="7037388" y="5187950"/>
          <p14:tracePt t="84546" x="7072313" y="5160963"/>
          <p14:tracePt t="84562" x="7108825" y="5133975"/>
          <p14:tracePt t="84579" x="7134225" y="5072063"/>
          <p14:tracePt t="84596" x="7170738" y="5018088"/>
          <p14:tracePt t="84612" x="7188200" y="4965700"/>
          <p14:tracePt t="84646" x="7197725" y="4902200"/>
          <p14:tracePt t="84647" x="7205663" y="4848225"/>
          <p14:tracePt t="84663" x="7205663" y="4795838"/>
          <p14:tracePt t="84663" x="7205663" y="4786313"/>
          <p14:tracePt t="84680" x="7205663" y="4741863"/>
          <p14:tracePt t="84695" x="7205663" y="4705350"/>
          <p14:tracePt t="84712" x="7197725" y="4652963"/>
          <p14:tracePt t="84729" x="7180263" y="4608513"/>
          <p14:tracePt t="84746" x="7161213" y="4562475"/>
          <p14:tracePt t="84762" x="7134225" y="4527550"/>
          <p14:tracePt t="84779" x="7099300" y="4483100"/>
          <p14:tracePt t="84779" x="7099300" y="4473575"/>
          <p14:tracePt t="84799" x="7072313" y="4456113"/>
          <p14:tracePt t="84812" x="7045325" y="4438650"/>
          <p14:tracePt t="84829" x="7010400" y="4419600"/>
          <p14:tracePt t="84846" x="6965950" y="4411663"/>
          <p14:tracePt t="84863" x="6911975" y="4411663"/>
          <p14:tracePt t="84880" x="6858000" y="4411663"/>
          <p14:tracePt t="84895" x="6796088" y="4411663"/>
          <p14:tracePt t="84913" x="6724650" y="4429125"/>
          <p14:tracePt t="84929" x="6661150" y="4456113"/>
          <p14:tracePt t="84946" x="6608763" y="4491038"/>
          <p14:tracePt t="84963" x="6562725" y="4527550"/>
          <p14:tracePt t="84980" x="6510338" y="4562475"/>
          <p14:tracePt t="84998" x="6473825" y="4598988"/>
          <p14:tracePt t="85013" x="6446838" y="4633913"/>
          <p14:tracePt t="85029" x="6419850" y="4660900"/>
          <p14:tracePt t="85048" x="6402388" y="4679950"/>
          <p14:tracePt t="85062" x="6384925" y="4705350"/>
          <p14:tracePt t="85080" x="6375400" y="4724400"/>
          <p14:tracePt t="85096" x="6348413" y="4759325"/>
          <p14:tracePt t="85113" x="6340475" y="4786313"/>
          <p14:tracePt t="85128" x="6323013" y="4840288"/>
          <p14:tracePt t="85145" x="6313488" y="4884738"/>
          <p14:tracePt t="85161" x="6313488" y="4919663"/>
          <p14:tracePt t="85178" x="6313488" y="4965700"/>
          <p14:tracePt t="85195" x="6303963" y="5010150"/>
          <p14:tracePt t="85212" x="6303963" y="5045075"/>
          <p14:tracePt t="85228" x="6303963" y="5072063"/>
          <p14:tracePt t="85245" x="6303963" y="5099050"/>
          <p14:tracePt t="85261" x="6313488" y="5126038"/>
          <p14:tracePt t="85279" x="6313488" y="5133975"/>
          <p14:tracePt t="85296" x="6323013" y="5153025"/>
          <p14:tracePt t="85312" x="6348413" y="5170488"/>
          <p14:tracePt t="85312" x="6367463" y="5180013"/>
          <p14:tracePt t="85329" x="6419850" y="5197475"/>
          <p14:tracePt t="85345" x="6483350" y="5197475"/>
          <p14:tracePt t="85362" x="6545263" y="5205413"/>
          <p14:tracePt t="85379" x="6626225" y="5205413"/>
          <p14:tracePt t="85396" x="6705600" y="5205413"/>
          <p14:tracePt t="85413" x="6777038" y="5187950"/>
          <p14:tracePt t="85429" x="6823075" y="5180013"/>
          <p14:tracePt t="85446" x="6840538" y="5180013"/>
          <p14:tracePt t="85462" x="6848475" y="5170488"/>
          <p14:tracePt t="85842" x="6848475" y="5160963"/>
          <p14:tracePt t="85846" x="6848475" y="5153025"/>
          <p14:tracePt t="85846" x="0" y="0"/>
        </p14:tracePtLst>
        <p14:tracePtLst>
          <p14:tracePt t="86900" x="6054725" y="2152650"/>
          <p14:tracePt t="87148" x="6054725" y="2143125"/>
          <p14:tracePt t="87152" x="6054725" y="2133600"/>
          <p14:tracePt t="87156" x="6054725" y="2125663"/>
          <p14:tracePt t="87164" x="6054725" y="2098675"/>
          <p14:tracePt t="87180" x="6054725" y="2081213"/>
          <p14:tracePt t="87196" x="6054725" y="2062163"/>
          <p14:tracePt t="87213" x="6054725" y="2044700"/>
          <p14:tracePt t="87259" x="6054725" y="2036763"/>
          <p14:tracePt t="87316" x="6054725" y="2027238"/>
          <p14:tracePt t="87328" x="6062663" y="2017713"/>
          <p14:tracePt t="87352" x="6072188" y="2017713"/>
          <p14:tracePt t="87364" x="6072188" y="2009775"/>
          <p14:tracePt t="87376" x="6081713" y="2009775"/>
          <p14:tracePt t="87387" x="6089650" y="2009775"/>
          <p14:tracePt t="87388" x="6099175" y="2009775"/>
          <p14:tracePt t="87397" x="6116638" y="2000250"/>
          <p14:tracePt t="87414" x="6134100" y="2000250"/>
          <p14:tracePt t="87430" x="6153150" y="2000250"/>
          <p14:tracePt t="87447" x="6180138" y="2009775"/>
          <p14:tracePt t="87464" x="6205538" y="2027238"/>
          <p14:tracePt t="87480" x="6224588" y="2044700"/>
          <p14:tracePt t="87497" x="6242050" y="2062163"/>
          <p14:tracePt t="87513" x="6259513" y="2081213"/>
          <p14:tracePt t="87530" x="6269038" y="2098675"/>
          <p14:tracePt t="87547" x="6286500" y="2116138"/>
          <p14:tracePt t="87564" x="6286500" y="2133600"/>
          <p14:tracePt t="87581" x="6286500" y="2152650"/>
          <p14:tracePt t="87597" x="6286500" y="2170113"/>
          <p14:tracePt t="87613" x="6286500" y="2197100"/>
          <p14:tracePt t="87630" x="6276975" y="2214563"/>
          <p14:tracePt t="87647" x="6259513" y="2214563"/>
          <p14:tracePt t="87665" x="6242050" y="2214563"/>
          <p14:tracePt t="87680" x="6224588" y="2214563"/>
          <p14:tracePt t="87696" x="6188075" y="2214563"/>
          <p14:tracePt t="87714" x="6161088" y="2205038"/>
          <p14:tracePt t="87730" x="6126163" y="2187575"/>
          <p14:tracePt t="87747" x="6116638" y="2179638"/>
          <p14:tracePt t="87763" x="6099175" y="2160588"/>
          <p14:tracePt t="87781" x="6081713" y="2143125"/>
          <p14:tracePt t="87798" x="6072188" y="2125663"/>
          <p14:tracePt t="87814" x="6062663" y="2089150"/>
          <p14:tracePt t="87831" x="6062663" y="2071688"/>
          <p14:tracePt t="87847" x="6062663" y="2027238"/>
          <p14:tracePt t="87864" x="6062663" y="1990725"/>
          <p14:tracePt t="87881" x="6081713" y="1946275"/>
          <p14:tracePt t="87897" x="6099175" y="1919288"/>
          <p14:tracePt t="87897" x="6108700" y="1911350"/>
          <p14:tracePt t="87915" x="6134100" y="1884363"/>
          <p14:tracePt t="87930" x="6180138" y="1847850"/>
          <p14:tracePt t="87949" x="6215063" y="1830388"/>
          <p14:tracePt t="87964" x="6313488" y="1795463"/>
          <p14:tracePt t="87981" x="6394450" y="1758950"/>
          <p14:tracePt t="87998" x="6500813" y="1751013"/>
          <p14:tracePt t="88014" x="6589713" y="1724025"/>
          <p14:tracePt t="88032" x="6661150" y="1714500"/>
          <p14:tracePt t="88047" x="6732588" y="1704975"/>
          <p14:tracePt t="88063" x="6813550" y="1704975"/>
          <p14:tracePt t="88081" x="6884988" y="1704975"/>
          <p14:tracePt t="88097" x="6973888" y="1731963"/>
          <p14:tracePt t="88097" x="6983413" y="1731963"/>
          <p14:tracePt t="88115" x="7062788" y="1776413"/>
          <p14:tracePt t="88132" x="7143750" y="1822450"/>
          <p14:tracePt t="88147" x="7224713" y="1884363"/>
          <p14:tracePt t="88147" x="7232650" y="1893888"/>
          <p14:tracePt t="88165" x="7304088" y="1946275"/>
          <p14:tracePt t="88181" x="7385050" y="2044700"/>
          <p14:tracePt t="88198" x="7456488" y="2125663"/>
          <p14:tracePt t="88214" x="7518400" y="2205038"/>
          <p14:tracePt t="88230" x="7537450" y="2276475"/>
          <p14:tracePt t="88247" x="7545388" y="2312988"/>
          <p14:tracePt t="88263" x="7545388" y="2366963"/>
          <p14:tracePt t="88281" x="7537450" y="2411413"/>
          <p14:tracePt t="88281" x="7527925" y="2411413"/>
          <p14:tracePt t="88299" x="7500938" y="2455863"/>
          <p14:tracePt t="88299" x="7491413" y="2465388"/>
          <p14:tracePt t="88315" x="7412038" y="2527300"/>
          <p14:tracePt t="88330" x="7331075" y="2589213"/>
          <p14:tracePt t="88347" x="7215188" y="2660650"/>
          <p14:tracePt t="88365" x="7126288" y="2714625"/>
          <p14:tracePt t="88381" x="7054850" y="2741613"/>
          <p14:tracePt t="88398" x="6983413" y="2759075"/>
          <p14:tracePt t="88414" x="6902450" y="2768600"/>
          <p14:tracePt t="88431" x="6769100" y="2759075"/>
          <p14:tracePt t="88448" x="6634163" y="2732088"/>
          <p14:tracePt t="88463" x="6491288" y="2697163"/>
          <p14:tracePt t="88463" x="6465888" y="2697163"/>
          <p14:tracePt t="88482" x="6330950" y="2652713"/>
          <p14:tracePt t="88498" x="6232525" y="2608263"/>
          <p14:tracePt t="88514" x="6161088" y="2562225"/>
          <p14:tracePt t="88530" x="6108700" y="2527300"/>
          <p14:tracePt t="88530" x="6108700" y="2509838"/>
          <p14:tracePt t="88548" x="6072188" y="2473325"/>
          <p14:tracePt t="88565" x="6037263" y="2419350"/>
          <p14:tracePt t="88581" x="6010275" y="2357438"/>
          <p14:tracePt t="88597" x="5991225" y="2286000"/>
          <p14:tracePt t="88614" x="5991225" y="2214563"/>
          <p14:tracePt t="88631" x="5991225" y="2152650"/>
          <p14:tracePt t="88648" x="5991225" y="2125663"/>
          <p14:tracePt t="88664" x="5991225" y="2108200"/>
          <p14:tracePt t="88960" x="5991225" y="2116138"/>
          <p14:tracePt t="88971" x="6000750" y="2143125"/>
          <p14:tracePt t="88972" x="5929313" y="2179638"/>
          <p14:tracePt t="88980" x="5697538" y="2268538"/>
          <p14:tracePt t="88998" x="5357813" y="2401888"/>
          <p14:tracePt t="89014" x="5045075" y="2562225"/>
          <p14:tracePt t="89031" x="4625975" y="2786063"/>
          <p14:tracePt t="89047" x="4187825" y="3027363"/>
          <p14:tracePt t="89047" x="4143375" y="3054350"/>
          <p14:tracePt t="89064" x="3697288" y="3303588"/>
          <p14:tracePt t="89081" x="3268663" y="3544888"/>
          <p14:tracePt t="89114" x="2894013" y="3776663"/>
          <p14:tracePt t="89115" x="2705100" y="3919538"/>
          <p14:tracePt t="89131" x="2581275" y="4010025"/>
          <p14:tracePt t="89148" x="2490788" y="4062413"/>
          <p14:tracePt t="89165" x="2455863" y="4071938"/>
          <p14:tracePt t="89181" x="2446338" y="4071938"/>
          <p14:tracePt t="89197" x="2438400" y="4071938"/>
          <p14:tracePt t="89214" x="2428875" y="4071938"/>
          <p14:tracePt t="89344" x="2428875" y="4081463"/>
          <p14:tracePt t="89348" x="2419350" y="4089400"/>
          <p14:tracePt t="89363" x="2419350" y="4098925"/>
          <p14:tracePt t="89364" x="2411413" y="4116388"/>
          <p14:tracePt t="89364" x="2401888" y="4125913"/>
          <p14:tracePt t="89380" x="2393950" y="4152900"/>
          <p14:tracePt t="89397" x="2393950" y="4179888"/>
          <p14:tracePt t="89414" x="2393950" y="4232275"/>
          <p14:tracePt t="89430" x="2393950" y="4295775"/>
          <p14:tracePt t="89446" x="2401888" y="4348163"/>
          <p14:tracePt t="89463" x="2419350" y="4419600"/>
          <p14:tracePt t="89480" x="2446338" y="4483100"/>
          <p14:tracePt t="89498" x="2473325" y="4537075"/>
          <p14:tracePt t="89515" x="2482850" y="4572000"/>
          <p14:tracePt t="89531" x="2500313" y="4598988"/>
          <p14:tracePt t="89548" x="2509838" y="4608513"/>
          <p14:tracePt t="89645" x="2517775" y="4608513"/>
          <p14:tracePt t="89649" x="2527300" y="4608513"/>
          <p14:tracePt t="89653" x="2536825" y="4608513"/>
          <p14:tracePt t="89664" x="2562225" y="4608513"/>
          <p14:tracePt t="89681" x="2581275" y="4598988"/>
          <p14:tracePt t="89699" x="2598738" y="4581525"/>
          <p14:tracePt t="89715" x="2608263" y="4562475"/>
          <p14:tracePt t="89732" x="2608263" y="4537075"/>
          <p14:tracePt t="89747" x="2616200" y="4518025"/>
          <p14:tracePt t="89764" x="2616200" y="4491038"/>
          <p14:tracePt t="89781" x="2616200" y="4473575"/>
          <p14:tracePt t="89797" x="2616200" y="4456113"/>
          <p14:tracePt t="89814" x="2608263" y="4438650"/>
          <p14:tracePt t="89830" x="2589213" y="4419600"/>
          <p14:tracePt t="89847" x="2571750" y="4402138"/>
          <p14:tracePt t="89864" x="2544763" y="4402138"/>
          <p14:tracePt t="89880" x="2517775" y="4394200"/>
          <p14:tracePt t="89897" x="2465388" y="4384675"/>
          <p14:tracePt t="89914" x="2428875" y="4384675"/>
          <p14:tracePt t="89930" x="2393950" y="4384675"/>
          <p14:tracePt t="89947" x="2339975" y="4384675"/>
          <p14:tracePt t="89964" x="2268538" y="4402138"/>
          <p14:tracePt t="89980" x="2224088" y="4419600"/>
          <p14:tracePt t="89997" x="2187575" y="4438650"/>
          <p14:tracePt t="90014" x="2143125" y="4456113"/>
          <p14:tracePt t="90031" x="2108200" y="4473575"/>
          <p14:tracePt t="90047" x="2054225" y="4491038"/>
          <p14:tracePt t="90064" x="2027238" y="4518025"/>
          <p14:tracePt t="90080" x="2009775" y="4527550"/>
          <p14:tracePt t="90097" x="1990725" y="4554538"/>
          <p14:tracePt t="90114" x="1982788" y="4562475"/>
          <p14:tracePt t="90130" x="1973263" y="4598988"/>
          <p14:tracePt t="90147" x="1965325" y="4616450"/>
          <p14:tracePt t="90164" x="1965325" y="4652963"/>
          <p14:tracePt t="90181" x="1955800" y="4679950"/>
          <p14:tracePt t="90198" x="1955800" y="4732338"/>
          <p14:tracePt t="90214" x="1955800" y="4786313"/>
          <p14:tracePt t="90231" x="1955800" y="4840288"/>
          <p14:tracePt t="90247" x="1955800" y="4894263"/>
          <p14:tracePt t="90264" x="1955800" y="4946650"/>
          <p14:tracePt t="90280" x="1973263" y="5010150"/>
          <p14:tracePt t="90297" x="1973263" y="5054600"/>
          <p14:tracePt t="90315" x="1990725" y="5081588"/>
          <p14:tracePt t="90331" x="2000250" y="5108575"/>
          <p14:tracePt t="90347" x="2009775" y="5133975"/>
          <p14:tracePt t="90364" x="2036763" y="5160963"/>
          <p14:tracePt t="90381" x="2044700" y="5180013"/>
          <p14:tracePt t="90398" x="2062163" y="5205413"/>
          <p14:tracePt t="90414" x="2081213" y="5224463"/>
          <p14:tracePt t="90431" x="2108200" y="5241925"/>
          <p14:tracePt t="90448" x="2143125" y="5268913"/>
          <p14:tracePt t="90464" x="2224088" y="5330825"/>
          <p14:tracePt t="90481" x="2286000" y="5357813"/>
          <p14:tracePt t="90498" x="2339975" y="5375275"/>
          <p14:tracePt t="90515" x="2393950" y="5384800"/>
          <p14:tracePt t="90531" x="2455863" y="5384800"/>
          <p14:tracePt t="90549" x="2490788" y="5384800"/>
          <p14:tracePt t="90565" x="2544763" y="5384800"/>
          <p14:tracePt t="90581" x="2608263" y="5367338"/>
          <p14:tracePt t="90598" x="2660650" y="5348288"/>
          <p14:tracePt t="90614" x="2714625" y="5330825"/>
          <p14:tracePt t="90631" x="2768600" y="5303838"/>
          <p14:tracePt t="90647" x="2803525" y="5276850"/>
          <p14:tracePt t="90664" x="2840038" y="5241925"/>
          <p14:tracePt t="90681" x="2867025" y="5205413"/>
          <p14:tracePt t="90698" x="2911475" y="5153025"/>
          <p14:tracePt t="90714" x="2938463" y="5089525"/>
          <p14:tracePt t="90731" x="2965450" y="5037138"/>
          <p14:tracePt t="90748" x="2982913" y="4991100"/>
          <p14:tracePt t="90764" x="3000375" y="4938713"/>
          <p14:tracePt t="90781" x="3009900" y="4875213"/>
          <p14:tracePt t="90799" x="3017838" y="4840288"/>
          <p14:tracePt t="90816" x="3017838" y="4803775"/>
          <p14:tracePt t="90816" x="3017838" y="4795838"/>
          <p14:tracePt t="90833" x="3017838" y="4759325"/>
          <p14:tracePt t="90848" x="3017838" y="4714875"/>
          <p14:tracePt t="90865" x="3017838" y="4687888"/>
          <p14:tracePt t="90882" x="3017838" y="4660900"/>
          <p14:tracePt t="90899" x="3017838" y="4633913"/>
          <p14:tracePt t="90915" x="3009900" y="4616450"/>
          <p14:tracePt t="90931" x="3000375" y="4589463"/>
          <p14:tracePt t="90948" x="2990850" y="4562475"/>
          <p14:tracePt t="90966" x="2973388" y="4537075"/>
          <p14:tracePt t="90982" x="2955925" y="4510088"/>
          <p14:tracePt t="90999" x="2938463" y="4483100"/>
          <p14:tracePt t="91015" x="2919413" y="4456113"/>
          <p14:tracePt t="91033" x="2901950" y="4438650"/>
          <p14:tracePt t="91048" x="2884488" y="4411663"/>
          <p14:tracePt t="91065" x="2830513" y="4375150"/>
          <p14:tracePt t="91065" x="2822575" y="4375150"/>
          <p14:tracePt t="91098" x="2776538" y="4348163"/>
          <p14:tracePt t="91099" x="2732088" y="4330700"/>
          <p14:tracePt t="91116" x="2697163" y="4322763"/>
          <p14:tracePt t="91132" x="2652713" y="4313238"/>
          <p14:tracePt t="91149" x="2608263" y="4313238"/>
          <p14:tracePt t="91167" x="2571750" y="4313238"/>
          <p14:tracePt t="91181" x="2527300" y="4313238"/>
          <p14:tracePt t="91199" x="2473325" y="4322763"/>
          <p14:tracePt t="91215" x="2419350" y="4330700"/>
          <p14:tracePt t="91231" x="2357438" y="4357688"/>
          <p14:tracePt t="91249" x="2303463" y="4384675"/>
          <p14:tracePt t="91265" x="2259013" y="4411663"/>
          <p14:tracePt t="91282" x="2205038" y="4446588"/>
          <p14:tracePt t="91300" x="2152650" y="4473575"/>
          <p14:tracePt t="91315" x="2116138" y="4518025"/>
          <p14:tracePt t="91349" x="2089150" y="4545013"/>
          <p14:tracePt t="91349" x="2062163" y="4589463"/>
          <p14:tracePt t="91366" x="2044700" y="4633913"/>
          <p14:tracePt t="91382" x="2027238" y="4687888"/>
          <p14:tracePt t="91399" x="2009775" y="4732338"/>
          <p14:tracePt t="91415" x="1990725" y="4786313"/>
          <p14:tracePt t="91432" x="1990725" y="4840288"/>
          <p14:tracePt t="91449" x="1990725" y="4875213"/>
          <p14:tracePt t="91465" x="1982788" y="4911725"/>
          <p14:tracePt t="91482" x="1982788" y="4938713"/>
          <p14:tracePt t="91499" x="1982788" y="4946650"/>
          <p14:tracePt t="91515" x="1990725" y="4956175"/>
          <p14:tracePt t="91531" x="1990725" y="4965700"/>
          <p14:tracePt t="91548" x="2017713" y="4983163"/>
          <p14:tracePt t="91566" x="2098675" y="5018088"/>
          <p14:tracePt t="91582" x="2170113" y="5037138"/>
          <p14:tracePt t="91599" x="2232025" y="5045075"/>
          <p14:tracePt t="91615" x="2286000" y="5054600"/>
          <p14:tracePt t="91633" x="2330450" y="5054600"/>
          <p14:tracePt t="91633" x="2339975" y="5054600"/>
          <p14:tracePt t="91650" x="2384425" y="5054600"/>
          <p14:tracePt t="91665" x="2438400" y="5054600"/>
          <p14:tracePt t="91682" x="2482850" y="5054600"/>
          <p14:tracePt t="91698" x="2554288" y="5054600"/>
          <p14:tracePt t="91715" x="2598738" y="5054600"/>
          <p14:tracePt t="91733" x="2643188" y="5037138"/>
          <p14:tracePt t="91748" x="2697163" y="5018088"/>
          <p14:tracePt t="91766" x="2759075" y="4991100"/>
          <p14:tracePt t="91782" x="2795588" y="4965700"/>
          <p14:tracePt t="91799" x="2830513" y="4938713"/>
          <p14:tracePt t="91833" x="2857500" y="4884738"/>
          <p14:tracePt t="91833" x="2874963" y="4848225"/>
          <p14:tracePt t="91850" x="2894013" y="4795838"/>
          <p14:tracePt t="91866" x="2901950" y="4751388"/>
          <p14:tracePt t="91882" x="2901950" y="4697413"/>
          <p14:tracePt t="91882" x="2901950" y="4687888"/>
          <p14:tracePt t="91899" x="2901950" y="4625975"/>
          <p14:tracePt t="91916" x="2901950" y="4572000"/>
          <p14:tracePt t="91933" x="2894013" y="4537075"/>
          <p14:tracePt t="91949" x="2884488" y="4510088"/>
          <p14:tracePt t="91967" x="2867025" y="4473575"/>
          <p14:tracePt t="91982" x="2847975" y="4456113"/>
          <p14:tracePt t="91999" x="2840038" y="4438650"/>
          <p14:tracePt t="92016" x="2822575" y="4419600"/>
          <p14:tracePt t="92033" x="2786063" y="4402138"/>
          <p14:tracePt t="92049" x="2751138" y="4384675"/>
          <p14:tracePt t="92065" x="2705100" y="4357688"/>
          <p14:tracePt t="92082" x="2660650" y="4348163"/>
          <p14:tracePt t="92101" x="2616200" y="4340225"/>
          <p14:tracePt t="92115" x="2571750" y="4340225"/>
          <p14:tracePt t="92132" x="2536825" y="4340225"/>
          <p14:tracePt t="92149" x="2482850" y="4348163"/>
          <p14:tracePt t="92166" x="2374900" y="4384675"/>
          <p14:tracePt t="92182" x="2322513" y="4411663"/>
          <p14:tracePt t="92199" x="2268538" y="4438650"/>
          <p14:tracePt t="92216" x="2232025" y="4473575"/>
          <p14:tracePt t="92233" x="2197100" y="4518025"/>
          <p14:tracePt t="92249" x="2170113" y="4537075"/>
          <p14:tracePt t="92266" x="2152650" y="4572000"/>
          <p14:tracePt t="92282" x="2143125" y="4589463"/>
          <p14:tracePt t="92282" x="2143125" y="4598988"/>
          <p14:tracePt t="92315" x="2133600" y="4598988"/>
          <p14:tracePt t="92317" x="2133600" y="4608513"/>
          <p14:tracePt t="92333" x="2133600" y="4616450"/>
          <p14:tracePt t="92348" x="2133600" y="4625975"/>
          <p14:tracePt t="92366" x="2133600" y="4633913"/>
          <p14:tracePt t="92401" x="2133600" y="4643438"/>
          <p14:tracePt t="92437" x="2133600" y="4652963"/>
          <p14:tracePt t="92449" x="2133600" y="4660900"/>
          <p14:tracePt t="92449" x="2133600" y="4670425"/>
          <p14:tracePt t="92468" x="2143125" y="4670425"/>
          <p14:tracePt t="92469" x="2143125" y="4679950"/>
          <p14:tracePt t="92482" x="2152650" y="4687888"/>
          <p14:tracePt t="92517" x="2152650" y="4705350"/>
          <p14:tracePt t="92517" x="2179638" y="4732338"/>
          <p14:tracePt t="92532" x="2214563" y="4786313"/>
          <p14:tracePt t="92550" x="2251075" y="4840288"/>
          <p14:tracePt t="92565" x="2312988" y="4911725"/>
          <p14:tracePt t="92583" x="2411413" y="5000625"/>
          <p14:tracePt t="92599" x="2544763" y="5081588"/>
          <p14:tracePt t="92599" x="2581275" y="5089525"/>
          <p14:tracePt t="92616" x="2697163" y="5143500"/>
          <p14:tracePt t="92634" x="2768600" y="5153025"/>
          <p14:tracePt t="92649" x="2830513" y="5153025"/>
          <p14:tracePt t="92649" x="2840038" y="5153025"/>
          <p14:tracePt t="92666" x="2884488" y="5133975"/>
          <p14:tracePt t="92683" x="2911475" y="5126038"/>
          <p14:tracePt t="92700" x="2946400" y="5099050"/>
          <p14:tracePt t="92716" x="2982913" y="5062538"/>
          <p14:tracePt t="92733" x="3009900" y="5018088"/>
          <p14:tracePt t="92749" x="3017838" y="4965700"/>
          <p14:tracePt t="92766" x="3036888" y="4894263"/>
          <p14:tracePt t="92784" x="3036888" y="4840288"/>
          <p14:tracePt t="92800" x="3044825" y="4795838"/>
          <p14:tracePt t="92817" x="3044825" y="4768850"/>
          <p14:tracePt t="92852" x="3044825" y="4759325"/>
          <p14:tracePt t="92964" x="3054350" y="4751388"/>
          <p14:tracePt t="92976" x="3054350" y="4741863"/>
          <p14:tracePt t="92981" x="3062288" y="4732338"/>
          <p14:tracePt t="92999" x="3062288" y="4724400"/>
          <p14:tracePt t="93000" x="3089275" y="4705350"/>
          <p14:tracePt t="93016" x="3108325" y="4679950"/>
          <p14:tracePt t="93033" x="3152775" y="4652963"/>
          <p14:tracePt t="93050" x="3187700" y="4625975"/>
          <p14:tracePt t="93066" x="3232150" y="4589463"/>
          <p14:tracePt t="93082" x="3268663" y="4562475"/>
          <p14:tracePt t="93100" x="3303588" y="4537075"/>
          <p14:tracePt t="93117" x="3330575" y="4518025"/>
          <p14:tracePt t="93133" x="3348038" y="4500563"/>
          <p14:tracePt t="93150" x="3367088" y="4491038"/>
          <p14:tracePt t="93166" x="3367088" y="4483100"/>
          <p14:tracePt t="93182" x="3375025" y="4483100"/>
          <p14:tracePt t="93199" x="0" y="0"/>
        </p14:tracePtLst>
      </p14:laserTraceLst>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STATIC ERROR</a:t>
            </a:r>
          </a:p>
        </p:txBody>
      </p:sp>
      <p:sp>
        <p:nvSpPr>
          <p:cNvPr id="3" name="Content Placeholder 2"/>
          <p:cNvSpPr>
            <a:spLocks noGrp="1"/>
          </p:cNvSpPr>
          <p:nvPr>
            <p:ph idx="1"/>
          </p:nvPr>
        </p:nvSpPr>
        <p:spPr>
          <a:xfrm>
            <a:off x="-34413" y="914400"/>
            <a:ext cx="9144000" cy="990600"/>
          </a:xfrm>
        </p:spPr>
        <p:txBody>
          <a:bodyPr>
            <a:noAutofit/>
          </a:bodyPr>
          <a:lstStyle/>
          <a:p>
            <a:pPr algn="just"/>
            <a:r>
              <a:rPr lang="en-IN" sz="2800" dirty="0">
                <a:solidFill>
                  <a:schemeClr val="accent2">
                    <a:lumMod val="75000"/>
                  </a:schemeClr>
                </a:solidFill>
              </a:rPr>
              <a:t>Measurements done with an instrument always involve </a:t>
            </a:r>
            <a:r>
              <a:rPr lang="en-IN" sz="2800" b="1" dirty="0">
                <a:solidFill>
                  <a:srgbClr val="C00000"/>
                </a:solidFill>
              </a:rPr>
              <a:t>errors</a:t>
            </a:r>
            <a:r>
              <a:rPr lang="en-IN" sz="2800" dirty="0">
                <a:solidFill>
                  <a:schemeClr val="accent2">
                    <a:lumMod val="75000"/>
                  </a:schemeClr>
                </a:solidFill>
              </a:rPr>
              <a:t>. No measurement is free from errors. </a:t>
            </a:r>
          </a:p>
        </p:txBody>
      </p:sp>
      <p:sp>
        <p:nvSpPr>
          <p:cNvPr id="5" name="Content Placeholder 2"/>
          <p:cNvSpPr txBox="1">
            <a:spLocks/>
          </p:cNvSpPr>
          <p:nvPr/>
        </p:nvSpPr>
        <p:spPr>
          <a:xfrm>
            <a:off x="-34413" y="1828800"/>
            <a:ext cx="9144000" cy="14097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sz="2800" dirty="0">
                <a:solidFill>
                  <a:srgbClr val="002060"/>
                </a:solidFill>
              </a:rPr>
              <a:t>Even if the precision of the equipment is adequate, no matter what its accuracy is, a discrepancy will always be observed between two measured results. </a:t>
            </a:r>
          </a:p>
        </p:txBody>
      </p:sp>
      <p:sp>
        <p:nvSpPr>
          <p:cNvPr id="6" name="Content Placeholder 2"/>
          <p:cNvSpPr txBox="1">
            <a:spLocks/>
          </p:cNvSpPr>
          <p:nvPr/>
        </p:nvSpPr>
        <p:spPr>
          <a:xfrm>
            <a:off x="-34413" y="3200400"/>
            <a:ext cx="9144000" cy="14097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sz="2800" dirty="0">
                <a:solidFill>
                  <a:schemeClr val="accent2">
                    <a:lumMod val="75000"/>
                  </a:schemeClr>
                </a:solidFill>
              </a:rPr>
              <a:t>Since the accuracy of an instrument is measured in terms of its error, an understanding and evaluation of the errors is thus essential.</a:t>
            </a:r>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3521540931"/>
      </p:ext>
    </p:extLst>
  </p:cSld>
  <p:clrMapOvr>
    <a:masterClrMapping/>
  </p:clrMapOvr>
  <mc:AlternateContent xmlns:mc="http://schemas.openxmlformats.org/markup-compatibility/2006" xmlns:p14="http://schemas.microsoft.com/office/powerpoint/2010/main">
    <mc:Choice Requires="p14">
      <p:transition spd="slow" p14:dur="2000" advTm="55820"/>
    </mc:Choice>
    <mc:Fallback xmlns="">
      <p:transition spd="slow" advTm="558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4"/>
                </p:tgtEl>
              </p:cMediaNode>
            </p:audio>
          </p:childTnLst>
        </p:cTn>
      </p:par>
    </p:tnLst>
    <p:bldLst>
      <p:bldP spid="3" grpId="0" build="p"/>
      <p:bldP spid="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STATIC ERROR</a:t>
            </a:r>
          </a:p>
        </p:txBody>
      </p:sp>
      <p:sp>
        <p:nvSpPr>
          <p:cNvPr id="3" name="Content Placeholder 2"/>
          <p:cNvSpPr>
            <a:spLocks noGrp="1"/>
          </p:cNvSpPr>
          <p:nvPr>
            <p:ph idx="1"/>
          </p:nvPr>
        </p:nvSpPr>
        <p:spPr>
          <a:xfrm>
            <a:off x="-34413" y="685800"/>
            <a:ext cx="9144000" cy="2971800"/>
          </a:xfrm>
        </p:spPr>
        <p:txBody>
          <a:bodyPr>
            <a:noAutofit/>
          </a:bodyPr>
          <a:lstStyle/>
          <a:p>
            <a:r>
              <a:rPr lang="en-IN" sz="2800" b="1" dirty="0">
                <a:solidFill>
                  <a:srgbClr val="C00000"/>
                </a:solidFill>
              </a:rPr>
              <a:t>Static error </a:t>
            </a:r>
            <a:r>
              <a:rPr lang="en-IN" sz="2800" dirty="0">
                <a:solidFill>
                  <a:schemeClr val="accent2">
                    <a:lumMod val="75000"/>
                  </a:schemeClr>
                </a:solidFill>
              </a:rPr>
              <a:t>is defined as the difference between the best measured value and the true value of the quantity. Then:</a:t>
            </a:r>
            <a:endParaRPr lang="en-US" sz="2800" dirty="0">
              <a:solidFill>
                <a:schemeClr val="accent2">
                  <a:lumMod val="75000"/>
                </a:schemeClr>
              </a:solidFill>
            </a:endParaRPr>
          </a:p>
          <a:p>
            <a:pPr marL="0" indent="0">
              <a:buNone/>
            </a:pPr>
            <a:r>
              <a:rPr lang="en-IN" sz="2800" dirty="0">
                <a:solidFill>
                  <a:schemeClr val="accent2">
                    <a:lumMod val="75000"/>
                  </a:schemeClr>
                </a:solidFill>
              </a:rPr>
              <a:t>             </a:t>
            </a:r>
            <a:r>
              <a:rPr lang="en-IN" sz="2800" i="1" dirty="0" err="1">
                <a:solidFill>
                  <a:schemeClr val="accent2">
                    <a:lumMod val="75000"/>
                  </a:schemeClr>
                </a:solidFill>
                <a:latin typeface="Times New Roman" pitchFamily="18" charset="0"/>
                <a:cs typeface="Times New Roman" pitchFamily="18" charset="0"/>
              </a:rPr>
              <a:t>E</a:t>
            </a:r>
            <a:r>
              <a:rPr lang="en-IN" sz="2800" i="1" baseline="-25000" dirty="0" err="1">
                <a:solidFill>
                  <a:schemeClr val="accent2">
                    <a:lumMod val="75000"/>
                  </a:schemeClr>
                </a:solidFill>
                <a:latin typeface="Times New Roman" pitchFamily="18" charset="0"/>
                <a:cs typeface="Times New Roman" pitchFamily="18" charset="0"/>
              </a:rPr>
              <a:t>s</a:t>
            </a:r>
            <a:r>
              <a:rPr lang="en-IN" sz="2800" i="1" dirty="0">
                <a:solidFill>
                  <a:schemeClr val="accent2">
                    <a:lumMod val="75000"/>
                  </a:schemeClr>
                </a:solidFill>
                <a:latin typeface="Times New Roman" pitchFamily="18" charset="0"/>
                <a:cs typeface="Times New Roman" pitchFamily="18" charset="0"/>
              </a:rPr>
              <a:t> </a:t>
            </a:r>
            <a:r>
              <a:rPr lang="en-IN" sz="2800" dirty="0">
                <a:solidFill>
                  <a:schemeClr val="accent2">
                    <a:lumMod val="75000"/>
                  </a:schemeClr>
                </a:solidFill>
                <a:latin typeface="Times New Roman" pitchFamily="18" charset="0"/>
                <a:cs typeface="Times New Roman" pitchFamily="18" charset="0"/>
              </a:rPr>
              <a:t>= </a:t>
            </a:r>
            <a:r>
              <a:rPr lang="en-IN" sz="2800" i="1" dirty="0">
                <a:solidFill>
                  <a:schemeClr val="accent2">
                    <a:lumMod val="75000"/>
                  </a:schemeClr>
                </a:solidFill>
                <a:latin typeface="Times New Roman" pitchFamily="18" charset="0"/>
                <a:cs typeface="Times New Roman" pitchFamily="18" charset="0"/>
              </a:rPr>
              <a:t>A</a:t>
            </a:r>
            <a:r>
              <a:rPr lang="en-IN" sz="2800" i="1" baseline="-25000" dirty="0">
                <a:solidFill>
                  <a:schemeClr val="accent2">
                    <a:lumMod val="75000"/>
                  </a:schemeClr>
                </a:solidFill>
                <a:latin typeface="Times New Roman" pitchFamily="18" charset="0"/>
                <a:cs typeface="Times New Roman" pitchFamily="18" charset="0"/>
              </a:rPr>
              <a:t>m</a:t>
            </a:r>
            <a:r>
              <a:rPr lang="en-IN" sz="2800" dirty="0">
                <a:solidFill>
                  <a:schemeClr val="accent2">
                    <a:lumMod val="75000"/>
                  </a:schemeClr>
                </a:solidFill>
                <a:latin typeface="Times New Roman" pitchFamily="18" charset="0"/>
                <a:cs typeface="Times New Roman" pitchFamily="18" charset="0"/>
              </a:rPr>
              <a:t> - </a:t>
            </a:r>
            <a:r>
              <a:rPr lang="en-IN" sz="2800" i="1" dirty="0">
                <a:solidFill>
                  <a:schemeClr val="accent2">
                    <a:lumMod val="75000"/>
                  </a:schemeClr>
                </a:solidFill>
                <a:latin typeface="Times New Roman" pitchFamily="18" charset="0"/>
                <a:cs typeface="Times New Roman" pitchFamily="18" charset="0"/>
              </a:rPr>
              <a:t>A</a:t>
            </a:r>
            <a:r>
              <a:rPr lang="en-IN" sz="2800" i="1" baseline="-25000" dirty="0">
                <a:solidFill>
                  <a:schemeClr val="accent2">
                    <a:lumMod val="75000"/>
                  </a:schemeClr>
                </a:solidFill>
                <a:latin typeface="Times New Roman" pitchFamily="18" charset="0"/>
                <a:cs typeface="Times New Roman" pitchFamily="18" charset="0"/>
              </a:rPr>
              <a:t>t</a:t>
            </a:r>
            <a:r>
              <a:rPr lang="en-IN" sz="2800" dirty="0">
                <a:solidFill>
                  <a:schemeClr val="accent2">
                    <a:lumMod val="75000"/>
                  </a:schemeClr>
                </a:solidFill>
              </a:rPr>
              <a:t>                           </a:t>
            </a:r>
            <a:endParaRPr lang="en-US" sz="2800" dirty="0">
              <a:solidFill>
                <a:schemeClr val="accent2">
                  <a:lumMod val="75000"/>
                </a:schemeClr>
              </a:solidFill>
            </a:endParaRPr>
          </a:p>
          <a:p>
            <a:pPr marL="0" indent="0">
              <a:buNone/>
            </a:pPr>
            <a:r>
              <a:rPr lang="en-IN" sz="2800" dirty="0">
                <a:solidFill>
                  <a:schemeClr val="accent2">
                    <a:lumMod val="75000"/>
                  </a:schemeClr>
                </a:solidFill>
              </a:rPr>
              <a:t>where,  </a:t>
            </a:r>
            <a:r>
              <a:rPr lang="en-IN" sz="2800" i="1" dirty="0" err="1">
                <a:solidFill>
                  <a:schemeClr val="accent2">
                    <a:lumMod val="75000"/>
                  </a:schemeClr>
                </a:solidFill>
                <a:latin typeface="Times New Roman" pitchFamily="18" charset="0"/>
                <a:cs typeface="Times New Roman" pitchFamily="18" charset="0"/>
              </a:rPr>
              <a:t>E</a:t>
            </a:r>
            <a:r>
              <a:rPr lang="en-IN" sz="2800" i="1" baseline="-25000" dirty="0" err="1">
                <a:solidFill>
                  <a:schemeClr val="accent2">
                    <a:lumMod val="75000"/>
                  </a:schemeClr>
                </a:solidFill>
                <a:latin typeface="Times New Roman" pitchFamily="18" charset="0"/>
                <a:cs typeface="Times New Roman" pitchFamily="18" charset="0"/>
              </a:rPr>
              <a:t>s</a:t>
            </a:r>
            <a:r>
              <a:rPr lang="en-IN" sz="2800" dirty="0">
                <a:solidFill>
                  <a:schemeClr val="accent2">
                    <a:lumMod val="75000"/>
                  </a:schemeClr>
                </a:solidFill>
              </a:rPr>
              <a:t> is </a:t>
            </a:r>
            <a:r>
              <a:rPr lang="en-IN" sz="2800" b="1" dirty="0">
                <a:solidFill>
                  <a:srgbClr val="C00000"/>
                </a:solidFill>
              </a:rPr>
              <a:t>static error OR absolute static error</a:t>
            </a:r>
            <a:r>
              <a:rPr lang="en-IN" sz="2800" dirty="0">
                <a:solidFill>
                  <a:schemeClr val="accent2">
                    <a:lumMod val="75000"/>
                  </a:schemeClr>
                </a:solidFill>
              </a:rPr>
              <a:t>,</a:t>
            </a:r>
            <a:endParaRPr lang="en-US" sz="2800" dirty="0">
              <a:solidFill>
                <a:schemeClr val="accent2">
                  <a:lumMod val="75000"/>
                </a:schemeClr>
              </a:solidFill>
            </a:endParaRPr>
          </a:p>
          <a:p>
            <a:pPr marL="0" indent="0">
              <a:buNone/>
            </a:pPr>
            <a:r>
              <a:rPr lang="en-IN" sz="2800" dirty="0">
                <a:solidFill>
                  <a:schemeClr val="accent2">
                    <a:lumMod val="75000"/>
                  </a:schemeClr>
                </a:solidFill>
              </a:rPr>
              <a:t>   </a:t>
            </a:r>
            <a:r>
              <a:rPr lang="en-IN" sz="2800" i="1" dirty="0">
                <a:solidFill>
                  <a:schemeClr val="accent2">
                    <a:lumMod val="75000"/>
                  </a:schemeClr>
                </a:solidFill>
              </a:rPr>
              <a:t>          </a:t>
            </a:r>
            <a:r>
              <a:rPr lang="en-IN" sz="2800" i="1" dirty="0">
                <a:solidFill>
                  <a:schemeClr val="accent2">
                    <a:lumMod val="75000"/>
                  </a:schemeClr>
                </a:solidFill>
                <a:latin typeface="Times New Roman" pitchFamily="18" charset="0"/>
                <a:cs typeface="Times New Roman" pitchFamily="18" charset="0"/>
              </a:rPr>
              <a:t>A</a:t>
            </a:r>
            <a:r>
              <a:rPr lang="en-IN" sz="2800" i="1" baseline="-25000" dirty="0">
                <a:solidFill>
                  <a:schemeClr val="accent2">
                    <a:lumMod val="75000"/>
                  </a:schemeClr>
                </a:solidFill>
                <a:latin typeface="Times New Roman" pitchFamily="18" charset="0"/>
                <a:cs typeface="Times New Roman" pitchFamily="18" charset="0"/>
              </a:rPr>
              <a:t>m</a:t>
            </a:r>
            <a:r>
              <a:rPr lang="en-IN" sz="2800" dirty="0">
                <a:solidFill>
                  <a:schemeClr val="accent2">
                    <a:lumMod val="75000"/>
                  </a:schemeClr>
                </a:solidFill>
              </a:rPr>
              <a:t> is measured value of quantity, and</a:t>
            </a:r>
            <a:endParaRPr lang="en-US" sz="2800" dirty="0">
              <a:solidFill>
                <a:schemeClr val="accent2">
                  <a:lumMod val="75000"/>
                </a:schemeClr>
              </a:solidFill>
            </a:endParaRPr>
          </a:p>
          <a:p>
            <a:pPr marL="0" indent="0">
              <a:buNone/>
            </a:pPr>
            <a:r>
              <a:rPr lang="en-IN" sz="2800" dirty="0">
                <a:solidFill>
                  <a:schemeClr val="accent2">
                    <a:lumMod val="75000"/>
                  </a:schemeClr>
                </a:solidFill>
              </a:rPr>
              <a:t>   </a:t>
            </a:r>
            <a:r>
              <a:rPr lang="en-IN" sz="2800" i="1" dirty="0">
                <a:solidFill>
                  <a:schemeClr val="accent2">
                    <a:lumMod val="75000"/>
                  </a:schemeClr>
                </a:solidFill>
              </a:rPr>
              <a:t>           </a:t>
            </a:r>
            <a:r>
              <a:rPr lang="en-IN" sz="2800" i="1" dirty="0">
                <a:solidFill>
                  <a:schemeClr val="accent2">
                    <a:lumMod val="75000"/>
                  </a:schemeClr>
                </a:solidFill>
                <a:latin typeface="Times New Roman" pitchFamily="18" charset="0"/>
                <a:cs typeface="Times New Roman" pitchFamily="18" charset="0"/>
              </a:rPr>
              <a:t>A</a:t>
            </a:r>
            <a:r>
              <a:rPr lang="en-IN" sz="2800" i="1" baseline="-25000" dirty="0">
                <a:solidFill>
                  <a:schemeClr val="accent2">
                    <a:lumMod val="75000"/>
                  </a:schemeClr>
                </a:solidFill>
                <a:latin typeface="Times New Roman" pitchFamily="18" charset="0"/>
                <a:cs typeface="Times New Roman" pitchFamily="18" charset="0"/>
              </a:rPr>
              <a:t>t</a:t>
            </a:r>
            <a:r>
              <a:rPr lang="en-IN" sz="2800" i="1" dirty="0">
                <a:solidFill>
                  <a:schemeClr val="accent2">
                    <a:lumMod val="75000"/>
                  </a:schemeClr>
                </a:solidFill>
              </a:rPr>
              <a:t> </a:t>
            </a:r>
            <a:r>
              <a:rPr lang="en-IN" sz="2800" dirty="0">
                <a:solidFill>
                  <a:schemeClr val="accent2">
                    <a:lumMod val="75000"/>
                  </a:schemeClr>
                </a:solidFill>
              </a:rPr>
              <a:t>is true value of quantity.</a:t>
            </a:r>
          </a:p>
        </p:txBody>
      </p:sp>
      <p:sp>
        <p:nvSpPr>
          <p:cNvPr id="4" name="Content Placeholder 2"/>
          <p:cNvSpPr txBox="1">
            <a:spLocks/>
          </p:cNvSpPr>
          <p:nvPr/>
        </p:nvSpPr>
        <p:spPr>
          <a:xfrm>
            <a:off x="-34413" y="3733800"/>
            <a:ext cx="9144000" cy="990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IN" sz="2800" dirty="0">
                <a:solidFill>
                  <a:srgbClr val="002060"/>
                </a:solidFill>
              </a:rPr>
              <a:t>The </a:t>
            </a:r>
            <a:r>
              <a:rPr lang="en-IN" sz="2800" b="1" dirty="0">
                <a:solidFill>
                  <a:srgbClr val="C00000"/>
                </a:solidFill>
              </a:rPr>
              <a:t>absolute value </a:t>
            </a:r>
            <a:r>
              <a:rPr lang="en-IN" sz="2800" dirty="0">
                <a:solidFill>
                  <a:srgbClr val="002060"/>
                </a:solidFill>
              </a:rPr>
              <a:t>of error does not indicate precisely the accuracy of measurement. </a:t>
            </a:r>
          </a:p>
        </p:txBody>
      </p:sp>
      <p:sp>
        <p:nvSpPr>
          <p:cNvPr id="5" name="Content Placeholder 2"/>
          <p:cNvSpPr txBox="1">
            <a:spLocks/>
          </p:cNvSpPr>
          <p:nvPr/>
        </p:nvSpPr>
        <p:spPr>
          <a:xfrm>
            <a:off x="-34413" y="4648200"/>
            <a:ext cx="9144000" cy="19812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sz="2800" dirty="0">
                <a:solidFill>
                  <a:schemeClr val="accent2">
                    <a:lumMod val="75000"/>
                  </a:schemeClr>
                </a:solidFill>
              </a:rPr>
              <a:t>For example, an error of 2A is negligible when the current being measured is of the order of 1000A; while the same error is highly significant if the current under measurement is of the order of 10A. </a:t>
            </a:r>
          </a:p>
        </p:txBody>
      </p:sp>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1257937221"/>
      </p:ext>
    </p:extLst>
  </p:cSld>
  <p:clrMapOvr>
    <a:masterClrMapping/>
  </p:clrMapOvr>
  <mc:AlternateContent xmlns:mc="http://schemas.openxmlformats.org/markup-compatibility/2006" xmlns:p14="http://schemas.microsoft.com/office/powerpoint/2010/main">
    <mc:Choice Requires="p14">
      <p:transition spd="slow" p14:dur="2000" advTm="83503"/>
    </mc:Choice>
    <mc:Fallback xmlns="">
      <p:transition spd="slow" advTm="835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6"/>
                </p:tgtEl>
              </p:cMediaNode>
            </p:audio>
          </p:childTnLst>
        </p:cTn>
      </p:par>
    </p:tnLst>
    <p:bldLst>
      <p:bldP spid="3" grpId="0" build="p"/>
      <p:bldP spid="4" grpId="0"/>
      <p:bldP spid="5" grpId="0"/>
    </p:bldLst>
  </p:timing>
  <p:extLst>
    <p:ext uri="{3A86A75C-4F4B-4683-9AE1-C65F6400EC91}">
      <p14:laserTraceLst xmlns:p14="http://schemas.microsoft.com/office/powerpoint/2010/main">
        <p14:tracePtLst>
          <p14:tracePt t="9014" x="1919288" y="2036763"/>
          <p14:tracePt t="9243" x="1928813" y="2036763"/>
          <p14:tracePt t="9247" x="1938338" y="2036763"/>
          <p14:tracePt t="9255" x="1946275" y="2027238"/>
          <p14:tracePt t="9273" x="1946275" y="2009775"/>
          <p14:tracePt t="9274" x="1955800" y="2009775"/>
          <p14:tracePt t="9290" x="1965325" y="1990725"/>
          <p14:tracePt t="9307" x="1973263" y="1982788"/>
          <p14:tracePt t="9324" x="1973263" y="1973263"/>
          <p14:tracePt t="9340" x="1982788" y="1973263"/>
          <p14:tracePt t="9419" x="1982788" y="1965325"/>
          <p14:tracePt t="9421" x="1990725" y="1965325"/>
          <p14:tracePt t="9462" x="2000250" y="1955800"/>
          <p14:tracePt t="9578" x="2009775" y="1955800"/>
          <p14:tracePt t="9591" x="2017713" y="1955800"/>
          <p14:tracePt t="9602" x="2017713" y="1965325"/>
          <p14:tracePt t="9615" x="2027238" y="1973263"/>
          <p14:tracePt t="9624" x="2027238" y="1982788"/>
          <p14:tracePt t="9646" x="2036763" y="1982788"/>
          <p14:tracePt t="9663" x="2036763" y="1990725"/>
          <p14:tracePt t="9694" x="2036763" y="2000250"/>
          <p14:tracePt t="9719" x="2044700" y="2000250"/>
          <p14:tracePt t="10301" x="2054225" y="2000250"/>
          <p14:tracePt t="10309" x="2062163" y="2000250"/>
          <p14:tracePt t="10313" x="2089150" y="2009775"/>
          <p14:tracePt t="10323" x="2108200" y="2017713"/>
          <p14:tracePt t="10340" x="2143125" y="2017713"/>
          <p14:tracePt t="10357" x="2160588" y="2017713"/>
          <p14:tracePt t="10374" x="2179638" y="2017713"/>
          <p14:tracePt t="10390" x="2197100" y="2017713"/>
          <p14:tracePt t="10407" x="2205038" y="2017713"/>
          <p14:tracePt t="10423" x="2232025" y="2017713"/>
          <p14:tracePt t="10440" x="2259013" y="2017713"/>
          <p14:tracePt t="10457" x="2295525" y="2017713"/>
          <p14:tracePt t="10473" x="2322513" y="2017713"/>
          <p14:tracePt t="10489" x="2347913" y="2017713"/>
          <p14:tracePt t="10507" x="2366963" y="2017713"/>
          <p14:tracePt t="10524" x="2384425" y="2017713"/>
          <p14:tracePt t="10541" x="2401888" y="2017713"/>
          <p14:tracePt t="10557" x="2428875" y="2009775"/>
          <p14:tracePt t="10574" x="2446338" y="2009775"/>
          <p14:tracePt t="10590" x="2465388" y="2009775"/>
          <p14:tracePt t="10608" x="2490788" y="2000250"/>
          <p14:tracePt t="10624" x="2517775" y="2000250"/>
          <p14:tracePt t="10642" x="2544763" y="2000250"/>
          <p14:tracePt t="10657" x="2571750" y="2000250"/>
          <p14:tracePt t="10674" x="2608263" y="2000250"/>
          <p14:tracePt t="10691" x="2616200" y="1990725"/>
          <p14:tracePt t="10707" x="2633663" y="1990725"/>
          <p14:tracePt t="10724" x="2643188" y="1990725"/>
          <p14:tracePt t="10740" x="2652713" y="1990725"/>
          <p14:tracePt t="12808" x="0" y="0"/>
        </p14:tracePtLst>
        <p14:tracePtLst>
          <p14:tracePt t="20643" x="1347788" y="1965325"/>
          <p14:tracePt t="20895" x="1339850" y="1965325"/>
          <p14:tracePt t="20899" x="1339850" y="1955800"/>
          <p14:tracePt t="20909" x="1339850" y="1938338"/>
          <p14:tracePt t="20918" x="1330325" y="1928813"/>
          <p14:tracePt t="20928" x="1312863" y="1911350"/>
          <p14:tracePt t="20949" x="1303338" y="1893888"/>
          <p14:tracePt t="20963" x="1295400" y="1874838"/>
          <p14:tracePt t="20983" x="1276350" y="1866900"/>
          <p14:tracePt t="20999" x="1268413" y="1857375"/>
          <p14:tracePt t="21015" x="1258888" y="1847850"/>
          <p14:tracePt t="21038" x="1250950" y="1847850"/>
          <p14:tracePt t="21045" x="1223963" y="1847850"/>
          <p14:tracePt t="21061" x="1196975" y="1847850"/>
          <p14:tracePt t="21080" x="1169988" y="1847850"/>
          <p14:tracePt t="21095" x="1152525" y="1847850"/>
          <p14:tracePt t="21112" x="1133475" y="1866900"/>
          <p14:tracePt t="21129" x="1125538" y="1874838"/>
          <p14:tracePt t="21145" x="1116013" y="1884363"/>
          <p14:tracePt t="21162" x="1108075" y="1893888"/>
          <p14:tracePt t="21178" x="1098550" y="1911350"/>
          <p14:tracePt t="21195" x="1089025" y="1919288"/>
          <p14:tracePt t="21212" x="1089025" y="1928813"/>
          <p14:tracePt t="21229" x="1089025" y="1946275"/>
          <p14:tracePt t="21245" x="1089025" y="1965325"/>
          <p14:tracePt t="21262" x="1089025" y="1982788"/>
          <p14:tracePt t="21279" x="1098550" y="2000250"/>
          <p14:tracePt t="21295" x="1108075" y="2017713"/>
          <p14:tracePt t="21312" x="1116013" y="2027238"/>
          <p14:tracePt t="21329" x="1125538" y="2036763"/>
          <p14:tracePt t="21390" x="1133475" y="2036763"/>
          <p14:tracePt t="21404" x="1143000" y="2036763"/>
          <p14:tracePt t="21422" x="1152525" y="2036763"/>
          <p14:tracePt t="21435" x="1160463" y="2036763"/>
          <p14:tracePt t="21445" x="1169988" y="2036763"/>
          <p14:tracePt t="21462" x="1179513" y="2036763"/>
          <p14:tracePt t="21463" x="1204913" y="2027238"/>
          <p14:tracePt t="21480" x="1231900" y="2009775"/>
          <p14:tracePt t="21496" x="1258888" y="1982788"/>
          <p14:tracePt t="21512" x="1276350" y="1965325"/>
          <p14:tracePt t="21512" x="1276350" y="1955800"/>
          <p14:tracePt t="21530" x="1285875" y="1938338"/>
          <p14:tracePt t="21545" x="1295400" y="1928813"/>
          <p14:tracePt t="21562" x="1303338" y="1911350"/>
          <p14:tracePt t="21579" x="1312863" y="1893888"/>
          <p14:tracePt t="21596" x="1312863" y="1874838"/>
          <p14:tracePt t="21612" x="1312863" y="1857375"/>
          <p14:tracePt t="21612" x="1312863" y="1847850"/>
          <p14:tracePt t="21630" x="1312863" y="1839913"/>
          <p14:tracePt t="21645" x="1312863" y="1822450"/>
          <p14:tracePt t="21662" x="1312863" y="1812925"/>
          <p14:tracePt t="21679" x="1312863" y="1795463"/>
          <p14:tracePt t="21718" x="1312863" y="1785938"/>
          <p14:tracePt t="22301" x="1322388" y="1795463"/>
          <p14:tracePt t="22313" x="1322388" y="1803400"/>
          <p14:tracePt t="22329" x="1322388" y="1812925"/>
          <p14:tracePt t="22345" x="1330325" y="1822450"/>
          <p14:tracePt t="22347" x="1330325" y="1830388"/>
          <p14:tracePt t="22363" x="1330325" y="1839913"/>
          <p14:tracePt t="22379" x="0" y="0"/>
        </p14:tracePtLst>
        <p14:tracePtLst>
          <p14:tracePt t="35514" x="4214813" y="4848225"/>
          <p14:tracePt t="35547" x="4214813" y="4840288"/>
          <p14:tracePt t="35667" x="4214813" y="4830763"/>
          <p14:tracePt t="35679" x="4214813" y="4822825"/>
          <p14:tracePt t="35691" x="4214813" y="4813300"/>
          <p14:tracePt t="35702" x="4224338" y="4813300"/>
          <p14:tracePt t="35709" x="4224338" y="4803775"/>
          <p14:tracePt t="35724" x="4224338" y="4786313"/>
          <p14:tracePt t="35738" x="4241800" y="4776788"/>
          <p14:tracePt t="35774" x="4251325" y="4776788"/>
          <p14:tracePt t="35786" x="4259263" y="4768850"/>
          <p14:tracePt t="35799" x="4276725" y="4768850"/>
          <p14:tracePt t="35803" x="4286250" y="4768850"/>
          <p14:tracePt t="35836" x="4295775" y="4768850"/>
          <p14:tracePt t="35853" x="4322763" y="4776788"/>
          <p14:tracePt t="35854" x="4340225" y="4795838"/>
          <p14:tracePt t="35870" x="4348163" y="4803775"/>
          <p14:tracePt t="35886" x="4357688" y="4813300"/>
          <p14:tracePt t="35903" x="4367213" y="4830763"/>
          <p14:tracePt t="35920" x="4384675" y="4840288"/>
          <p14:tracePt t="35936" x="4402138" y="4857750"/>
          <p14:tracePt t="35953" x="4419600" y="4875213"/>
          <p14:tracePt t="35969" x="4429125" y="4894263"/>
          <p14:tracePt t="35987" x="4438650" y="4911725"/>
          <p14:tracePt t="36003" x="4438650" y="4929188"/>
          <p14:tracePt t="36020" x="4438650" y="4946650"/>
          <p14:tracePt t="36036" x="4438650" y="4956175"/>
          <p14:tracePt t="36053" x="4429125" y="4973638"/>
          <p14:tracePt t="36070" x="4411663" y="4991100"/>
          <p14:tracePt t="36087" x="4367213" y="5027613"/>
          <p14:tracePt t="36104" x="4330700" y="5037138"/>
          <p14:tracePt t="36120" x="4313238" y="5045075"/>
          <p14:tracePt t="36120" x="4303713" y="5045075"/>
          <p14:tracePt t="36138" x="4286250" y="5045075"/>
          <p14:tracePt t="36153" x="4268788" y="5045075"/>
          <p14:tracePt t="36170" x="4259263" y="5045075"/>
          <p14:tracePt t="36186" x="4251325" y="5045075"/>
          <p14:tracePt t="36203" x="4241800" y="5045075"/>
          <p14:tracePt t="36240" x="4232275" y="5045075"/>
          <p14:tracePt t="36241" x="4224338" y="5045075"/>
          <p14:tracePt t="36253" x="4224338" y="5027613"/>
          <p14:tracePt t="36270" x="4205288" y="5018088"/>
          <p14:tracePt t="36287" x="4197350" y="4991100"/>
          <p14:tracePt t="36303" x="4187825" y="4973638"/>
          <p14:tracePt t="36319" x="4179888" y="4929188"/>
          <p14:tracePt t="36337" x="4179888" y="4884738"/>
          <p14:tracePt t="36353" x="4197350" y="4830763"/>
          <p14:tracePt t="36370" x="4224338" y="4803775"/>
          <p14:tracePt t="36386" x="4241800" y="4795838"/>
          <p14:tracePt t="36403" x="4268788" y="4776788"/>
          <p14:tracePt t="36420" x="4295775" y="4776788"/>
          <p14:tracePt t="36438" x="4340225" y="4768850"/>
          <p14:tracePt t="36453" x="4357688" y="4768850"/>
          <p14:tracePt t="36470" x="4384675" y="4759325"/>
          <p14:tracePt t="36486" x="4402138" y="4759325"/>
          <p14:tracePt t="36543" x="4411663" y="4759325"/>
          <p14:tracePt t="36547" x="4419600" y="4768850"/>
          <p14:tracePt t="36549" x="4429125" y="4776788"/>
          <p14:tracePt t="36553" x="4465638" y="4813300"/>
          <p14:tracePt t="36553" x="4465638" y="4822825"/>
          <p14:tracePt t="36571" x="4491038" y="4857750"/>
          <p14:tracePt t="36586" x="4510088" y="4894263"/>
          <p14:tracePt t="36603" x="4518025" y="4929188"/>
          <p14:tracePt t="36620" x="4527550" y="4946650"/>
          <p14:tracePt t="36638" x="4527550" y="4973638"/>
          <p14:tracePt t="36673" x="4527550" y="4983163"/>
          <p14:tracePt t="36673" x="4527550" y="4991100"/>
          <p14:tracePt t="36687" x="4527550" y="5010150"/>
          <p14:tracePt t="36703" x="4491038" y="5018088"/>
          <p14:tracePt t="36720" x="4411663" y="5037138"/>
          <p14:tracePt t="36737" x="4330700" y="5054600"/>
          <p14:tracePt t="36753" x="4205288" y="5054600"/>
          <p14:tracePt t="36771" x="4116388" y="5072063"/>
          <p14:tracePt t="36787" x="4054475" y="5072063"/>
          <p14:tracePt t="36803" x="4010025" y="5072063"/>
          <p14:tracePt t="36820" x="3990975" y="5072063"/>
          <p14:tracePt t="36836" x="3983038" y="5072063"/>
          <p14:tracePt t="36854" x="3973513" y="5062538"/>
          <p14:tracePt t="36870" x="3973513" y="5054600"/>
          <p14:tracePt t="36887" x="3965575" y="5027613"/>
          <p14:tracePt t="36887" x="3956050" y="5018088"/>
          <p14:tracePt t="36904" x="3956050" y="4983163"/>
          <p14:tracePt t="36920" x="3956050" y="4938713"/>
          <p14:tracePt t="36937" x="3965575" y="4902200"/>
          <p14:tracePt t="36953" x="3973513" y="4857750"/>
          <p14:tracePt t="36970" x="3983038" y="4822825"/>
          <p14:tracePt t="36987" x="4000500" y="4786313"/>
          <p14:tracePt t="37003" x="4017963" y="4751388"/>
          <p14:tracePt t="37020" x="4037013" y="4732338"/>
          <p14:tracePt t="37036" x="4054475" y="4714875"/>
          <p14:tracePt t="37053" x="4054475" y="4705350"/>
          <p14:tracePt t="37070" x="4071938" y="4705350"/>
          <p14:tracePt t="37087" x="4089400" y="4697413"/>
          <p14:tracePt t="37105" x="4116388" y="4697413"/>
          <p14:tracePt t="37120" x="4170363" y="4705350"/>
          <p14:tracePt t="37120" x="4179888" y="4705350"/>
          <p14:tracePt t="37139" x="4224338" y="4724400"/>
          <p14:tracePt t="37153" x="4276725" y="4751388"/>
          <p14:tracePt t="37171" x="4322763" y="4776788"/>
          <p14:tracePt t="37171" x="4322763" y="4786313"/>
          <p14:tracePt t="37188" x="4357688" y="4803775"/>
          <p14:tracePt t="37203" x="4384675" y="4830763"/>
          <p14:tracePt t="37220" x="4411663" y="4857750"/>
          <p14:tracePt t="37237" x="4429125" y="4884738"/>
          <p14:tracePt t="37255" x="4438650" y="4894263"/>
          <p14:tracePt t="37270" x="4446588" y="4919663"/>
          <p14:tracePt t="37287" x="4456113" y="4938713"/>
          <p14:tracePt t="37304" x="4456113" y="4965700"/>
          <p14:tracePt t="37320" x="4456113" y="4983163"/>
          <p14:tracePt t="37353" x="4456113" y="5010150"/>
          <p14:tracePt t="37354" x="4456113" y="5018088"/>
          <p14:tracePt t="37369" x="4456113" y="5037138"/>
          <p14:tracePt t="37386" x="4438650" y="5062538"/>
          <p14:tracePt t="37403" x="4419600" y="5072063"/>
          <p14:tracePt t="37419" x="4394200" y="5099050"/>
          <p14:tracePt t="37436" x="4348163" y="5099050"/>
          <p14:tracePt t="37452" x="4303713" y="5099050"/>
          <p14:tracePt t="37469" x="4232275" y="5099050"/>
          <p14:tracePt t="37486" x="4197350" y="5099050"/>
          <p14:tracePt t="37486" x="4187825" y="5089525"/>
          <p14:tracePt t="37503" x="4160838" y="5081588"/>
          <p14:tracePt t="37519" x="4152900" y="5081588"/>
          <p14:tracePt t="37537" x="4143375" y="5081588"/>
          <p14:tracePt t="37554" x="4133850" y="5062538"/>
          <p14:tracePt t="37570" x="4125913" y="5045075"/>
          <p14:tracePt t="37604" x="4125913" y="5027613"/>
          <p14:tracePt t="37606" x="4125913" y="4983163"/>
          <p14:tracePt t="37606" x="4125913" y="4973638"/>
          <p14:tracePt t="37624" x="4125913" y="4938713"/>
          <p14:tracePt t="37637" x="4125913" y="4911725"/>
          <p14:tracePt t="37654" x="4133850" y="4894263"/>
          <p14:tracePt t="37671" x="4143375" y="4867275"/>
          <p14:tracePt t="37687" x="4160838" y="4857750"/>
          <p14:tracePt t="37704" x="4170363" y="4840288"/>
          <p14:tracePt t="37720" x="4197350" y="4822825"/>
          <p14:tracePt t="37737" x="4232275" y="4803775"/>
          <p14:tracePt t="37754" x="4268788" y="4795838"/>
          <p14:tracePt t="37770" x="4313238" y="4795838"/>
          <p14:tracePt t="37787" x="4357688" y="4795838"/>
          <p14:tracePt t="37803" x="4394200" y="4795838"/>
          <p14:tracePt t="37820" x="4419600" y="4795838"/>
          <p14:tracePt t="37859" x="4429125" y="4795838"/>
          <p14:tracePt t="37895" x="4438650" y="4795838"/>
          <p14:tracePt t="37900" x="4446588" y="4803775"/>
          <p14:tracePt t="37908" x="4446588" y="4813300"/>
          <p14:tracePt t="37910" x="4456113" y="4822825"/>
          <p14:tracePt t="37920" x="4473575" y="4840288"/>
          <p14:tracePt t="37937" x="4483100" y="4848225"/>
          <p14:tracePt t="37954" x="4491038" y="4867275"/>
          <p14:tracePt t="37970" x="4500563" y="4875213"/>
          <p14:tracePt t="38012" x="4500563" y="4884738"/>
          <p14:tracePt t="38019" x="4500563" y="4894263"/>
          <p14:tracePt t="38036" x="4500563" y="4902200"/>
          <p14:tracePt t="38037" x="4500563" y="4911725"/>
          <p14:tracePt t="38054" x="4500563" y="4919663"/>
          <p14:tracePt t="38071" x="4500563" y="4929188"/>
          <p14:tracePt t="38087" x="4500563" y="4946650"/>
          <p14:tracePt t="38127" x="4500563" y="4956175"/>
          <p14:tracePt t="38127" x="4491038" y="4956175"/>
          <p14:tracePt t="38137" x="4473575" y="4965700"/>
          <p14:tracePt t="38154" x="4465638" y="4973638"/>
          <p14:tracePt t="38171" x="4446588" y="4973638"/>
          <p14:tracePt t="38187" x="4438650" y="4973638"/>
          <p14:tracePt t="38222" x="4429125" y="4973638"/>
          <p14:tracePt t="38424" x="0" y="0"/>
        </p14:tracePtLst>
        <p14:tracePtLst>
          <p14:tracePt t="45525" x="4429125" y="4973638"/>
          <p14:tracePt t="45989" x="4429125" y="4983163"/>
          <p14:tracePt t="45996" x="4429125" y="4991100"/>
          <p14:tracePt t="46006" x="4429125" y="5010150"/>
          <p14:tracePt t="46006" x="4429125" y="5045075"/>
          <p14:tracePt t="46024" x="4446588" y="5072063"/>
          <p14:tracePt t="46041" x="4446588" y="5089525"/>
          <p14:tracePt t="46058" x="4456113" y="5116513"/>
          <p14:tracePt t="46058" x="4465638" y="5116513"/>
          <p14:tracePt t="46075" x="4473575" y="5153025"/>
          <p14:tracePt t="46092" x="4491038" y="5170488"/>
          <p14:tracePt t="46108" x="4500563" y="5187950"/>
          <p14:tracePt t="46125" x="4518025" y="5197475"/>
          <p14:tracePt t="46141" x="4527550" y="5205413"/>
          <p14:tracePt t="46158" x="4554538" y="5224463"/>
          <p14:tracePt t="46174" x="4572000" y="5251450"/>
          <p14:tracePt t="46191" x="4625975" y="5276850"/>
          <p14:tracePt t="46191" x="4633913" y="5286375"/>
          <p14:tracePt t="46210" x="4714875" y="5330825"/>
          <p14:tracePt t="46224" x="4795838" y="5384800"/>
          <p14:tracePt t="46242" x="4840288" y="5411788"/>
          <p14:tracePt t="46258" x="4867275" y="5419725"/>
          <p14:tracePt t="46274" x="4894263" y="5429250"/>
          <p14:tracePt t="46291" x="4919663" y="5438775"/>
          <p14:tracePt t="46308" x="4938713" y="5438775"/>
          <p14:tracePt t="46308" x="4956175" y="5438775"/>
          <p14:tracePt t="46324" x="5010150" y="5438775"/>
          <p14:tracePt t="46341" x="5081588" y="5438775"/>
          <p14:tracePt t="46358" x="5153025" y="5438775"/>
          <p14:tracePt t="46374" x="5259388" y="5438775"/>
          <p14:tracePt t="46391" x="5322888" y="5429250"/>
          <p14:tracePt t="46408" x="5367338" y="5419725"/>
          <p14:tracePt t="46424" x="5402263" y="5411788"/>
          <p14:tracePt t="46441" x="5429250" y="5402263"/>
          <p14:tracePt t="46457" x="5438775" y="5402263"/>
          <p14:tracePt t="46474" x="5456238" y="5384800"/>
          <p14:tracePt t="46492" x="5473700" y="5367338"/>
          <p14:tracePt t="46508" x="5491163" y="5367338"/>
          <p14:tracePt t="46525" x="5518150" y="5348288"/>
          <p14:tracePt t="46541" x="5554663" y="5330825"/>
          <p14:tracePt t="46557" x="5599113" y="5322888"/>
          <p14:tracePt t="46574" x="5653088" y="5313363"/>
          <p14:tracePt t="46591" x="5715000" y="5303838"/>
          <p14:tracePt t="46608" x="5786438" y="5303838"/>
          <p14:tracePt t="46608" x="5795963" y="5303838"/>
          <p14:tracePt t="46626" x="5848350" y="5295900"/>
          <p14:tracePt t="46642" x="5894388" y="5286375"/>
          <p14:tracePt t="46658" x="5946775" y="5286375"/>
          <p14:tracePt t="46674" x="5973763" y="5286375"/>
          <p14:tracePt t="46674" x="5983288" y="5286375"/>
          <p14:tracePt t="46693" x="6010275" y="5286375"/>
          <p14:tracePt t="46709" x="6037263" y="5286375"/>
          <p14:tracePt t="46725" x="6081713" y="5286375"/>
          <p14:tracePt t="46741" x="6108700" y="5286375"/>
          <p14:tracePt t="46758" x="6180138" y="5286375"/>
          <p14:tracePt t="46776" x="6232525" y="5295900"/>
          <p14:tracePt t="46791" x="6251575" y="5303838"/>
          <p14:tracePt t="46808" x="6269038" y="5303838"/>
          <p14:tracePt t="46842" x="6276975" y="5303838"/>
          <p14:tracePt t="47006" x="6276975" y="5313363"/>
          <p14:tracePt t="47018" x="6276975" y="5322888"/>
          <p14:tracePt t="47042" x="6276975" y="5330825"/>
          <p14:tracePt t="47058" x="6276975" y="5340350"/>
          <p14:tracePt t="47062" x="6269038" y="5340350"/>
          <p14:tracePt t="47075" x="6259513" y="5348288"/>
          <p14:tracePt t="47086" x="6251575" y="5357813"/>
          <p14:tracePt t="47091" x="6180138" y="5384800"/>
          <p14:tracePt t="47108" x="6108700" y="5411788"/>
          <p14:tracePt t="47125" x="6054725" y="5438775"/>
          <p14:tracePt t="47143" x="5991225" y="5446713"/>
          <p14:tracePt t="47158" x="5929313" y="5473700"/>
          <p14:tracePt t="47175" x="5884863" y="5491163"/>
          <p14:tracePt t="47191" x="5830888" y="5510213"/>
          <p14:tracePt t="47209" x="5803900" y="5510213"/>
          <p14:tracePt t="47225" x="5786438" y="5518150"/>
          <p14:tracePt t="47241" x="5751513" y="5527675"/>
          <p14:tracePt t="47259" x="5715000" y="5527675"/>
          <p14:tracePt t="47274" x="5680075" y="5527675"/>
          <p14:tracePt t="47291" x="5634038" y="5518150"/>
          <p14:tracePt t="47308" x="5608638" y="5510213"/>
          <p14:tracePt t="47325" x="5589588" y="5500688"/>
          <p14:tracePt t="47342" x="5581650" y="5500688"/>
          <p14:tracePt t="47358" x="5572125" y="5483225"/>
          <p14:tracePt t="47375" x="5562600" y="5473700"/>
          <p14:tracePt t="47392" x="5554663" y="5465763"/>
          <p14:tracePt t="47408" x="5545138" y="5446713"/>
          <p14:tracePt t="47425" x="5545138" y="5438775"/>
          <p14:tracePt t="47441" x="5537200" y="5419725"/>
          <p14:tracePt t="47459" x="5537200" y="5402263"/>
          <p14:tracePt t="47475" x="5537200" y="5375275"/>
          <p14:tracePt t="47491" x="5537200" y="5367338"/>
          <p14:tracePt t="47508" x="5537200" y="5348288"/>
          <p14:tracePt t="47525" x="5537200" y="5330825"/>
          <p14:tracePt t="47542" x="5554663" y="5313363"/>
          <p14:tracePt t="47558" x="5572125" y="5286375"/>
          <p14:tracePt t="47575" x="5589588" y="5268913"/>
          <p14:tracePt t="47592" x="5608638" y="5251450"/>
          <p14:tracePt t="47608" x="5634038" y="5232400"/>
          <p14:tracePt t="47608" x="5643563" y="5232400"/>
          <p14:tracePt t="47628" x="5670550" y="5224463"/>
          <p14:tracePt t="47642" x="5715000" y="5214938"/>
          <p14:tracePt t="47642" x="5732463" y="5214938"/>
          <p14:tracePt t="47659" x="5768975" y="5205413"/>
          <p14:tracePt t="47676" x="5803900" y="5205413"/>
          <p14:tracePt t="47692" x="5830888" y="5205413"/>
          <p14:tracePt t="47692" x="5840413" y="5205413"/>
          <p14:tracePt t="47709" x="5875338" y="5205413"/>
          <p14:tracePt t="47724" x="5902325" y="5205413"/>
          <p14:tracePt t="47742" x="5938838" y="5205413"/>
          <p14:tracePt t="47758" x="5973763" y="5205413"/>
          <p14:tracePt t="47775" x="6010275" y="5205413"/>
          <p14:tracePt t="47792" x="6062663" y="5214938"/>
          <p14:tracePt t="47808" x="6116638" y="5224463"/>
          <p14:tracePt t="47826" x="6161088" y="5232400"/>
          <p14:tracePt t="47841" x="6188075" y="5232400"/>
          <p14:tracePt t="47858" x="6205538" y="5232400"/>
          <p14:tracePt t="47875" x="6215063" y="5232400"/>
          <p14:tracePt t="47930" x="6224588" y="5241925"/>
          <p14:tracePt t="47954" x="6224588" y="5251450"/>
          <p14:tracePt t="47965" x="6232525" y="5251450"/>
          <p14:tracePt t="47977" x="6232525" y="5259388"/>
          <p14:tracePt t="47991" x="6232525" y="5268913"/>
          <p14:tracePt t="47991" x="6232525" y="5276850"/>
          <p14:tracePt t="48009" x="6232525" y="5295900"/>
          <p14:tracePt t="48009" x="6232525" y="5303838"/>
          <p14:tracePt t="48027" x="6232525" y="5322888"/>
          <p14:tracePt t="48042" x="6232525" y="5340350"/>
          <p14:tracePt t="48059" x="6224588" y="5357813"/>
          <p14:tracePt t="48075" x="6205538" y="5384800"/>
          <p14:tracePt t="48092" x="6180138" y="5419725"/>
          <p14:tracePt t="48109" x="6143625" y="5456238"/>
          <p14:tracePt t="48125" x="6099175" y="5483225"/>
          <p14:tracePt t="48142" x="6054725" y="5510213"/>
          <p14:tracePt t="48142" x="6054725" y="5518150"/>
          <p14:tracePt t="48160" x="6018213" y="5537200"/>
          <p14:tracePt t="48175" x="5983288" y="5545138"/>
          <p14:tracePt t="48192" x="5946775" y="5562600"/>
          <p14:tracePt t="48209" x="5902325" y="5581650"/>
          <p14:tracePt t="48226" x="5867400" y="5589588"/>
          <p14:tracePt t="48241" x="5822950" y="5608638"/>
          <p14:tracePt t="48259" x="5786438" y="5608638"/>
          <p14:tracePt t="48276" x="5751513" y="5608638"/>
          <p14:tracePt t="48292" x="5688013" y="5608638"/>
          <p14:tracePt t="48310" x="5670550" y="5599113"/>
          <p14:tracePt t="48325" x="5661025" y="5589588"/>
          <p14:tracePt t="48342" x="5634038" y="5581650"/>
          <p14:tracePt t="48359" x="5616575" y="5562600"/>
          <p14:tracePt t="48375" x="5599113" y="5545138"/>
          <p14:tracePt t="48392" x="5581650" y="5527675"/>
          <p14:tracePt t="48408" x="5581650" y="5518150"/>
          <p14:tracePt t="48425" x="5572125" y="5500688"/>
          <p14:tracePt t="48442" x="5562600" y="5491163"/>
          <p14:tracePt t="48458" x="5562600" y="5483225"/>
          <p14:tracePt t="48476" x="5562600" y="5456238"/>
          <p14:tracePt t="48492" x="5562600" y="5446713"/>
          <p14:tracePt t="48509" x="5562600" y="5429250"/>
          <p14:tracePt t="48524" x="5572125" y="5402263"/>
          <p14:tracePt t="48542" x="5589588" y="5375275"/>
          <p14:tracePt t="48559" x="5608638" y="5367338"/>
          <p14:tracePt t="48575" x="5626100" y="5357813"/>
          <p14:tracePt t="48592" x="5661025" y="5340350"/>
          <p14:tracePt t="48608" x="5680075" y="5330825"/>
          <p14:tracePt t="48625" x="5715000" y="5313363"/>
          <p14:tracePt t="48644" x="5759450" y="5313363"/>
          <p14:tracePt t="48659" x="5803900" y="5313363"/>
          <p14:tracePt t="48676" x="5867400" y="5313363"/>
          <p14:tracePt t="48692" x="5919788" y="5313363"/>
          <p14:tracePt t="48709" x="5973763" y="5330825"/>
          <p14:tracePt t="48726" x="6010275" y="5348288"/>
          <p14:tracePt t="48742" x="6054725" y="5357813"/>
          <p14:tracePt t="48775" x="6081713" y="5367338"/>
          <p14:tracePt t="48776" x="6108700" y="5384800"/>
          <p14:tracePt t="48792" x="6116638" y="5384800"/>
          <p14:tracePt t="48809" x="6126163" y="5394325"/>
          <p14:tracePt t="49073" x="6108700" y="5394325"/>
          <p14:tracePt t="49078" x="6081713" y="5394325"/>
          <p14:tracePt t="49082" x="6027738" y="5394325"/>
          <p14:tracePt t="49091" x="5894388" y="5394325"/>
          <p14:tracePt t="49109" x="5768975" y="5394325"/>
          <p14:tracePt t="49126" x="5680075" y="5394325"/>
          <p14:tracePt t="49144" x="5626100" y="5394325"/>
          <p14:tracePt t="49159" x="5599113" y="5394325"/>
          <p14:tracePt t="49175" x="5572125" y="5394325"/>
          <p14:tracePt t="49192" x="5518150" y="5384800"/>
          <p14:tracePt t="49209" x="5446713" y="5367338"/>
          <p14:tracePt t="49225" x="5384800" y="5330825"/>
          <p14:tracePt t="49225" x="5367338" y="5322888"/>
          <p14:tracePt t="49243" x="5295900" y="5276850"/>
          <p14:tracePt t="49259" x="5160963" y="5214938"/>
          <p14:tracePt t="49275" x="5072063" y="5153025"/>
          <p14:tracePt t="49275" x="5054600" y="5143500"/>
          <p14:tracePt t="49293" x="4983163" y="5108575"/>
          <p14:tracePt t="49309" x="4929188" y="5081588"/>
          <p14:tracePt t="49326" x="4884738" y="5054600"/>
          <p14:tracePt t="49342" x="4848225" y="5045075"/>
          <p14:tracePt t="49359" x="4813300" y="5018088"/>
          <p14:tracePt t="49376" x="4776788" y="4991100"/>
          <p14:tracePt t="49392" x="4724400" y="4956175"/>
          <p14:tracePt t="49409" x="4670425" y="4929188"/>
          <p14:tracePt t="49426" x="4608513" y="4894263"/>
          <p14:tracePt t="49443" x="4537075" y="4848225"/>
          <p14:tracePt t="49460" x="4473575" y="4813300"/>
          <p14:tracePt t="49475" x="4419600" y="4786313"/>
          <p14:tracePt t="49475" x="4411663" y="4786313"/>
          <p14:tracePt t="49493" x="4384675" y="4768850"/>
          <p14:tracePt t="49510" x="4348163" y="4751388"/>
          <p14:tracePt t="49526" x="4313238" y="4741863"/>
          <p14:tracePt t="49543" x="4303713" y="4732338"/>
          <p14:tracePt t="49559" x="4276725" y="4732338"/>
          <p14:tracePt t="49576" x="4259263" y="4732338"/>
          <p14:tracePt t="49593" x="4232275" y="4732338"/>
          <p14:tracePt t="49609" x="4179888" y="4741863"/>
          <p14:tracePt t="49628" x="4152900" y="4768850"/>
          <p14:tracePt t="49643" x="4125913" y="4795838"/>
          <p14:tracePt t="49662" x="4098925" y="4803775"/>
          <p14:tracePt t="49676" x="4081463" y="4830763"/>
          <p14:tracePt t="49693" x="4071938" y="4848225"/>
          <p14:tracePt t="49709" x="4062413" y="4884738"/>
          <p14:tracePt t="49727" x="4062413" y="4911725"/>
          <p14:tracePt t="49742" x="4054475" y="4919663"/>
          <p14:tracePt t="49759" x="4054475" y="4946650"/>
          <p14:tracePt t="49777" x="4054475" y="4956175"/>
          <p14:tracePt t="49792" x="4054475" y="4965700"/>
          <p14:tracePt t="49809" x="4054475" y="4973638"/>
          <p14:tracePt t="49826" x="4054475" y="4983163"/>
          <p14:tracePt t="49842" x="4062413" y="4983163"/>
          <p14:tracePt t="49859" x="4081463" y="4991100"/>
          <p14:tracePt t="49876" x="4089400" y="5010150"/>
          <p14:tracePt t="49893" x="4116388" y="5018088"/>
          <p14:tracePt t="49909" x="4143375" y="5027613"/>
          <p14:tracePt t="49927" x="4160838" y="5037138"/>
          <p14:tracePt t="49943" x="4187825" y="5054600"/>
          <p14:tracePt t="49959" x="4205288" y="5054600"/>
          <p14:tracePt t="49976" x="4232275" y="5062538"/>
          <p14:tracePt t="49993" x="4259263" y="5062538"/>
          <p14:tracePt t="50011" x="4286250" y="5062538"/>
          <p14:tracePt t="50027" x="4313238" y="5062538"/>
          <p14:tracePt t="50043" x="4340225" y="5062538"/>
          <p14:tracePt t="50061" x="4367213" y="5054600"/>
          <p14:tracePt t="50075" x="4411663" y="5037138"/>
          <p14:tracePt t="50092" x="4446588" y="5018088"/>
          <p14:tracePt t="50108" x="4473575" y="5010150"/>
          <p14:tracePt t="50124" x="4500563" y="4991100"/>
          <p14:tracePt t="50142" x="4510088" y="4973638"/>
          <p14:tracePt t="50158" x="4518025" y="4973638"/>
          <p14:tracePt t="50175" x="4518025" y="4965700"/>
          <p14:tracePt t="50237" x="4518025" y="4956175"/>
          <p14:tracePt t="50257" x="4518025" y="4946650"/>
          <p14:tracePt t="50265" x="4518025" y="4938713"/>
          <p14:tracePt t="50282" x="4518025" y="4929188"/>
          <p14:tracePt t="50293" x="4518025" y="4919663"/>
          <p14:tracePt t="50299" x="4518025" y="4911725"/>
          <p14:tracePt t="50310" x="4518025" y="4902200"/>
          <p14:tracePt t="50349" x="4518025" y="4894263"/>
          <p14:tracePt t="50369" x="4518025" y="4875213"/>
          <p14:tracePt t="50373" x="4500563" y="4848225"/>
          <p14:tracePt t="50376" x="4473575" y="4813300"/>
          <p14:tracePt t="50376" x="4473575" y="4803775"/>
          <p14:tracePt t="50393" x="4446588" y="4768850"/>
          <p14:tracePt t="50409" x="4429125" y="4741863"/>
          <p14:tracePt t="50426" x="4402138" y="4714875"/>
          <p14:tracePt t="50443" x="4384675" y="4687888"/>
          <p14:tracePt t="50461" x="4367213" y="4679950"/>
          <p14:tracePt t="50476" x="4357688" y="4660900"/>
          <p14:tracePt t="50493" x="4340225" y="4660900"/>
          <p14:tracePt t="50512" x="4322763" y="4652963"/>
          <p14:tracePt t="50526" x="4303713" y="4643438"/>
          <p14:tracePt t="50543" x="4276725" y="4643438"/>
          <p14:tracePt t="50559" x="4251325" y="4643438"/>
          <p14:tracePt t="50576" x="4187825" y="4643438"/>
          <p14:tracePt t="50594" x="4160838" y="4652963"/>
          <p14:tracePt t="50610" x="4133850" y="4660900"/>
          <p14:tracePt t="50610" x="4125913" y="4670425"/>
          <p14:tracePt t="50629" x="4098925" y="4679950"/>
          <p14:tracePt t="50643" x="4081463" y="4697413"/>
          <p14:tracePt t="50659" x="4062413" y="4705350"/>
          <p14:tracePt t="50659" x="4062413" y="4714875"/>
          <p14:tracePt t="50678" x="4037013" y="4732338"/>
          <p14:tracePt t="50693" x="4037013" y="4751388"/>
          <p14:tracePt t="50710" x="4027488" y="4768850"/>
          <p14:tracePt t="50726" x="4017963" y="4786313"/>
          <p14:tracePt t="50743" x="4010025" y="4848225"/>
          <p14:tracePt t="50760" x="4010025" y="4894263"/>
          <p14:tracePt t="50776" x="4010025" y="4938713"/>
          <p14:tracePt t="50793" x="4010025" y="4965700"/>
          <p14:tracePt t="50809" x="4010025" y="5010150"/>
          <p14:tracePt t="50827" x="4010025" y="5027613"/>
          <p14:tracePt t="50843" x="4010025" y="5045075"/>
          <p14:tracePt t="50860" x="4010025" y="5054600"/>
          <p14:tracePt t="50877" x="4010025" y="5062538"/>
          <p14:tracePt t="50977" x="4017963" y="5072063"/>
          <p14:tracePt t="50989" x="4027488" y="5072063"/>
          <p14:tracePt t="51000" x="4037013" y="5081588"/>
          <p14:tracePt t="51012" x="4044950" y="5089525"/>
          <p14:tracePt t="51021" x="4062413" y="5099050"/>
          <p14:tracePt t="51021" x="4071938" y="5099050"/>
          <p14:tracePt t="51028" x="4081463" y="5108575"/>
          <p14:tracePt t="51043" x="4108450" y="5126038"/>
          <p14:tracePt t="51060" x="4125913" y="5126038"/>
          <p14:tracePt t="51077" x="4143375" y="5126038"/>
          <p14:tracePt t="51093" x="4170363" y="5133975"/>
          <p14:tracePt t="51110" x="4187825" y="5133975"/>
          <p14:tracePt t="51127" x="4214813" y="5133975"/>
          <p14:tracePt t="51143" x="4241800" y="5133975"/>
          <p14:tracePt t="51160" x="4268788" y="5126038"/>
          <p14:tracePt t="51177" x="4286250" y="5116513"/>
          <p14:tracePt t="51193" x="4303713" y="5108575"/>
          <p14:tracePt t="51209" x="4330700" y="5108575"/>
          <p14:tracePt t="51226" x="4348163" y="5099050"/>
          <p14:tracePt t="51244" x="4367213" y="5081588"/>
          <p14:tracePt t="51261" x="4384675" y="5081588"/>
          <p14:tracePt t="51277" x="4402138" y="5062538"/>
          <p14:tracePt t="51293" x="4411663" y="5045075"/>
          <p14:tracePt t="51309" x="4429125" y="5027613"/>
          <p14:tracePt t="51327" x="4438650" y="5010150"/>
          <p14:tracePt t="51343" x="4446588" y="4991100"/>
          <p14:tracePt t="51361" x="4456113" y="4973638"/>
          <p14:tracePt t="51376" x="4465638" y="4965700"/>
          <p14:tracePt t="51394" x="4465638" y="4956175"/>
          <p14:tracePt t="51410" x="4465638" y="4938713"/>
          <p14:tracePt t="51427" x="4465638" y="4929188"/>
          <p14:tracePt t="51443" x="4465638" y="4902200"/>
          <p14:tracePt t="51460" x="4465638" y="4884738"/>
          <p14:tracePt t="51477" x="4465638" y="4867275"/>
          <p14:tracePt t="51493" x="4465638" y="4848225"/>
          <p14:tracePt t="51510" x="4465638" y="4830763"/>
          <p14:tracePt t="51527" x="4456113" y="4813300"/>
          <p14:tracePt t="51543" x="4456113" y="4803775"/>
          <p14:tracePt t="51585" x="4456113" y="4795838"/>
          <p14:tracePt t="51593" x="4446588" y="4786313"/>
          <p14:tracePt t="51617" x="4446588" y="4776788"/>
          <p14:tracePt t="51626" x="4438650" y="4776788"/>
          <p14:tracePt t="53151" x="4438650" y="4786313"/>
          <p14:tracePt t="53158" x="4429125" y="4795838"/>
          <p14:tracePt t="53172" x="4429125" y="4803775"/>
          <p14:tracePt t="53176" x="4429125" y="4813300"/>
          <p14:tracePt t="53193" x="4429125" y="4822825"/>
          <p14:tracePt t="53880" x="4429125" y="4830763"/>
          <p14:tracePt t="54684" x="0" y="0"/>
        </p14:tracePtLst>
        <p14:tracePtLst>
          <p14:tracePt t="55936" x="3411538" y="6340475"/>
          <p14:tracePt t="56223" x="3411538" y="6330950"/>
          <p14:tracePt t="56233" x="3411538" y="6323013"/>
          <p14:tracePt t="56249" x="3411538" y="6313488"/>
          <p14:tracePt t="56256" x="3411538" y="6303963"/>
          <p14:tracePt t="56262" x="3402013" y="6286500"/>
          <p14:tracePt t="56278" x="3394075" y="6286500"/>
          <p14:tracePt t="56295" x="3394075" y="6276975"/>
          <p14:tracePt t="56311" x="3384550" y="6251575"/>
          <p14:tracePt t="56328" x="3384550" y="6242050"/>
          <p14:tracePt t="56345" x="3375025" y="6224588"/>
          <p14:tracePt t="56361" x="3375025" y="6188075"/>
          <p14:tracePt t="56378" x="3367088" y="6161088"/>
          <p14:tracePt t="56395" x="3367088" y="6143625"/>
          <p14:tracePt t="56411" x="3367088" y="6116638"/>
          <p14:tracePt t="56428" x="3367088" y="6089650"/>
          <p14:tracePt t="56445" x="3367088" y="6062663"/>
          <p14:tracePt t="56461" x="3367088" y="6045200"/>
          <p14:tracePt t="56478" x="3367088" y="6027738"/>
          <p14:tracePt t="56588" x="3357563" y="6027738"/>
          <p14:tracePt t="56591" x="3357563" y="6018213"/>
          <p14:tracePt t="56600" x="3340100" y="6018213"/>
          <p14:tracePt t="56601" x="3330575" y="6010275"/>
          <p14:tracePt t="56611" x="3303588" y="6010275"/>
          <p14:tracePt t="56629" x="3286125" y="6000750"/>
          <p14:tracePt t="56645" x="3268663" y="6000750"/>
          <p14:tracePt t="56662" x="3251200" y="5991225"/>
          <p14:tracePt t="56678" x="3232150" y="5991225"/>
          <p14:tracePt t="56694" x="3214688" y="5991225"/>
          <p14:tracePt t="56711" x="3187700" y="5991225"/>
          <p14:tracePt t="56729" x="3170238" y="5991225"/>
          <p14:tracePt t="56745" x="3143250" y="5991225"/>
          <p14:tracePt t="56761" x="3116263" y="6000750"/>
          <p14:tracePt t="56779" x="3098800" y="6010275"/>
          <p14:tracePt t="56795" x="3071813" y="6018213"/>
          <p14:tracePt t="56811" x="3036888" y="6037263"/>
          <p14:tracePt t="56829" x="3009900" y="6045200"/>
          <p14:tracePt t="56845" x="2990850" y="6054725"/>
          <p14:tracePt t="56862" x="2982913" y="6072188"/>
          <p14:tracePt t="56878" x="2965450" y="6081713"/>
          <p14:tracePt t="56894" x="2946400" y="6089650"/>
          <p14:tracePt t="56912" x="2938463" y="6108700"/>
          <p14:tracePt t="56929" x="2928938" y="6116638"/>
          <p14:tracePt t="56945" x="2919413" y="6134100"/>
          <p14:tracePt t="56962" x="2919413" y="6143625"/>
          <p14:tracePt t="56977" x="2911475" y="6161088"/>
          <p14:tracePt t="56995" x="2911475" y="6180138"/>
          <p14:tracePt t="57012" x="2911475" y="6188075"/>
          <p14:tracePt t="57028" x="2911475" y="6215063"/>
          <p14:tracePt t="57045" x="2911475" y="6232525"/>
          <p14:tracePt t="57062" x="2911475" y="6242050"/>
          <p14:tracePt t="57078" x="2911475" y="6259513"/>
          <p14:tracePt t="57094" x="2911475" y="6269038"/>
          <p14:tracePt t="57112" x="2911475" y="6276975"/>
          <p14:tracePt t="57128" x="2911475" y="6286500"/>
          <p14:tracePt t="57144" x="2911475" y="6303963"/>
          <p14:tracePt t="57162" x="2911475" y="6323013"/>
          <p14:tracePt t="57178" x="2911475" y="6330950"/>
          <p14:tracePt t="57195" x="2919413" y="6357938"/>
          <p14:tracePt t="57212" x="2919413" y="6367463"/>
          <p14:tracePt t="57228" x="2938463" y="6384925"/>
          <p14:tracePt t="57245" x="2946400" y="6394450"/>
          <p14:tracePt t="57261" x="2955925" y="6402388"/>
          <p14:tracePt t="57279" x="2973388" y="6419850"/>
          <p14:tracePt t="57295" x="2982913" y="6419850"/>
          <p14:tracePt t="57311" x="3000375" y="6438900"/>
          <p14:tracePt t="57327" x="3036888" y="6446838"/>
          <p14:tracePt t="57345" x="3062288" y="6446838"/>
          <p14:tracePt t="57362" x="3071813" y="6456363"/>
          <p14:tracePt t="57377" x="3098800" y="6456363"/>
          <p14:tracePt t="57395" x="3125788" y="6456363"/>
          <p14:tracePt t="57412" x="3143250" y="6456363"/>
          <p14:tracePt t="57428" x="3170238" y="6456363"/>
          <p14:tracePt t="57446" x="3197225" y="6456363"/>
          <p14:tracePt t="57462" x="3214688" y="6456363"/>
          <p14:tracePt t="57462" x="3224213" y="6456363"/>
          <p14:tracePt t="57479" x="3241675" y="6456363"/>
          <p14:tracePt t="57495" x="3268663" y="6456363"/>
          <p14:tracePt t="57512" x="3276600" y="6456363"/>
          <p14:tracePt t="57529" x="3303588" y="6446838"/>
          <p14:tracePt t="57546" x="3322638" y="6446838"/>
          <p14:tracePt t="57562" x="3340100" y="6429375"/>
          <p14:tracePt t="57580" x="3357563" y="6411913"/>
          <p14:tracePt t="57595" x="3375025" y="6394450"/>
          <p14:tracePt t="57612" x="3384550" y="6375400"/>
          <p14:tracePt t="57612" x="3394075" y="6375400"/>
          <p14:tracePt t="57631" x="3394075" y="6357938"/>
          <p14:tracePt t="57645" x="3411538" y="6340475"/>
          <p14:tracePt t="57661" x="3419475" y="6313488"/>
          <p14:tracePt t="57680" x="3419475" y="6303963"/>
          <p14:tracePt t="57695" x="3429000" y="6296025"/>
          <p14:tracePt t="57713" x="3429000" y="6276975"/>
          <p14:tracePt t="57729" x="3429000" y="6242050"/>
          <p14:tracePt t="57745" x="3429000" y="6205538"/>
          <p14:tracePt t="57762" x="3429000" y="6180138"/>
          <p14:tracePt t="57778" x="3429000" y="6143625"/>
          <p14:tracePt t="57795" x="3429000" y="6108700"/>
          <p14:tracePt t="57812" x="3429000" y="6081713"/>
          <p14:tracePt t="57828" x="3429000" y="6054725"/>
          <p14:tracePt t="57828" x="3429000" y="6045200"/>
          <p14:tracePt t="57846" x="3429000" y="6027738"/>
          <p14:tracePt t="57862" x="3429000" y="6010275"/>
          <p14:tracePt t="57879" x="3429000" y="6000750"/>
          <p14:tracePt t="57938" x="3429000" y="5991225"/>
          <p14:tracePt t="57950" x="3419475" y="5991225"/>
          <p14:tracePt t="57959" x="3411538" y="5983288"/>
          <p14:tracePt t="57963" x="3394075" y="5973763"/>
          <p14:tracePt t="57979" x="3375025" y="5973763"/>
          <p14:tracePt t="57995" x="3357563" y="5965825"/>
          <p14:tracePt t="58012" x="3340100" y="5956300"/>
          <p14:tracePt t="58028" x="3322638" y="5956300"/>
          <p14:tracePt t="58045" x="3295650" y="5946775"/>
          <p14:tracePt t="58062" x="3276600" y="5946775"/>
          <p14:tracePt t="58078" x="3251200" y="5946775"/>
          <p14:tracePt t="58096" x="3224213" y="5946775"/>
          <p14:tracePt t="58113" x="3205163" y="5946775"/>
          <p14:tracePt t="58131" x="3187700" y="5946775"/>
          <p14:tracePt t="58145" x="3160713" y="5956300"/>
          <p14:tracePt t="58162" x="3133725" y="5956300"/>
          <p14:tracePt t="58179" x="3116263" y="5965825"/>
          <p14:tracePt t="58195" x="3098800" y="5973763"/>
          <p14:tracePt t="58212" x="3071813" y="5983288"/>
          <p14:tracePt t="58229" x="3054350" y="6000750"/>
          <p14:tracePt t="58245" x="3027363" y="6018213"/>
          <p14:tracePt t="58262" x="3009900" y="6027738"/>
          <p14:tracePt t="58279" x="3000375" y="6037263"/>
          <p14:tracePt t="58296" x="2990850" y="6054725"/>
          <p14:tracePt t="58312" x="2982913" y="6062663"/>
          <p14:tracePt t="58328" x="2982913" y="6072188"/>
          <p14:tracePt t="58345" x="2965450" y="6089650"/>
          <p14:tracePt t="58362" x="2965450" y="6108700"/>
          <p14:tracePt t="58379" x="2965450" y="6126163"/>
          <p14:tracePt t="58395" x="2965450" y="6143625"/>
          <p14:tracePt t="58413" x="2965450" y="6161088"/>
          <p14:tracePt t="58428" x="2965450" y="6180138"/>
          <p14:tracePt t="58445" x="2965450" y="6197600"/>
          <p14:tracePt t="58445" x="2965450" y="6205538"/>
          <p14:tracePt t="58464" x="2973388" y="6224588"/>
          <p14:tracePt t="58479" x="2973388" y="6251575"/>
          <p14:tracePt t="58495" x="2982913" y="6276975"/>
          <p14:tracePt t="58511" x="2990850" y="6296025"/>
          <p14:tracePt t="58527" x="3000375" y="6323013"/>
          <p14:tracePt t="58544" x="3017838" y="6348413"/>
          <p14:tracePt t="58560" x="3027363" y="6367463"/>
          <p14:tracePt t="58577" x="3054350" y="6394450"/>
          <p14:tracePt t="58594" x="3062288" y="6402388"/>
          <p14:tracePt t="58611" x="3081338" y="6419850"/>
          <p14:tracePt t="58628" x="3089275" y="6429375"/>
          <p14:tracePt t="58644" x="3098800" y="6429375"/>
          <p14:tracePt t="58661" x="3108325" y="6438900"/>
          <p14:tracePt t="58697" x="3116263" y="6438900"/>
          <p14:tracePt t="58697" x="3125788" y="6438900"/>
          <p14:tracePt t="58728" x="3133725" y="6438900"/>
          <p14:tracePt t="58750" x="3143250" y="6438900"/>
          <p14:tracePt t="58762" x="3152775" y="6438900"/>
          <p14:tracePt t="58763" x="3160713" y="6438900"/>
          <p14:tracePt t="58779" x="3170238" y="6438900"/>
          <p14:tracePt t="58795" x="3179763" y="6438900"/>
          <p14:tracePt t="58812" x="3197225" y="6429375"/>
          <p14:tracePt t="58849" x="3205163" y="6419850"/>
          <p14:tracePt t="58850" x="3205163" y="6411913"/>
          <p14:tracePt t="58863" x="3214688" y="6411913"/>
          <p14:tracePt t="58879" x="3232150" y="6402388"/>
          <p14:tracePt t="58916" x="3232150" y="6394450"/>
          <p14:tracePt t="58929" x="3241675" y="6394450"/>
          <p14:tracePt t="58945" x="3241675" y="6375400"/>
          <p14:tracePt t="58946" x="3251200" y="6367463"/>
          <p14:tracePt t="58962" x="3259138" y="6357938"/>
          <p14:tracePt t="59054" x="3259138" y="6348413"/>
          <p14:tracePt t="59060" x="3259138" y="6340475"/>
          <p14:tracePt t="59069" x="3241675" y="6323013"/>
          <p14:tracePt t="59080" x="3224213" y="6303963"/>
          <p14:tracePt t="59096" x="3197225" y="6286500"/>
          <p14:tracePt t="59113" x="3179763" y="6269038"/>
          <p14:tracePt t="59130" x="3152775" y="6259513"/>
          <p14:tracePt t="59146" x="3143250" y="6242050"/>
          <p14:tracePt t="59163" x="3116263" y="6232525"/>
          <p14:tracePt t="59179" x="3098800" y="6224588"/>
          <p14:tracePt t="59196" x="3081338" y="6224588"/>
          <p14:tracePt t="59212" x="3071813" y="6215063"/>
          <p14:tracePt t="59729" x="3071813" y="6205538"/>
          <p14:tracePt t="59732" x="3071813" y="6188075"/>
          <p14:tracePt t="59734" x="3089275" y="6161088"/>
          <p14:tracePt t="59734" x="3098800" y="6153150"/>
          <p14:tracePt t="59748" x="3152775" y="6081713"/>
          <p14:tracePt t="59748" x="3152775" y="6062663"/>
          <p14:tracePt t="59763" x="3187700" y="6000750"/>
          <p14:tracePt t="59779" x="3232150" y="5938838"/>
          <p14:tracePt t="59779" x="3241675" y="5929313"/>
          <p14:tracePt t="59796" x="3295650" y="5857875"/>
          <p14:tracePt t="59813" x="3357563" y="5786438"/>
          <p14:tracePt t="59829" x="3429000" y="5705475"/>
          <p14:tracePt t="59846" x="3490913" y="5634038"/>
          <p14:tracePt t="59862" x="3544888" y="5572125"/>
          <p14:tracePt t="59881" x="3581400" y="5545138"/>
          <p14:tracePt t="59896" x="3616325" y="5518150"/>
          <p14:tracePt t="59913" x="3643313" y="5483225"/>
          <p14:tracePt t="59945" x="3670300" y="5465763"/>
          <p14:tracePt t="59946" x="3697288" y="5446713"/>
          <p14:tracePt t="59963" x="3714750" y="5429250"/>
          <p14:tracePt t="59979" x="3732213" y="5419725"/>
          <p14:tracePt t="59997" x="3759200" y="5411788"/>
          <p14:tracePt t="60014" x="3786188" y="5394325"/>
          <p14:tracePt t="60029" x="3822700" y="5384800"/>
          <p14:tracePt t="60029" x="3822700" y="5375275"/>
          <p14:tracePt t="60047" x="3848100" y="5367338"/>
          <p14:tracePt t="60063" x="3894138" y="5340350"/>
          <p14:tracePt t="60082" x="3911600" y="5313363"/>
          <p14:tracePt t="60096" x="3946525" y="5286375"/>
          <p14:tracePt t="60113" x="3973513" y="5259388"/>
          <p14:tracePt t="60130" x="4000500" y="5232400"/>
          <p14:tracePt t="60147" x="4017963" y="5214938"/>
          <p14:tracePt t="60164" x="4037013" y="5197475"/>
          <p14:tracePt t="60179" x="4054475" y="5170488"/>
          <p14:tracePt t="60196" x="4062413" y="5160963"/>
          <p14:tracePt t="60213" x="4081463" y="5143500"/>
          <p14:tracePt t="60230" x="4089400" y="5133975"/>
          <p14:tracePt t="60230" x="4089400" y="5126038"/>
          <p14:tracePt t="60247" x="4108450" y="5116513"/>
          <p14:tracePt t="60262" x="4116388" y="5108575"/>
          <p14:tracePt t="60280" x="4133850" y="5099050"/>
          <p14:tracePt t="60296" x="4152900" y="5081588"/>
          <p14:tracePt t="60313" x="4170363" y="5062538"/>
          <p14:tracePt t="60330" x="4187825" y="5054600"/>
          <p14:tracePt t="60346" x="4205288" y="5037138"/>
          <p14:tracePt t="60362" x="4224338" y="5018088"/>
          <p14:tracePt t="61982" x="4224338" y="5045075"/>
          <p14:tracePt t="61985" x="4224338" y="5062538"/>
          <p14:tracePt t="61987" x="4214813" y="5089525"/>
          <p14:tracePt t="61987" x="4214813" y="5099050"/>
          <p14:tracePt t="61997" x="4187825" y="5160963"/>
          <p14:tracePt t="62013" x="4133850" y="5268913"/>
          <p14:tracePt t="62032" x="4081463" y="5357813"/>
          <p14:tracePt t="62047" x="4017963" y="5456238"/>
          <p14:tracePt t="62064" x="3946525" y="5562600"/>
          <p14:tracePt t="62081" x="3894138" y="5653088"/>
          <p14:tracePt t="62097" x="3848100" y="5715000"/>
          <p14:tracePt t="62114" x="3813175" y="5768975"/>
          <p14:tracePt t="62114" x="3803650" y="5776913"/>
          <p14:tracePt t="62133" x="3786188" y="5813425"/>
          <p14:tracePt t="62147" x="3751263" y="5857875"/>
          <p14:tracePt t="62164" x="3714750" y="5902325"/>
          <p14:tracePt t="62180" x="3679825" y="5946775"/>
          <p14:tracePt t="62198" x="3643313" y="5991225"/>
          <p14:tracePt t="62214" x="3598863" y="6045200"/>
          <p14:tracePt t="62231" x="3544888" y="6099175"/>
          <p14:tracePt t="62247" x="3490913" y="6153150"/>
          <p14:tracePt t="62264" x="3411538" y="6215063"/>
          <p14:tracePt t="62281" x="3357563" y="6269038"/>
          <p14:tracePt t="62297" x="3313113" y="6313488"/>
          <p14:tracePt t="62314" x="3268663" y="6348413"/>
          <p14:tracePt t="62331" x="3232150" y="6375400"/>
          <p14:tracePt t="62347" x="3214688" y="6394450"/>
          <p14:tracePt t="62364" x="3205163" y="6394450"/>
          <p14:tracePt t="62381" x="3197225" y="6402388"/>
          <p14:tracePt t="62501" x="3187700" y="6402388"/>
          <p14:tracePt t="62537" x="3179763" y="6402388"/>
          <p14:tracePt t="62585" x="3170238" y="6402388"/>
          <p14:tracePt t="62776" x="3170238" y="6394450"/>
          <p14:tracePt t="62780" x="3160713" y="6394450"/>
          <p14:tracePt t="62792" x="3160713" y="6384925"/>
          <p14:tracePt t="62817" x="3160713" y="6375400"/>
          <p14:tracePt t="62823" x="3160713" y="6367463"/>
          <p14:tracePt t="62852" x="3160713" y="6357938"/>
          <p14:tracePt t="62884" x="3160713" y="6348413"/>
          <p14:tracePt t="68829" x="3160713" y="6357938"/>
          <p14:tracePt t="69141" x="3160713" y="6367463"/>
          <p14:tracePt t="69148" x="3160713" y="6375400"/>
          <p14:tracePt t="69152" x="3179763" y="6384925"/>
          <p14:tracePt t="69152" x="3179763" y="6394450"/>
          <p14:tracePt t="69168" x="3187700" y="6394450"/>
          <p14:tracePt t="70272" x="3187700" y="6402388"/>
          <p14:tracePt t="70284" x="3187700" y="6411913"/>
          <p14:tracePt t="70299" x="3187700" y="6419850"/>
          <p14:tracePt t="70311" x="3187700" y="6429375"/>
          <p14:tracePt t="71121" x="3197225" y="6429375"/>
          <p14:tracePt t="71169" x="3205163" y="6429375"/>
          <p14:tracePt t="71772" x="0" y="0"/>
        </p14:tracePtLst>
      </p14:laserTraceLst>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STATIC ERROR</a:t>
            </a:r>
          </a:p>
        </p:txBody>
      </p:sp>
      <p:sp>
        <p:nvSpPr>
          <p:cNvPr id="3" name="Content Placeholder 2"/>
          <p:cNvSpPr>
            <a:spLocks noGrp="1"/>
          </p:cNvSpPr>
          <p:nvPr>
            <p:ph idx="1"/>
          </p:nvPr>
        </p:nvSpPr>
        <p:spPr>
          <a:xfrm>
            <a:off x="-34413" y="914400"/>
            <a:ext cx="9144000" cy="609600"/>
          </a:xfrm>
        </p:spPr>
        <p:txBody>
          <a:bodyPr>
            <a:noAutofit/>
          </a:bodyPr>
          <a:lstStyle/>
          <a:p>
            <a:r>
              <a:rPr lang="en-IN" sz="2800" dirty="0">
                <a:solidFill>
                  <a:schemeClr val="accent2">
                    <a:lumMod val="75000"/>
                  </a:schemeClr>
                </a:solidFill>
              </a:rPr>
              <a:t>Thus another term </a:t>
            </a:r>
            <a:r>
              <a:rPr lang="en-IN" sz="2800" b="1" dirty="0">
                <a:solidFill>
                  <a:srgbClr val="C00000"/>
                </a:solidFill>
              </a:rPr>
              <a:t>relative static error </a:t>
            </a:r>
            <a:r>
              <a:rPr lang="en-IN" sz="2800" dirty="0">
                <a:solidFill>
                  <a:schemeClr val="accent2">
                    <a:lumMod val="75000"/>
                  </a:schemeClr>
                </a:solidFill>
              </a:rPr>
              <a:t>is introduced.          </a:t>
            </a:r>
            <a:endParaRPr lang="en-US" sz="2800" dirty="0">
              <a:solidFill>
                <a:schemeClr val="accent2">
                  <a:lumMod val="75000"/>
                </a:schemeClr>
              </a:solidFill>
            </a:endParaRPr>
          </a:p>
        </p:txBody>
      </p:sp>
      <p:sp>
        <p:nvSpPr>
          <p:cNvPr id="4" name="Content Placeholder 2"/>
          <p:cNvSpPr txBox="1">
            <a:spLocks/>
          </p:cNvSpPr>
          <p:nvPr/>
        </p:nvSpPr>
        <p:spPr>
          <a:xfrm>
            <a:off x="-34413" y="1905000"/>
            <a:ext cx="9144000" cy="19812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IN" sz="2800" dirty="0">
                <a:solidFill>
                  <a:srgbClr val="002060"/>
                </a:solidFill>
              </a:rPr>
              <a:t>The </a:t>
            </a:r>
            <a:r>
              <a:rPr lang="en-IN" sz="2800" b="1" i="1" dirty="0">
                <a:solidFill>
                  <a:srgbClr val="C00000"/>
                </a:solidFill>
              </a:rPr>
              <a:t>relative static error </a:t>
            </a:r>
            <a:r>
              <a:rPr lang="en-IN" sz="2800" b="1" i="1" dirty="0" err="1">
                <a:solidFill>
                  <a:srgbClr val="C00000"/>
                </a:solidFill>
                <a:latin typeface="Times New Roman" pitchFamily="18" charset="0"/>
                <a:cs typeface="Times New Roman" pitchFamily="18" charset="0"/>
              </a:rPr>
              <a:t>E</a:t>
            </a:r>
            <a:r>
              <a:rPr lang="en-IN" sz="2800" b="1" i="1" baseline="-25000" dirty="0" err="1">
                <a:solidFill>
                  <a:srgbClr val="C00000"/>
                </a:solidFill>
                <a:latin typeface="Times New Roman" pitchFamily="18" charset="0"/>
                <a:cs typeface="Times New Roman" pitchFamily="18" charset="0"/>
              </a:rPr>
              <a:t>r</a:t>
            </a:r>
            <a:r>
              <a:rPr lang="en-IN" sz="2800" i="1" dirty="0">
                <a:solidFill>
                  <a:srgbClr val="002060"/>
                </a:solidFill>
              </a:rPr>
              <a:t> </a:t>
            </a:r>
            <a:r>
              <a:rPr lang="en-IN" sz="2800" dirty="0">
                <a:solidFill>
                  <a:srgbClr val="002060"/>
                </a:solidFill>
              </a:rPr>
              <a:t>is</a:t>
            </a:r>
            <a:r>
              <a:rPr lang="en-IN" sz="2800" i="1" dirty="0">
                <a:solidFill>
                  <a:srgbClr val="002060"/>
                </a:solidFill>
              </a:rPr>
              <a:t> </a:t>
            </a:r>
            <a:r>
              <a:rPr lang="en-IN" sz="2800" dirty="0">
                <a:solidFill>
                  <a:srgbClr val="002060"/>
                </a:solidFill>
              </a:rPr>
              <a:t>the ratio of absolute static error to the true value of the quantity under measurement. Thus </a:t>
            </a:r>
          </a:p>
          <a:p>
            <a:pPr marL="914400" lvl="2" indent="0">
              <a:buFont typeface="Arial" pitchFamily="34" charset="0"/>
              <a:buNone/>
            </a:pPr>
            <a:r>
              <a:rPr lang="en-IN" sz="2800" i="1" dirty="0" err="1">
                <a:solidFill>
                  <a:srgbClr val="002060"/>
                </a:solidFill>
                <a:latin typeface="Times New Roman" pitchFamily="18" charset="0"/>
                <a:cs typeface="Times New Roman" pitchFamily="18" charset="0"/>
              </a:rPr>
              <a:t>E</a:t>
            </a:r>
            <a:r>
              <a:rPr lang="en-IN" sz="2800" i="1" baseline="-25000" dirty="0" err="1">
                <a:solidFill>
                  <a:srgbClr val="002060"/>
                </a:solidFill>
                <a:latin typeface="Times New Roman" pitchFamily="18" charset="0"/>
                <a:cs typeface="Times New Roman" pitchFamily="18" charset="0"/>
              </a:rPr>
              <a:t>r</a:t>
            </a:r>
            <a:r>
              <a:rPr lang="en-IN" sz="2800" i="1" baseline="-25000" dirty="0">
                <a:solidFill>
                  <a:srgbClr val="002060"/>
                </a:solidFill>
                <a:latin typeface="Times New Roman" pitchFamily="18" charset="0"/>
                <a:cs typeface="Times New Roman" pitchFamily="18" charset="0"/>
              </a:rPr>
              <a:t> </a:t>
            </a:r>
            <a:r>
              <a:rPr lang="en-IN" sz="2800" i="1" dirty="0">
                <a:solidFill>
                  <a:srgbClr val="002060"/>
                </a:solidFill>
                <a:latin typeface="Times New Roman" pitchFamily="18" charset="0"/>
                <a:cs typeface="Times New Roman" pitchFamily="18" charset="0"/>
              </a:rPr>
              <a:t>= </a:t>
            </a:r>
            <a:r>
              <a:rPr lang="en-IN" sz="2800" i="1" dirty="0" err="1">
                <a:solidFill>
                  <a:srgbClr val="002060"/>
                </a:solidFill>
                <a:latin typeface="Times New Roman" pitchFamily="18" charset="0"/>
                <a:cs typeface="Times New Roman" pitchFamily="18" charset="0"/>
              </a:rPr>
              <a:t>E</a:t>
            </a:r>
            <a:r>
              <a:rPr lang="en-IN" sz="2800" i="1" baseline="-25000" dirty="0" err="1">
                <a:solidFill>
                  <a:srgbClr val="002060"/>
                </a:solidFill>
                <a:latin typeface="Times New Roman" pitchFamily="18" charset="0"/>
                <a:cs typeface="Times New Roman" pitchFamily="18" charset="0"/>
              </a:rPr>
              <a:t>s</a:t>
            </a:r>
            <a:r>
              <a:rPr lang="en-IN" sz="2800" dirty="0">
                <a:solidFill>
                  <a:srgbClr val="002060"/>
                </a:solidFill>
                <a:latin typeface="Times New Roman" pitchFamily="18" charset="0"/>
                <a:cs typeface="Times New Roman" pitchFamily="18" charset="0"/>
              </a:rPr>
              <a:t>/</a:t>
            </a:r>
            <a:r>
              <a:rPr lang="en-IN" sz="2800" i="1" dirty="0">
                <a:solidFill>
                  <a:srgbClr val="002060"/>
                </a:solidFill>
                <a:latin typeface="Times New Roman" pitchFamily="18" charset="0"/>
                <a:cs typeface="Times New Roman" pitchFamily="18" charset="0"/>
              </a:rPr>
              <a:t>A</a:t>
            </a:r>
            <a:r>
              <a:rPr lang="en-IN" sz="2800" i="1" baseline="-25000" dirty="0">
                <a:solidFill>
                  <a:srgbClr val="002060"/>
                </a:solidFill>
                <a:latin typeface="Times New Roman" pitchFamily="18" charset="0"/>
                <a:cs typeface="Times New Roman" pitchFamily="18" charset="0"/>
              </a:rPr>
              <a:t>t</a:t>
            </a:r>
            <a:r>
              <a:rPr lang="en-IN" sz="2800" dirty="0">
                <a:solidFill>
                  <a:schemeClr val="accent2">
                    <a:lumMod val="75000"/>
                  </a:schemeClr>
                </a:solidFill>
                <a:latin typeface="Times New Roman" pitchFamily="18" charset="0"/>
                <a:cs typeface="Times New Roman" pitchFamily="18" charset="0"/>
              </a:rPr>
              <a:t> </a:t>
            </a:r>
            <a:r>
              <a:rPr lang="en-IN" sz="2800" dirty="0">
                <a:solidFill>
                  <a:schemeClr val="accent2">
                    <a:lumMod val="75000"/>
                  </a:schemeClr>
                </a:solidFill>
              </a:rPr>
              <a:t>                    </a:t>
            </a:r>
            <a:endParaRPr lang="en-US" sz="2800" dirty="0">
              <a:solidFill>
                <a:schemeClr val="accent2">
                  <a:lumMod val="75000"/>
                </a:schemeClr>
              </a:solidFill>
            </a:endParaRPr>
          </a:p>
        </p:txBody>
      </p:sp>
      <p:sp>
        <p:nvSpPr>
          <p:cNvPr id="5" name="Content Placeholder 2"/>
          <p:cNvSpPr txBox="1">
            <a:spLocks/>
          </p:cNvSpPr>
          <p:nvPr/>
        </p:nvSpPr>
        <p:spPr>
          <a:xfrm>
            <a:off x="-34413" y="4114800"/>
            <a:ext cx="9144000" cy="1066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IN" sz="2800" dirty="0">
                <a:solidFill>
                  <a:schemeClr val="accent2">
                    <a:lumMod val="75000"/>
                  </a:schemeClr>
                </a:solidFill>
              </a:rPr>
              <a:t> </a:t>
            </a:r>
            <a:r>
              <a:rPr lang="en-IN" sz="2800" b="1" i="1" dirty="0">
                <a:solidFill>
                  <a:srgbClr val="C00000"/>
                </a:solidFill>
              </a:rPr>
              <a:t>Percentage static error</a:t>
            </a:r>
          </a:p>
          <a:p>
            <a:pPr marL="0" indent="0">
              <a:buFont typeface="Arial" pitchFamily="34" charset="0"/>
              <a:buNone/>
            </a:pPr>
            <a:r>
              <a:rPr lang="en-IN" sz="2800" dirty="0">
                <a:solidFill>
                  <a:schemeClr val="accent2">
                    <a:lumMod val="75000"/>
                  </a:schemeClr>
                </a:solidFill>
              </a:rPr>
              <a:t> 	 </a:t>
            </a:r>
            <a:r>
              <a:rPr lang="en-IN" sz="2800" dirty="0">
                <a:solidFill>
                  <a:schemeClr val="accent2">
                    <a:lumMod val="75000"/>
                  </a:schemeClr>
                </a:solidFill>
                <a:latin typeface="Times New Roman" pitchFamily="18" charset="0"/>
                <a:cs typeface="Times New Roman" pitchFamily="18" charset="0"/>
              </a:rPr>
              <a:t>% </a:t>
            </a:r>
            <a:r>
              <a:rPr lang="en-IN" sz="2800" i="1" dirty="0" err="1">
                <a:solidFill>
                  <a:schemeClr val="accent2">
                    <a:lumMod val="75000"/>
                  </a:schemeClr>
                </a:solidFill>
                <a:latin typeface="Times New Roman" pitchFamily="18" charset="0"/>
                <a:cs typeface="Times New Roman" pitchFamily="18" charset="0"/>
              </a:rPr>
              <a:t>E</a:t>
            </a:r>
            <a:r>
              <a:rPr lang="en-IN" sz="2800" i="1" baseline="-25000" dirty="0" err="1">
                <a:solidFill>
                  <a:schemeClr val="accent2">
                    <a:lumMod val="75000"/>
                  </a:schemeClr>
                </a:solidFill>
                <a:latin typeface="Times New Roman" pitchFamily="18" charset="0"/>
                <a:cs typeface="Times New Roman" pitchFamily="18" charset="0"/>
              </a:rPr>
              <a:t>r</a:t>
            </a:r>
            <a:r>
              <a:rPr lang="en-IN" sz="2800" dirty="0">
                <a:solidFill>
                  <a:schemeClr val="accent2">
                    <a:lumMod val="75000"/>
                  </a:schemeClr>
                </a:solidFill>
                <a:latin typeface="Times New Roman" pitchFamily="18" charset="0"/>
                <a:cs typeface="Times New Roman" pitchFamily="18" charset="0"/>
              </a:rPr>
              <a:t> = </a:t>
            </a:r>
            <a:r>
              <a:rPr lang="en-IN" sz="2800" i="1" dirty="0" err="1">
                <a:solidFill>
                  <a:schemeClr val="accent2">
                    <a:lumMod val="75000"/>
                  </a:schemeClr>
                </a:solidFill>
                <a:latin typeface="Times New Roman" pitchFamily="18" charset="0"/>
                <a:cs typeface="Times New Roman" pitchFamily="18" charset="0"/>
              </a:rPr>
              <a:t>E</a:t>
            </a:r>
            <a:r>
              <a:rPr lang="en-IN" sz="2800" i="1" baseline="-25000" dirty="0" err="1">
                <a:solidFill>
                  <a:schemeClr val="accent2">
                    <a:lumMod val="75000"/>
                  </a:schemeClr>
                </a:solidFill>
                <a:latin typeface="Times New Roman" pitchFamily="18" charset="0"/>
                <a:cs typeface="Times New Roman" pitchFamily="18" charset="0"/>
              </a:rPr>
              <a:t>r</a:t>
            </a:r>
            <a:r>
              <a:rPr lang="en-IN" sz="2800" dirty="0">
                <a:solidFill>
                  <a:schemeClr val="accent2">
                    <a:lumMod val="75000"/>
                  </a:schemeClr>
                </a:solidFill>
                <a:latin typeface="Times New Roman" pitchFamily="18" charset="0"/>
                <a:cs typeface="Times New Roman" pitchFamily="18" charset="0"/>
              </a:rPr>
              <a:t> x 100  </a:t>
            </a:r>
            <a:r>
              <a:rPr lang="en-IN" sz="2800" dirty="0">
                <a:solidFill>
                  <a:schemeClr val="accent2">
                    <a:lumMod val="75000"/>
                  </a:schemeClr>
                </a:solidFill>
              </a:rPr>
              <a:t>                    </a:t>
            </a:r>
            <a:endParaRPr lang="en-US" sz="2800" dirty="0">
              <a:solidFill>
                <a:schemeClr val="accent2">
                  <a:lumMod val="75000"/>
                </a:schemeClr>
              </a:solidFill>
            </a:endParaRPr>
          </a:p>
        </p:txBody>
      </p:sp>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2153412682"/>
      </p:ext>
    </p:extLst>
  </p:cSld>
  <p:clrMapOvr>
    <a:masterClrMapping/>
  </p:clrMapOvr>
  <mc:AlternateContent xmlns:mc="http://schemas.openxmlformats.org/markup-compatibility/2006" xmlns:p14="http://schemas.microsoft.com/office/powerpoint/2010/main">
    <mc:Choice Requires="p14">
      <p:transition spd="slow" p14:dur="2000" advTm="56406"/>
    </mc:Choice>
    <mc:Fallback xmlns="">
      <p:transition spd="slow" advTm="564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6"/>
                </p:tgtEl>
              </p:cMediaNode>
            </p:audio>
          </p:childTnLst>
        </p:cTn>
      </p:par>
    </p:tnLst>
    <p:bldLst>
      <p:bldP spid="3" grpId="0" build="p"/>
      <p:bldP spid="4" grpId="0"/>
      <p:bldP spid="5" grpId="0"/>
    </p:bldLst>
  </p:timing>
  <p:extLst>
    <p:ext uri="{3A86A75C-4F4B-4683-9AE1-C65F6400EC91}">
      <p14:laserTraceLst xmlns:p14="http://schemas.microsoft.com/office/powerpoint/2010/main">
        <p14:tracePtLst>
          <p14:tracePt t="8711" x="1812925" y="3562350"/>
          <p14:tracePt t="8968" x="1812925" y="3554413"/>
          <p14:tracePt t="8984" x="1812925" y="3544888"/>
          <p14:tracePt t="8997" x="1812925" y="3536950"/>
          <p14:tracePt t="9052" x="1822450" y="3536950"/>
          <p14:tracePt t="9061" x="1830388" y="3527425"/>
          <p14:tracePt t="9075" x="1839913" y="3527425"/>
          <p14:tracePt t="9082" x="1847850" y="3527425"/>
          <p14:tracePt t="9091" x="1874838" y="3527425"/>
          <p14:tracePt t="9108" x="1893888" y="3527425"/>
          <p14:tracePt t="9125" x="1901825" y="3527425"/>
          <p14:tracePt t="9141" x="1911350" y="3527425"/>
          <p14:tracePt t="9157" x="1919288" y="3527425"/>
          <p14:tracePt t="9174" x="1928813" y="3544888"/>
          <p14:tracePt t="9191" x="1938338" y="3581400"/>
          <p14:tracePt t="9208" x="1946275" y="3616325"/>
          <p14:tracePt t="9225" x="1955800" y="3660775"/>
          <p14:tracePt t="9241" x="1955800" y="3697288"/>
          <p14:tracePt t="9259" x="1965325" y="3724275"/>
          <p14:tracePt t="9275" x="1965325" y="3751263"/>
          <p14:tracePt t="9363" x="1955800" y="3751263"/>
          <p14:tracePt t="9371" x="1946275" y="3751263"/>
          <p14:tracePt t="9380" x="1928813" y="3732213"/>
          <p14:tracePt t="9381" x="1911350" y="3714750"/>
          <p14:tracePt t="9392" x="1874838" y="3687763"/>
          <p14:tracePt t="9410" x="1857375" y="3670300"/>
          <p14:tracePt t="9425" x="1830388" y="3633788"/>
          <p14:tracePt t="9441" x="1822450" y="3608388"/>
          <p14:tracePt t="9458" x="1803400" y="3581400"/>
          <p14:tracePt t="9475" x="1795463" y="3562350"/>
          <p14:tracePt t="9491" x="1785938" y="3536950"/>
          <p14:tracePt t="9507" x="1785938" y="3500438"/>
          <p14:tracePt t="9525" x="1785938" y="3473450"/>
          <p14:tracePt t="9541" x="1785938" y="3455988"/>
          <p14:tracePt t="9558" x="1785938" y="3429000"/>
          <p14:tracePt t="9575" x="1785938" y="3394075"/>
          <p14:tracePt t="9591" x="1795463" y="3375025"/>
          <p14:tracePt t="9608" x="1803400" y="3357563"/>
          <p14:tracePt t="9625" x="1812925" y="3340100"/>
          <p14:tracePt t="9640" x="1830388" y="3322638"/>
          <p14:tracePt t="9659" x="1839913" y="3313113"/>
          <p14:tracePt t="9675" x="1857375" y="3303588"/>
          <p14:tracePt t="9692" x="1866900" y="3303588"/>
          <p14:tracePt t="9771" x="1874838" y="3303588"/>
          <p14:tracePt t="9781" x="1884363" y="3303588"/>
          <p14:tracePt t="9782" x="1893888" y="3313113"/>
          <p14:tracePt t="9791" x="1928813" y="3348038"/>
          <p14:tracePt t="9807" x="1946275" y="3367088"/>
          <p14:tracePt t="9824" x="1973263" y="3402013"/>
          <p14:tracePt t="9841" x="1990725" y="3438525"/>
          <p14:tracePt t="9858" x="2009775" y="3465513"/>
          <p14:tracePt t="9874" x="2017713" y="3482975"/>
          <p14:tracePt t="9891" x="2027238" y="3509963"/>
          <p14:tracePt t="9908" x="2027238" y="3517900"/>
          <p14:tracePt t="9924" x="2027238" y="3527425"/>
          <p14:tracePt t="9942" x="2027238" y="3536950"/>
          <p14:tracePt t="9958" x="2027238" y="3544888"/>
          <p14:tracePt t="9995" x="2027238" y="3554413"/>
          <p14:tracePt t="10014" x="2017713" y="3554413"/>
          <p14:tracePt t="10016" x="2009775" y="3562350"/>
          <p14:tracePt t="10025" x="2000250" y="3571875"/>
          <p14:tracePt t="10042" x="1982788" y="3581400"/>
          <p14:tracePt t="10058" x="1973263" y="3589338"/>
          <p14:tracePt t="10074" x="1946275" y="3608388"/>
          <p14:tracePt t="10092" x="1928813" y="3616325"/>
          <p14:tracePt t="10109" x="1901825" y="3625850"/>
          <p14:tracePt t="10125" x="1866900" y="3643313"/>
          <p14:tracePt t="10142" x="1839913" y="3643313"/>
          <p14:tracePt t="10159" x="1822450" y="3652838"/>
          <p14:tracePt t="10175" x="1812925" y="3652838"/>
          <p14:tracePt t="10238" x="1803400" y="3652838"/>
          <p14:tracePt t="10246" x="1795463" y="3643313"/>
          <p14:tracePt t="10250" x="1776413" y="3625850"/>
          <p14:tracePt t="10261" x="1751013" y="3598863"/>
          <p14:tracePt t="10275" x="1731963" y="3581400"/>
          <p14:tracePt t="10291" x="1714500" y="3554413"/>
          <p14:tracePt t="10309" x="1697038" y="3536950"/>
          <p14:tracePt t="10325" x="1679575" y="3517900"/>
          <p14:tracePt t="10341" x="1670050" y="3509963"/>
          <p14:tracePt t="10358" x="1660525" y="3482975"/>
          <p14:tracePt t="10375" x="1660525" y="3473450"/>
          <p14:tracePt t="10393" x="1660525" y="3465513"/>
          <p14:tracePt t="10409" x="1660525" y="3455988"/>
          <p14:tracePt t="10425" x="1660525" y="3446463"/>
          <p14:tracePt t="10488" x="1670050" y="3446463"/>
          <p14:tracePt t="10511" x="1679575" y="3446463"/>
          <p14:tracePt t="10519" x="1687513" y="3446463"/>
          <p14:tracePt t="10530" x="1697038" y="3446463"/>
          <p14:tracePt t="10538" x="1704975" y="3446463"/>
          <p14:tracePt t="10544" x="1731963" y="3446463"/>
          <p14:tracePt t="10558" x="1741488" y="3446463"/>
          <p14:tracePt t="10575" x="1758950" y="3446463"/>
          <p14:tracePt t="10592" x="1768475" y="3446463"/>
          <p14:tracePt t="10637" x="1776413" y="3446463"/>
          <p14:tracePt t="10670" x="1785938" y="3446463"/>
          <p14:tracePt t="10689" x="1795463" y="3446463"/>
          <p14:tracePt t="10694" x="1795463" y="3438525"/>
          <p14:tracePt t="10706" x="1803400" y="3438525"/>
          <p14:tracePt t="10724" x="1803400" y="3419475"/>
          <p14:tracePt t="10725" x="1839913" y="3411538"/>
          <p14:tracePt t="10741" x="1884363" y="3384550"/>
          <p14:tracePt t="10760" x="1919288" y="3357563"/>
          <p14:tracePt t="10775" x="1965325" y="3340100"/>
          <p14:tracePt t="10792" x="2017713" y="3313113"/>
          <p14:tracePt t="10808" x="2062163" y="3295650"/>
          <p14:tracePt t="10825" x="2108200" y="3276600"/>
          <p14:tracePt t="10842" x="2133600" y="3268663"/>
          <p14:tracePt t="10858" x="2160588" y="3268663"/>
          <p14:tracePt t="10875" x="2179638" y="3259138"/>
          <p14:tracePt t="10891" x="2205038" y="3259138"/>
          <p14:tracePt t="10909" x="2214563" y="3259138"/>
          <p14:tracePt t="10925" x="2241550" y="3259138"/>
          <p14:tracePt t="10942" x="2295525" y="3259138"/>
          <p14:tracePt t="10959" x="2322513" y="3268663"/>
          <p14:tracePt t="10975" x="2366963" y="3286125"/>
          <p14:tracePt t="10992" x="2401888" y="3313113"/>
          <p14:tracePt t="11009" x="2428875" y="3330575"/>
          <p14:tracePt t="11026" x="2455863" y="3357563"/>
          <p14:tracePt t="11042" x="2482850" y="3394075"/>
          <p14:tracePt t="11059" x="2509838" y="3419475"/>
          <p14:tracePt t="11077" x="2536825" y="3455988"/>
          <p14:tracePt t="11092" x="2554288" y="3490913"/>
          <p14:tracePt t="11109" x="2562225" y="3509963"/>
          <p14:tracePt t="11125" x="2581275" y="3536950"/>
          <p14:tracePt t="11142" x="2589213" y="3562350"/>
          <p14:tracePt t="11159" x="2589213" y="3589338"/>
          <p14:tracePt t="11176" x="2589213" y="3608388"/>
          <p14:tracePt t="11193" x="2589213" y="3633788"/>
          <p14:tracePt t="11209" x="2581275" y="3670300"/>
          <p14:tracePt t="11226" x="2562225" y="3697288"/>
          <p14:tracePt t="11242" x="2536825" y="3714750"/>
          <p14:tracePt t="11259" x="2527300" y="3714750"/>
          <p14:tracePt t="11276" x="2509838" y="3732213"/>
          <p14:tracePt t="11293" x="2500313" y="3732213"/>
          <p14:tracePt t="11309" x="2473325" y="3741738"/>
          <p14:tracePt t="11326" x="2455863" y="3741738"/>
          <p14:tracePt t="11342" x="2419350" y="3741738"/>
          <p14:tracePt t="11359" x="2366963" y="3741738"/>
          <p14:tracePt t="11375" x="2330450" y="3741738"/>
          <p14:tracePt t="11392" x="2295525" y="3741738"/>
          <p14:tracePt t="11392" x="2286000" y="3741738"/>
          <p14:tracePt t="11411" x="2251075" y="3741738"/>
          <p14:tracePt t="11426" x="2187575" y="3732213"/>
          <p14:tracePt t="11443" x="2143125" y="3732213"/>
          <p14:tracePt t="11458" x="2116138" y="3724275"/>
          <p14:tracePt t="11477" x="2089150" y="3714750"/>
          <p14:tracePt t="11492" x="2081213" y="3697288"/>
          <p14:tracePt t="11509" x="2062163" y="3679825"/>
          <p14:tracePt t="11525" x="2054225" y="3670300"/>
          <p14:tracePt t="11542" x="2036763" y="3643313"/>
          <p14:tracePt t="11559" x="2027238" y="3625850"/>
          <p14:tracePt t="11576" x="2017713" y="3608388"/>
          <p14:tracePt t="11592" x="2009775" y="3598863"/>
          <p14:tracePt t="11609" x="2009775" y="3581400"/>
          <p14:tracePt t="11625" x="2009775" y="3571875"/>
          <p14:tracePt t="11642" x="2009775" y="3562350"/>
          <p14:tracePt t="11659" x="2009775" y="3536950"/>
          <p14:tracePt t="11676" x="2009775" y="3527425"/>
          <p14:tracePt t="11693" x="2017713" y="3509963"/>
          <p14:tracePt t="11709" x="2044700" y="3482975"/>
          <p14:tracePt t="11726" x="2062163" y="3465513"/>
          <p14:tracePt t="11742" x="2089150" y="3455988"/>
          <p14:tracePt t="11759" x="2133600" y="3429000"/>
          <p14:tracePt t="11777" x="2170113" y="3429000"/>
          <p14:tracePt t="11792" x="2205038" y="3419475"/>
          <p14:tracePt t="11810" x="2232025" y="3419475"/>
          <p14:tracePt t="11826" x="2259013" y="3419475"/>
          <p14:tracePt t="11842" x="2276475" y="3411538"/>
          <p14:tracePt t="12102" x="0" y="0"/>
        </p14:tracePtLst>
        <p14:tracePtLst>
          <p14:tracePt t="15943" x="1633538" y="4786313"/>
          <p14:tracePt t="15955" x="1625600" y="4795838"/>
          <p14:tracePt t="16293" x="1633538" y="4795838"/>
          <p14:tracePt t="16321" x="1643063" y="4795838"/>
          <p14:tracePt t="16328" x="1660525" y="4795838"/>
          <p14:tracePt t="16333" x="1670050" y="4795838"/>
          <p14:tracePt t="16346" x="1697038" y="4795838"/>
          <p14:tracePt t="16361" x="1714500" y="4795838"/>
          <p14:tracePt t="16377" x="1751013" y="4795838"/>
          <p14:tracePt t="16395" x="1776413" y="4795838"/>
          <p14:tracePt t="16412" x="1812925" y="4795838"/>
          <p14:tracePt t="16427" x="1857375" y="4795838"/>
          <p14:tracePt t="16444" x="1901825" y="4795838"/>
          <p14:tracePt t="16461" x="1938338" y="4795838"/>
          <p14:tracePt t="16478" x="1982788" y="4795838"/>
          <p14:tracePt t="16495" x="2044700" y="4795838"/>
          <p14:tracePt t="16511" x="2098675" y="4786313"/>
          <p14:tracePt t="16527" x="2143125" y="4786313"/>
          <p14:tracePt t="16545" x="2179638" y="4786313"/>
          <p14:tracePt t="16561" x="2232025" y="4786313"/>
          <p14:tracePt t="16578" x="2276475" y="4786313"/>
          <p14:tracePt t="16595" x="2322513" y="4795838"/>
          <p14:tracePt t="16611" x="2374900" y="4795838"/>
          <p14:tracePt t="16628" x="2455863" y="4803775"/>
          <p14:tracePt t="16645" x="2509838" y="4813300"/>
          <p14:tracePt t="16661" x="2554288" y="4813300"/>
          <p14:tracePt t="16678" x="2571750" y="4813300"/>
          <p14:tracePt t="16695" x="2589213" y="4813300"/>
          <p14:tracePt t="16695" x="2589213" y="4822825"/>
          <p14:tracePt t="16733" x="2598738" y="4822825"/>
          <p14:tracePt t="16768" x="2608263" y="4822825"/>
          <p14:tracePt t="16784" x="2616200" y="4822825"/>
          <p14:tracePt t="16789" x="2616200" y="4830763"/>
          <p14:tracePt t="16795" x="2625725" y="4830763"/>
          <p14:tracePt t="16811" x="2643188" y="4840288"/>
          <p14:tracePt t="16828" x="2652713" y="4848225"/>
          <p14:tracePt t="16845" x="2660650" y="4857750"/>
          <p14:tracePt t="16861" x="2670175" y="4867275"/>
          <p14:tracePt t="16922" x="2679700" y="4867275"/>
          <p14:tracePt t="23614" x="0" y="0"/>
        </p14:tracePtLst>
      </p14:laserTrace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Important to know about performance characteristics</a:t>
            </a:r>
          </a:p>
        </p:txBody>
      </p:sp>
      <p:sp>
        <p:nvSpPr>
          <p:cNvPr id="3" name="Content Placeholder 2"/>
          <p:cNvSpPr>
            <a:spLocks noGrp="1"/>
          </p:cNvSpPr>
          <p:nvPr>
            <p:ph idx="1"/>
          </p:nvPr>
        </p:nvSpPr>
        <p:spPr>
          <a:xfrm>
            <a:off x="457200" y="1600201"/>
            <a:ext cx="8229600" cy="1600200"/>
          </a:xfrm>
        </p:spPr>
        <p:txBody>
          <a:bodyPr/>
          <a:lstStyle/>
          <a:p>
            <a:pPr algn="just"/>
            <a:r>
              <a:rPr lang="en-US" dirty="0">
                <a:solidFill>
                  <a:schemeClr val="accent2">
                    <a:lumMod val="75000"/>
                  </a:schemeClr>
                </a:solidFill>
              </a:rPr>
              <a:t>Helps in understanding the performance </a:t>
            </a:r>
            <a:r>
              <a:rPr lang="en-US" dirty="0"/>
              <a:t>(</a:t>
            </a:r>
            <a:r>
              <a:rPr lang="en-US" b="1" dirty="0">
                <a:solidFill>
                  <a:srgbClr val="C00000"/>
                </a:solidFill>
              </a:rPr>
              <a:t>or rather the lack of performance</a:t>
            </a:r>
            <a:r>
              <a:rPr lang="en-US" dirty="0"/>
              <a:t>) </a:t>
            </a:r>
            <a:r>
              <a:rPr lang="en-US" dirty="0">
                <a:solidFill>
                  <a:schemeClr val="accent2">
                    <a:lumMod val="75000"/>
                  </a:schemeClr>
                </a:solidFill>
              </a:rPr>
              <a:t>of an instrument</a:t>
            </a:r>
          </a:p>
        </p:txBody>
      </p:sp>
      <p:sp>
        <p:nvSpPr>
          <p:cNvPr id="4" name="Content Placeholder 2"/>
          <p:cNvSpPr txBox="1">
            <a:spLocks/>
          </p:cNvSpPr>
          <p:nvPr/>
        </p:nvSpPr>
        <p:spPr>
          <a:xfrm>
            <a:off x="457200" y="3581401"/>
            <a:ext cx="8229600" cy="1600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dirty="0">
                <a:solidFill>
                  <a:srgbClr val="002060"/>
                </a:solidFill>
              </a:rPr>
              <a:t>Based on this knowledge one gets equipped </a:t>
            </a:r>
            <a:r>
              <a:rPr lang="en-US" b="1" dirty="0">
                <a:solidFill>
                  <a:srgbClr val="C00000"/>
                </a:solidFill>
              </a:rPr>
              <a:t>to select</a:t>
            </a:r>
            <a:r>
              <a:rPr lang="en-US" dirty="0"/>
              <a:t> </a:t>
            </a:r>
            <a:r>
              <a:rPr lang="en-US" dirty="0">
                <a:solidFill>
                  <a:srgbClr val="002060"/>
                </a:solidFill>
              </a:rPr>
              <a:t>from a set of instruments, the one most suitable for one’s area of application</a:t>
            </a:r>
          </a:p>
        </p:txBody>
      </p:sp>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2052232732"/>
      </p:ext>
    </p:extLst>
  </p:cSld>
  <p:clrMapOvr>
    <a:masterClrMapping/>
  </p:clrMapOvr>
  <mc:AlternateContent xmlns:mc="http://schemas.openxmlformats.org/markup-compatibility/2006" xmlns:p14="http://schemas.microsoft.com/office/powerpoint/2010/main">
    <mc:Choice Requires="p14">
      <p:transition spd="slow" p14:dur="2000" advTm="94366"/>
    </mc:Choice>
    <mc:Fallback xmlns="">
      <p:transition spd="slow" advTm="943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5"/>
                </p:tgtEl>
              </p:cMediaNode>
            </p:audio>
          </p:childTnLst>
        </p:cTn>
      </p:par>
    </p:tnLst>
    <p:bldLst>
      <p:bldP spid="3" grpId="0" build="p"/>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STATIC CORRECTION</a:t>
            </a:r>
          </a:p>
        </p:txBody>
      </p:sp>
      <p:sp>
        <p:nvSpPr>
          <p:cNvPr id="3" name="Content Placeholder 2"/>
          <p:cNvSpPr>
            <a:spLocks noGrp="1"/>
          </p:cNvSpPr>
          <p:nvPr>
            <p:ph idx="1"/>
          </p:nvPr>
        </p:nvSpPr>
        <p:spPr>
          <a:xfrm>
            <a:off x="-34413" y="914400"/>
            <a:ext cx="9144000" cy="2895600"/>
          </a:xfrm>
        </p:spPr>
        <p:txBody>
          <a:bodyPr>
            <a:noAutofit/>
          </a:bodyPr>
          <a:lstStyle/>
          <a:p>
            <a:pPr algn="just"/>
            <a:r>
              <a:rPr lang="en-IN" sz="3600" b="1" i="1" dirty="0">
                <a:solidFill>
                  <a:srgbClr val="C00000"/>
                </a:solidFill>
              </a:rPr>
              <a:t>Static Correction </a:t>
            </a:r>
            <a:r>
              <a:rPr lang="en-IN" sz="3600" b="1" dirty="0">
                <a:solidFill>
                  <a:srgbClr val="C00000"/>
                </a:solidFill>
              </a:rPr>
              <a:t>(</a:t>
            </a:r>
            <a:r>
              <a:rPr lang="en-IN" sz="3600" b="1" i="1" dirty="0">
                <a:solidFill>
                  <a:srgbClr val="C00000"/>
                </a:solidFill>
                <a:latin typeface="Times New Roman" pitchFamily="18" charset="0"/>
                <a:cs typeface="Times New Roman" pitchFamily="18" charset="0"/>
                <a:sym typeface="Symbol"/>
              </a:rPr>
              <a:t>C</a:t>
            </a:r>
            <a:r>
              <a:rPr lang="en-IN" sz="3600" b="1" dirty="0">
                <a:solidFill>
                  <a:srgbClr val="C00000"/>
                </a:solidFill>
                <a:sym typeface="Symbol"/>
              </a:rPr>
              <a:t>)</a:t>
            </a:r>
            <a:r>
              <a:rPr lang="en-IN" sz="3600" b="1" dirty="0">
                <a:solidFill>
                  <a:srgbClr val="C00000"/>
                </a:solidFill>
              </a:rPr>
              <a:t> </a:t>
            </a:r>
            <a:r>
              <a:rPr lang="en-IN" sz="3600" dirty="0">
                <a:solidFill>
                  <a:schemeClr val="accent2">
                    <a:lumMod val="75000"/>
                  </a:schemeClr>
                </a:solidFill>
              </a:rPr>
              <a:t>is the difference between the true value and the measured value of the quantity</a:t>
            </a:r>
          </a:p>
          <a:p>
            <a:pPr marL="0" indent="0" algn="just">
              <a:buNone/>
            </a:pPr>
            <a:r>
              <a:rPr lang="en-IN" sz="3600" dirty="0">
                <a:solidFill>
                  <a:schemeClr val="accent2">
                    <a:lumMod val="75000"/>
                  </a:schemeClr>
                </a:solidFill>
              </a:rPr>
              <a:t>		</a:t>
            </a:r>
            <a:r>
              <a:rPr lang="en-IN" sz="3600" i="1" dirty="0">
                <a:solidFill>
                  <a:schemeClr val="accent2">
                    <a:lumMod val="75000"/>
                  </a:schemeClr>
                </a:solidFill>
                <a:sym typeface="Symbol"/>
              </a:rPr>
              <a:t> </a:t>
            </a:r>
            <a:r>
              <a:rPr lang="en-IN" sz="3600" i="1" dirty="0">
                <a:solidFill>
                  <a:schemeClr val="accent2">
                    <a:lumMod val="75000"/>
                  </a:schemeClr>
                </a:solidFill>
                <a:latin typeface="Times New Roman" pitchFamily="18" charset="0"/>
                <a:cs typeface="Times New Roman" pitchFamily="18" charset="0"/>
                <a:sym typeface="Symbol"/>
              </a:rPr>
              <a:t>C </a:t>
            </a:r>
            <a:r>
              <a:rPr lang="en-IN" sz="3600" dirty="0">
                <a:solidFill>
                  <a:schemeClr val="accent2">
                    <a:lumMod val="75000"/>
                  </a:schemeClr>
                </a:solidFill>
                <a:latin typeface="Times New Roman" pitchFamily="18" charset="0"/>
                <a:cs typeface="Times New Roman" pitchFamily="18" charset="0"/>
                <a:sym typeface="Symbol"/>
              </a:rPr>
              <a:t>= </a:t>
            </a:r>
            <a:r>
              <a:rPr lang="en-IN" sz="3600" i="1" dirty="0">
                <a:solidFill>
                  <a:schemeClr val="accent2">
                    <a:lumMod val="75000"/>
                  </a:schemeClr>
                </a:solidFill>
                <a:latin typeface="Times New Roman" pitchFamily="18" charset="0"/>
                <a:cs typeface="Times New Roman" pitchFamily="18" charset="0"/>
                <a:sym typeface="Symbol"/>
              </a:rPr>
              <a:t>A</a:t>
            </a:r>
            <a:r>
              <a:rPr lang="en-IN" sz="3600" i="1" baseline="-25000" dirty="0">
                <a:solidFill>
                  <a:schemeClr val="accent2">
                    <a:lumMod val="75000"/>
                  </a:schemeClr>
                </a:solidFill>
                <a:latin typeface="Times New Roman" pitchFamily="18" charset="0"/>
                <a:cs typeface="Times New Roman" pitchFamily="18" charset="0"/>
                <a:sym typeface="Symbol"/>
              </a:rPr>
              <a:t>t</a:t>
            </a:r>
            <a:r>
              <a:rPr lang="en-IN" sz="3600" i="1" dirty="0">
                <a:solidFill>
                  <a:schemeClr val="accent2">
                    <a:lumMod val="75000"/>
                  </a:schemeClr>
                </a:solidFill>
                <a:latin typeface="Times New Roman" pitchFamily="18" charset="0"/>
                <a:cs typeface="Times New Roman" pitchFamily="18" charset="0"/>
                <a:sym typeface="Symbol"/>
              </a:rPr>
              <a:t> </a:t>
            </a:r>
            <a:r>
              <a:rPr lang="en-IN" sz="3600" dirty="0">
                <a:solidFill>
                  <a:schemeClr val="accent2">
                    <a:lumMod val="75000"/>
                  </a:schemeClr>
                </a:solidFill>
                <a:latin typeface="Times New Roman" pitchFamily="18" charset="0"/>
                <a:cs typeface="Times New Roman" pitchFamily="18" charset="0"/>
                <a:sym typeface="Symbol"/>
              </a:rPr>
              <a:t>– </a:t>
            </a:r>
            <a:r>
              <a:rPr lang="en-IN" sz="3600" i="1" dirty="0">
                <a:solidFill>
                  <a:schemeClr val="accent2">
                    <a:lumMod val="75000"/>
                  </a:schemeClr>
                </a:solidFill>
                <a:latin typeface="Times New Roman" pitchFamily="18" charset="0"/>
                <a:cs typeface="Times New Roman" pitchFamily="18" charset="0"/>
                <a:sym typeface="Symbol"/>
              </a:rPr>
              <a:t>A</a:t>
            </a:r>
            <a:r>
              <a:rPr lang="en-IN" sz="3600" i="1" baseline="-25000" dirty="0">
                <a:solidFill>
                  <a:schemeClr val="accent2">
                    <a:lumMod val="75000"/>
                  </a:schemeClr>
                </a:solidFill>
                <a:latin typeface="Times New Roman" pitchFamily="18" charset="0"/>
                <a:cs typeface="Times New Roman" pitchFamily="18" charset="0"/>
                <a:sym typeface="Symbol"/>
              </a:rPr>
              <a:t>m</a:t>
            </a:r>
            <a:r>
              <a:rPr lang="en-IN" sz="3600" dirty="0">
                <a:solidFill>
                  <a:schemeClr val="accent2">
                    <a:lumMod val="75000"/>
                  </a:schemeClr>
                </a:solidFill>
                <a:latin typeface="Times New Roman" pitchFamily="18" charset="0"/>
                <a:cs typeface="Times New Roman" pitchFamily="18" charset="0"/>
              </a:rPr>
              <a:t> = -</a:t>
            </a:r>
            <a:r>
              <a:rPr lang="en-IN" sz="3600" i="1" dirty="0" err="1">
                <a:solidFill>
                  <a:schemeClr val="accent2">
                    <a:lumMod val="75000"/>
                  </a:schemeClr>
                </a:solidFill>
                <a:latin typeface="Times New Roman" pitchFamily="18" charset="0"/>
                <a:cs typeface="Times New Roman" pitchFamily="18" charset="0"/>
              </a:rPr>
              <a:t>E</a:t>
            </a:r>
            <a:r>
              <a:rPr lang="en-IN" sz="3600" i="1" baseline="-25000" dirty="0" err="1">
                <a:solidFill>
                  <a:schemeClr val="accent2">
                    <a:lumMod val="75000"/>
                  </a:schemeClr>
                </a:solidFill>
                <a:latin typeface="Times New Roman" pitchFamily="18" charset="0"/>
                <a:cs typeface="Times New Roman" pitchFamily="18" charset="0"/>
              </a:rPr>
              <a:t>s</a:t>
            </a:r>
            <a:r>
              <a:rPr lang="en-IN" sz="3600" dirty="0">
                <a:solidFill>
                  <a:schemeClr val="accent2">
                    <a:lumMod val="75000"/>
                  </a:schemeClr>
                </a:solidFill>
                <a:latin typeface="Times New Roman" pitchFamily="18" charset="0"/>
                <a:cs typeface="Times New Roman" pitchFamily="18" charset="0"/>
              </a:rPr>
              <a:t>  </a:t>
            </a:r>
            <a:r>
              <a:rPr lang="en-IN" sz="3600" dirty="0">
                <a:solidFill>
                  <a:schemeClr val="accent2">
                    <a:lumMod val="75000"/>
                  </a:schemeClr>
                </a:solidFill>
              </a:rPr>
              <a:t>                 </a:t>
            </a:r>
            <a:endParaRPr lang="en-US" sz="3600" dirty="0">
              <a:solidFill>
                <a:schemeClr val="accent2">
                  <a:lumMod val="75000"/>
                </a:schemeClr>
              </a:solidFill>
            </a:endParaRPr>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1490689646"/>
      </p:ext>
    </p:extLst>
  </p:cSld>
  <p:clrMapOvr>
    <a:masterClrMapping/>
  </p:clrMapOvr>
  <mc:AlternateContent xmlns:mc="http://schemas.openxmlformats.org/markup-compatibility/2006" xmlns:p14="http://schemas.microsoft.com/office/powerpoint/2010/main">
    <mc:Choice Requires="p14">
      <p:transition spd="slow" p14:dur="2000" advTm="47377"/>
    </mc:Choice>
    <mc:Fallback xmlns="">
      <p:transition spd="slow" advTm="473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4"/>
                </p:tgtEl>
              </p:cMediaNode>
            </p:audio>
          </p:childTnLst>
        </p:cTn>
      </p:par>
    </p:tnLst>
    <p:bldLst>
      <p:bldP spid="3" grpId="0" uiExpand="1" build="p"/>
    </p:bldLst>
  </p:timing>
  <p:extLst>
    <p:ext uri="{3A86A75C-4F4B-4683-9AE1-C65F6400EC91}">
      <p14:laserTraceLst xmlns:p14="http://schemas.microsoft.com/office/powerpoint/2010/main">
        <p14:tracePtLst>
          <p14:tracePt t="12854" x="4884738" y="2982913"/>
          <p14:tracePt t="12946" x="4894263" y="2982913"/>
          <p14:tracePt t="12948" x="4894263" y="2973388"/>
          <p14:tracePt t="12962" x="4902200" y="2973388"/>
          <p14:tracePt t="12970" x="4911725" y="2965450"/>
          <p14:tracePt t="12979" x="4919663" y="2955925"/>
          <p14:tracePt t="12995" x="4938713" y="2938463"/>
          <p14:tracePt t="13012" x="4956175" y="2928938"/>
          <p14:tracePt t="13028" x="4973638" y="2919413"/>
          <p14:tracePt t="13045" x="4991100" y="2911475"/>
          <p14:tracePt t="13062" x="5018088" y="2911475"/>
          <p14:tracePt t="13079" x="5045075" y="2911475"/>
          <p14:tracePt t="13095" x="5072063" y="2911475"/>
          <p14:tracePt t="13112" x="5099050" y="2919413"/>
          <p14:tracePt t="13128" x="5126038" y="2938463"/>
          <p14:tracePt t="13128" x="5133975" y="2938463"/>
          <p14:tracePt t="13146" x="5153025" y="2955925"/>
          <p14:tracePt t="13162" x="5170488" y="2973388"/>
          <p14:tracePt t="13179" x="5180013" y="2990850"/>
          <p14:tracePt t="13195" x="5197475" y="3017838"/>
          <p14:tracePt t="13212" x="5205413" y="3044825"/>
          <p14:tracePt t="13229" x="5214938" y="3081338"/>
          <p14:tracePt t="13245" x="5224463" y="3116263"/>
          <p14:tracePt t="13262" x="5224463" y="3152775"/>
          <p14:tracePt t="13279" x="5224463" y="3170238"/>
          <p14:tracePt t="13295" x="5214938" y="3197225"/>
          <p14:tracePt t="13330" x="5205413" y="3205163"/>
          <p14:tracePt t="13330" x="5170488" y="3205163"/>
          <p14:tracePt t="13330" x="5160963" y="3205163"/>
          <p14:tracePt t="13346" x="5116513" y="3205163"/>
          <p14:tracePt t="13362" x="5062538" y="3187700"/>
          <p14:tracePt t="13379" x="5027613" y="3179763"/>
          <p14:tracePt t="13396" x="4983163" y="3152775"/>
          <p14:tracePt t="13412" x="4956175" y="3133725"/>
          <p14:tracePt t="13429" x="4946650" y="3116263"/>
          <p14:tracePt t="13445" x="4938713" y="3108325"/>
          <p14:tracePt t="13462" x="4929188" y="3089275"/>
          <p14:tracePt t="13479" x="4929188" y="3081338"/>
          <p14:tracePt t="13495" x="4938713" y="3062288"/>
          <p14:tracePt t="13512" x="4973638" y="3027363"/>
          <p14:tracePt t="13529" x="5000625" y="3017838"/>
          <p14:tracePt t="13546" x="5045075" y="3000375"/>
          <p14:tracePt t="13562" x="5072063" y="2990850"/>
          <p14:tracePt t="13579" x="5081588" y="2990850"/>
          <p14:tracePt t="13596" x="5089525" y="2990850"/>
          <p14:tracePt t="13725" x="5089525" y="3000375"/>
          <p14:tracePt t="13734" x="5089525" y="3009900"/>
          <p14:tracePt t="13736" x="5089525" y="3027363"/>
          <p14:tracePt t="13746" x="5062538" y="3054350"/>
          <p14:tracePt t="13762" x="5037138" y="3081338"/>
          <p14:tracePt t="13779" x="5000625" y="3108325"/>
          <p14:tracePt t="13795" x="4946650" y="3133725"/>
          <p14:tracePt t="13812" x="4875213" y="3152775"/>
          <p14:tracePt t="13829" x="4776788" y="3160713"/>
          <p14:tracePt t="13846" x="4687888" y="3170238"/>
          <p14:tracePt t="13862" x="4608513" y="3170238"/>
          <p14:tracePt t="13862" x="4598988" y="3170238"/>
          <p14:tracePt t="13882" x="4537075" y="3170238"/>
          <p14:tracePt t="13895" x="4500563" y="3170238"/>
          <p14:tracePt t="13913" x="4465638" y="3170238"/>
          <p14:tracePt t="13929" x="4419600" y="3170238"/>
          <p14:tracePt t="13946" x="4375150" y="3160713"/>
          <p14:tracePt t="13962" x="4330700" y="3152775"/>
          <p14:tracePt t="13979" x="4295775" y="3143250"/>
          <p14:tracePt t="13996" x="4241800" y="3125788"/>
          <p14:tracePt t="14012" x="4170363" y="3098800"/>
          <p14:tracePt t="14030" x="4116388" y="3071813"/>
          <p14:tracePt t="14045" x="4062413" y="3054350"/>
          <p14:tracePt t="14062" x="4000500" y="3036888"/>
          <p14:tracePt t="14079" x="3938588" y="3027363"/>
          <p14:tracePt t="14095" x="3875088" y="3009900"/>
          <p14:tracePt t="14114" x="3813175" y="3000375"/>
          <p14:tracePt t="14129" x="3732213" y="2990850"/>
          <p14:tracePt t="14146" x="3652838" y="2982913"/>
          <p14:tracePt t="14163" x="3581400" y="2982913"/>
          <p14:tracePt t="14179" x="3517900" y="2973388"/>
          <p14:tracePt t="14196" x="3482975" y="2973388"/>
          <p14:tracePt t="14212" x="3419475" y="2973388"/>
          <p14:tracePt t="14230" x="3384550" y="2973388"/>
          <p14:tracePt t="14246" x="3330575" y="2973388"/>
          <p14:tracePt t="14263" x="3276600" y="2973388"/>
          <p14:tracePt t="14263" x="3268663" y="2973388"/>
          <p14:tracePt t="14279" x="3224213" y="2973388"/>
          <p14:tracePt t="14295" x="3170238" y="2973388"/>
          <p14:tracePt t="14313" x="3133725" y="2973388"/>
          <p14:tracePt t="14329" x="3098800" y="2973388"/>
          <p14:tracePt t="14346" x="3081338" y="2982913"/>
          <p14:tracePt t="14363" x="3071813" y="3000375"/>
          <p14:tracePt t="14363" x="3062288" y="3000375"/>
          <p14:tracePt t="14381" x="3044825" y="3009900"/>
          <p14:tracePt t="14396" x="3036888" y="3017838"/>
          <p14:tracePt t="14412" x="3027363" y="3036888"/>
          <p14:tracePt t="14429" x="3009900" y="3054350"/>
          <p14:tracePt t="14446" x="3009900" y="3071813"/>
          <p14:tracePt t="14463" x="3000375" y="3081338"/>
          <p14:tracePt t="14479" x="2990850" y="3116263"/>
          <p14:tracePt t="14496" x="2990850" y="3133725"/>
          <p14:tracePt t="14513" x="2990850" y="3160713"/>
          <p14:tracePt t="14529" x="2990850" y="3197225"/>
          <p14:tracePt t="14546" x="2990850" y="3232150"/>
          <p14:tracePt t="14564" x="2990850" y="3259138"/>
          <p14:tracePt t="14579" x="2990850" y="3295650"/>
          <p14:tracePt t="14596" x="2990850" y="3313113"/>
          <p14:tracePt t="14613" x="3000375" y="3330575"/>
          <p14:tracePt t="14629" x="3000375" y="3340100"/>
          <p14:tracePt t="14664" x="3000375" y="3348038"/>
          <p14:tracePt t="14688" x="3009900" y="3348038"/>
          <p14:tracePt t="14737" x="3017838" y="3357563"/>
          <p14:tracePt t="14752" x="3017838" y="3367088"/>
          <p14:tracePt t="14756" x="3027363" y="3375025"/>
          <p14:tracePt t="14762" x="3054350" y="3394075"/>
          <p14:tracePt t="14779" x="3081338" y="3419475"/>
          <p14:tracePt t="14796" x="3108325" y="3438525"/>
          <p14:tracePt t="14812" x="3133725" y="3455988"/>
          <p14:tracePt t="14830" x="3170238" y="3482975"/>
          <p14:tracePt t="14846" x="3205163" y="3490913"/>
          <p14:tracePt t="14862" x="3232150" y="3509963"/>
          <p14:tracePt t="14862" x="3241675" y="3517900"/>
          <p14:tracePt t="14882" x="3259138" y="3517900"/>
          <p14:tracePt t="14895" x="3276600" y="3527425"/>
          <p14:tracePt t="14913" x="3295650" y="3527425"/>
          <p14:tracePt t="14930" x="3322638" y="3527425"/>
          <p14:tracePt t="14946" x="3348038" y="3509963"/>
          <p14:tracePt t="14963" x="3394075" y="3482975"/>
          <p14:tracePt t="14980" x="3446463" y="3429000"/>
          <p14:tracePt t="14996" x="3509963" y="3348038"/>
          <p14:tracePt t="15013" x="3554413" y="3286125"/>
          <p14:tracePt t="15030" x="3581400" y="3232150"/>
          <p14:tracePt t="15047" x="3598863" y="3197225"/>
          <p14:tracePt t="15063" x="3616325" y="3143250"/>
          <p14:tracePt t="15080" x="3616325" y="3116263"/>
          <p14:tracePt t="15096" x="3616325" y="3089275"/>
          <p14:tracePt t="15113" x="3625850" y="3071813"/>
          <p14:tracePt t="15130" x="3625850" y="3054350"/>
          <p14:tracePt t="15146" x="3625850" y="3027363"/>
          <p14:tracePt t="15163" x="3625850" y="3009900"/>
          <p14:tracePt t="15180" x="3625850" y="2982913"/>
          <p14:tracePt t="15196" x="3616325" y="2973388"/>
          <p14:tracePt t="15213" x="3608388" y="2955925"/>
          <p14:tracePt t="15230" x="3554413" y="2911475"/>
          <p14:tracePt t="15247" x="3500438" y="2884488"/>
          <p14:tracePt t="15263" x="3446463" y="2867025"/>
          <p14:tracePt t="15279" x="3411538" y="2857500"/>
          <p14:tracePt t="15298" x="3357563" y="2840038"/>
          <p14:tracePt t="15313" x="3322638" y="2830513"/>
          <p14:tracePt t="15330" x="3295650" y="2822575"/>
          <p14:tracePt t="15347" x="3259138" y="2822575"/>
          <p14:tracePt t="15363" x="3224213" y="2822575"/>
          <p14:tracePt t="15381" x="3205163" y="2822575"/>
          <p14:tracePt t="15415" x="3197225" y="2822575"/>
          <p14:tracePt t="15429" x="3187700" y="2822575"/>
          <p14:tracePt t="15430" x="3170238" y="2822575"/>
          <p14:tracePt t="15430" x="3160713" y="2822575"/>
          <p14:tracePt t="15447" x="3152775" y="2822575"/>
          <p14:tracePt t="15463" x="3143250" y="2830513"/>
          <p14:tracePt t="15479" x="3125788" y="2840038"/>
          <p14:tracePt t="15497" x="3116263" y="2867025"/>
          <p14:tracePt t="15514" x="3108325" y="2894013"/>
          <p14:tracePt t="15530" x="3108325" y="2911475"/>
          <p14:tracePt t="15546" x="3108325" y="2955925"/>
          <p14:tracePt t="15563" x="3108325" y="2990850"/>
          <p14:tracePt t="15580" x="3108325" y="3009900"/>
          <p14:tracePt t="15596" x="3108325" y="3054350"/>
          <p14:tracePt t="15613" x="3116263" y="3071813"/>
          <p14:tracePt t="15629" x="3125788" y="3108325"/>
          <p14:tracePt t="15646" x="3133725" y="3143250"/>
          <p14:tracePt t="15663" x="3152775" y="3187700"/>
          <p14:tracePt t="15679" x="3160713" y="3241675"/>
          <p14:tracePt t="15696" x="3187700" y="3286125"/>
          <p14:tracePt t="15712" x="3214688" y="3340100"/>
          <p14:tracePt t="15729" x="3241675" y="3402013"/>
          <p14:tracePt t="15729" x="3241675" y="3411538"/>
          <p14:tracePt t="15745" x="3286125" y="3455988"/>
          <p14:tracePt t="15762" x="3322638" y="3500438"/>
          <p14:tracePt t="15778" x="3375025" y="3544888"/>
          <p14:tracePt t="15795" x="3429000" y="3571875"/>
          <p14:tracePt t="15812" x="3490913" y="3598863"/>
          <p14:tracePt t="15829" x="3562350" y="3616325"/>
          <p14:tracePt t="15846" x="3643313" y="3616325"/>
          <p14:tracePt t="15846" x="3652838" y="3616325"/>
          <p14:tracePt t="15864" x="3724275" y="3616325"/>
          <p14:tracePt t="15882" x="3795713" y="3608388"/>
          <p14:tracePt t="15897" x="3848100" y="3589338"/>
          <p14:tracePt t="15913" x="3919538" y="3554413"/>
          <p14:tracePt t="15930" x="3973513" y="3527425"/>
          <p14:tracePt t="15947" x="4017963" y="3500438"/>
          <p14:tracePt t="15963" x="4054475" y="3465513"/>
          <p14:tracePt t="15981" x="4081463" y="3446463"/>
          <p14:tracePt t="15997" x="4098925" y="3429000"/>
          <p14:tracePt t="16013" x="4116388" y="3411538"/>
          <p14:tracePt t="16030" x="4125913" y="3402013"/>
          <p14:tracePt t="16047" x="4143375" y="3384550"/>
          <p14:tracePt t="16064" x="4160838" y="3375025"/>
          <p14:tracePt t="16079" x="4170363" y="3340100"/>
          <p14:tracePt t="16097" x="4187825" y="3322638"/>
          <p14:tracePt t="16114" x="4205288" y="3286125"/>
          <p14:tracePt t="16129" x="4224338" y="3259138"/>
          <p14:tracePt t="16146" x="4232275" y="3232150"/>
          <p14:tracePt t="16162" x="4241800" y="3205163"/>
          <p14:tracePt t="16180" x="4241800" y="3197225"/>
          <p14:tracePt t="16195" x="4241800" y="3170238"/>
          <p14:tracePt t="16212" x="4241800" y="3160713"/>
          <p14:tracePt t="16229" x="4241800" y="3152775"/>
          <p14:tracePt t="16245" x="4241800" y="3133725"/>
          <p14:tracePt t="16263" x="4232275" y="3108325"/>
          <p14:tracePt t="16279" x="4214813" y="3089275"/>
          <p14:tracePt t="16295" x="4205288" y="3062288"/>
          <p14:tracePt t="16295" x="4197350" y="3062288"/>
          <p14:tracePt t="16313" x="4179888" y="3044825"/>
          <p14:tracePt t="16328" x="4160838" y="3027363"/>
          <p14:tracePt t="16345" x="4133850" y="3009900"/>
          <p14:tracePt t="16362" x="4116388" y="2990850"/>
          <p14:tracePt t="16362" x="4108450" y="2990850"/>
          <p14:tracePt t="16381" x="4089400" y="2982913"/>
          <p14:tracePt t="16395" x="4062413" y="2973388"/>
          <p14:tracePt t="16413" x="4027488" y="2946400"/>
          <p14:tracePt t="16445" x="4010025" y="2938463"/>
          <p14:tracePt t="16446" x="3990975" y="2938463"/>
          <p14:tracePt t="16462" x="3973513" y="2928938"/>
          <p14:tracePt t="16479" x="3946525" y="2919413"/>
          <p14:tracePt t="16496" x="3929063" y="2919413"/>
          <p14:tracePt t="16512" x="3911600" y="2919413"/>
          <p14:tracePt t="16529" x="3884613" y="2919413"/>
          <p14:tracePt t="16546" x="3867150" y="2919413"/>
          <p14:tracePt t="16563" x="3840163" y="2928938"/>
          <p14:tracePt t="16579" x="3803650" y="2955925"/>
          <p14:tracePt t="16597" x="3786188" y="2973388"/>
          <p14:tracePt t="16612" x="3759200" y="3044825"/>
          <p14:tracePt t="16630" x="3751263" y="3081338"/>
          <p14:tracePt t="16647" x="3751263" y="3125788"/>
          <p14:tracePt t="16663" x="3751263" y="3179763"/>
          <p14:tracePt t="16679" x="3751263" y="3214688"/>
          <p14:tracePt t="16696" x="3759200" y="3241675"/>
          <p14:tracePt t="16713" x="3776663" y="3259138"/>
          <p14:tracePt t="16729" x="3795713" y="3268663"/>
          <p14:tracePt t="16746" x="3822700" y="3295650"/>
          <p14:tracePt t="16762" x="3857625" y="3303588"/>
          <p14:tracePt t="16780" x="3919538" y="3322638"/>
          <p14:tracePt t="16796" x="4010025" y="3340100"/>
          <p14:tracePt t="16813" x="4098925" y="3357563"/>
          <p14:tracePt t="16813" x="4108450" y="3357563"/>
          <p14:tracePt t="16831" x="4179888" y="3357563"/>
          <p14:tracePt t="16846" x="4232275" y="3367088"/>
          <p14:tracePt t="16862" x="4268788" y="3367088"/>
          <p14:tracePt t="16881" x="4295775" y="3367088"/>
          <p14:tracePt t="16896" x="4322763" y="3348038"/>
          <p14:tracePt t="16913" x="4340225" y="3330575"/>
          <p14:tracePt t="16929" x="4357688" y="3322638"/>
          <p14:tracePt t="16946" x="4367213" y="3313113"/>
          <p14:tracePt t="16963" x="4384675" y="3295650"/>
          <p14:tracePt t="16980" x="4394200" y="3286125"/>
          <p14:tracePt t="16996" x="4394200" y="3276600"/>
          <p14:tracePt t="17012" x="4402138" y="3268663"/>
          <p14:tracePt t="17029" x="4402138" y="3251200"/>
          <p14:tracePt t="17046" x="4402138" y="3241675"/>
          <p14:tracePt t="17062" x="4402138" y="3214688"/>
          <p14:tracePt t="17062" x="4411663" y="3187700"/>
          <p14:tracePt t="17080" x="4411663" y="3152775"/>
          <p14:tracePt t="17096" x="4411663" y="3125788"/>
          <p14:tracePt t="17113" x="4411663" y="3116263"/>
          <p14:tracePt t="17129" x="4411663" y="3098800"/>
          <p14:tracePt t="17146" x="4411663" y="3081338"/>
          <p14:tracePt t="17183" x="4411663" y="3071813"/>
          <p14:tracePt t="17188" x="4402138" y="3062288"/>
          <p14:tracePt t="17196" x="4394200" y="3044825"/>
          <p14:tracePt t="17212" x="4367213" y="3017838"/>
          <p14:tracePt t="17230" x="4348163" y="2990850"/>
          <p14:tracePt t="17246" x="4322763" y="2965450"/>
          <p14:tracePt t="17263" x="4303713" y="2946400"/>
          <p14:tracePt t="17280" x="4268788" y="2919413"/>
          <p14:tracePt t="17296" x="4251325" y="2901950"/>
          <p14:tracePt t="17314" x="4232275" y="2894013"/>
          <p14:tracePt t="17330" x="4214813" y="2884488"/>
          <p14:tracePt t="17346" x="4197350" y="2874963"/>
          <p14:tracePt t="17363" x="4179888" y="2867025"/>
          <p14:tracePt t="17380" x="4160838" y="2857500"/>
          <p14:tracePt t="17396" x="4133850" y="2847975"/>
          <p14:tracePt t="17413" x="4108450" y="2847975"/>
          <p14:tracePt t="17429" x="4081463" y="2840038"/>
          <p14:tracePt t="17429" x="4071938" y="2840038"/>
          <p14:tracePt t="17447" x="4062413" y="2840038"/>
          <p14:tracePt t="17463" x="4037013" y="2830513"/>
          <p14:tracePt t="17480" x="4027488" y="2830513"/>
          <p14:tracePt t="17495" x="4010025" y="2830513"/>
          <p14:tracePt t="17512" x="3973513" y="2830513"/>
          <p14:tracePt t="17529" x="3938588" y="2830513"/>
          <p14:tracePt t="17529" x="3929063" y="2830513"/>
          <p14:tracePt t="17547" x="3894138" y="2840038"/>
          <p14:tracePt t="17563" x="3830638" y="2867025"/>
          <p14:tracePt t="17580" x="3795713" y="2894013"/>
          <p14:tracePt t="17597" x="3768725" y="2911475"/>
          <p14:tracePt t="17613" x="3741738" y="2938463"/>
          <p14:tracePt t="17630" x="3724275" y="2965450"/>
          <p14:tracePt t="17646" x="3705225" y="2982913"/>
          <p14:tracePt t="17663" x="3697288" y="3009900"/>
          <p14:tracePt t="17680" x="3697288" y="3036888"/>
          <p14:tracePt t="17696" x="3687763" y="3054350"/>
          <p14:tracePt t="17712" x="3687763" y="3089275"/>
          <p14:tracePt t="17730" x="3687763" y="3143250"/>
          <p14:tracePt t="17746" x="3687763" y="3197225"/>
          <p14:tracePt t="17763" x="3705225" y="3259138"/>
          <p14:tracePt t="17779" x="3724275" y="3313113"/>
          <p14:tracePt t="17796" x="3741738" y="3384550"/>
          <p14:tracePt t="17813" x="3776663" y="3446463"/>
          <p14:tracePt t="17829" x="3795713" y="3500438"/>
          <p14:tracePt t="17829" x="3803650" y="3509963"/>
          <p14:tracePt t="17847" x="3822700" y="3554413"/>
          <p14:tracePt t="17864" x="3848100" y="3581400"/>
          <p14:tracePt t="17898" x="3857625" y="3589338"/>
          <p14:tracePt t="17898" x="3867150" y="3589338"/>
          <p14:tracePt t="17913" x="3894138" y="3589338"/>
          <p14:tracePt t="17931" x="3919538" y="3598863"/>
          <p14:tracePt t="17946" x="3956050" y="3598863"/>
          <p14:tracePt t="17963" x="4000500" y="3598863"/>
          <p14:tracePt t="17980" x="4054475" y="3598863"/>
          <p14:tracePt t="17997" x="4108450" y="3598863"/>
          <p14:tracePt t="18014" x="4152900" y="3581400"/>
          <p14:tracePt t="18030" x="4187825" y="3562350"/>
          <p14:tracePt t="18047" x="4214813" y="3544888"/>
          <p14:tracePt t="18063" x="4268788" y="3527425"/>
          <p14:tracePt t="18080" x="4295775" y="3500438"/>
          <p14:tracePt t="18096" x="4313238" y="3482975"/>
          <p14:tracePt t="18113" x="4348163" y="3455988"/>
          <p14:tracePt t="18130" x="4367213" y="3419475"/>
          <p14:tracePt t="18146" x="4394200" y="3394075"/>
          <p14:tracePt t="18146" x="4394200" y="3384550"/>
          <p14:tracePt t="18179" x="4419600" y="3357563"/>
          <p14:tracePt t="18180" x="4438650" y="3322638"/>
          <p14:tracePt t="18196" x="4456113" y="3286125"/>
          <p14:tracePt t="18213" x="4473575" y="3251200"/>
          <p14:tracePt t="18230" x="4491038" y="3197225"/>
          <p14:tracePt t="18247" x="4491038" y="3187700"/>
          <p14:tracePt t="18358" x="4491038" y="3179763"/>
          <p14:tracePt t="18370" x="4491038" y="3170238"/>
          <p14:tracePt t="18386" x="4483100" y="3160713"/>
          <p14:tracePt t="18394" x="4483100" y="3152775"/>
          <p14:tracePt t="18398" x="4465638" y="3133725"/>
          <p14:tracePt t="18413" x="4446588" y="3116263"/>
          <p14:tracePt t="18429" x="4429125" y="3098800"/>
          <p14:tracePt t="18446" x="4411663" y="3071813"/>
          <p14:tracePt t="18463" x="4394200" y="3054350"/>
          <p14:tracePt t="18479" x="4384675" y="3044825"/>
          <p14:tracePt t="18496" x="4375150" y="3036888"/>
          <p14:tracePt t="18513" x="4357688" y="3027363"/>
          <p14:tracePt t="18529" x="4348163" y="3009900"/>
          <p14:tracePt t="18545" x="4330700" y="2990850"/>
          <p14:tracePt t="18563" x="4313238" y="2982913"/>
          <p14:tracePt t="18580" x="4295775" y="2965450"/>
          <p14:tracePt t="18596" x="4268788" y="2928938"/>
          <p14:tracePt t="18614" x="4251325" y="2919413"/>
          <p14:tracePt t="18630" x="4232275" y="2911475"/>
          <p14:tracePt t="18647" x="4224338" y="2894013"/>
          <p14:tracePt t="18664" x="4205288" y="2884488"/>
          <p14:tracePt t="18680" x="4187825" y="2874963"/>
          <p14:tracePt t="18697" x="4170363" y="2867025"/>
          <p14:tracePt t="18713" x="4152900" y="2857500"/>
          <p14:tracePt t="18731" x="4143375" y="2847975"/>
          <p14:tracePt t="18747" x="4125913" y="2847975"/>
          <p14:tracePt t="18763" x="4116388" y="2840038"/>
          <p14:tracePt t="18763" x="4108450" y="2840038"/>
          <p14:tracePt t="18780" x="4098925" y="2840038"/>
          <p14:tracePt t="18796" x="4089400" y="2840038"/>
          <p14:tracePt t="18814" x="4081463" y="2840038"/>
          <p14:tracePt t="18830" x="4062413" y="2840038"/>
          <p14:tracePt t="18847" x="4054475" y="2840038"/>
          <p14:tracePt t="18864" x="4044950" y="2847975"/>
          <p14:tracePt t="18880" x="4017963" y="2867025"/>
          <p14:tracePt t="18897" x="4010025" y="2884488"/>
          <p14:tracePt t="18914" x="3990975" y="2901950"/>
          <p14:tracePt t="18930" x="3983038" y="2911475"/>
          <p14:tracePt t="18947" x="3973513" y="2938463"/>
          <p14:tracePt t="18964" x="3965575" y="2946400"/>
          <p14:tracePt t="18980" x="3956050" y="2965450"/>
          <p14:tracePt t="18997" x="3956050" y="2982913"/>
          <p14:tracePt t="19014" x="3946525" y="2990850"/>
          <p14:tracePt t="19030" x="3938588" y="3009900"/>
          <p14:tracePt t="19047" x="3938588" y="3017838"/>
          <p14:tracePt t="19064" x="3929063" y="3027363"/>
          <p14:tracePt t="19081" x="3929063" y="3044825"/>
          <p14:tracePt t="19097" x="3919538" y="3062288"/>
          <p14:tracePt t="19114" x="3911600" y="3089275"/>
          <p14:tracePt t="19130" x="3911600" y="3116263"/>
          <p14:tracePt t="19147" x="3911600" y="3143250"/>
          <p14:tracePt t="19164" x="3911600" y="3179763"/>
          <p14:tracePt t="19164" x="3911600" y="3197225"/>
          <p14:tracePt t="19181" x="3911600" y="3251200"/>
          <p14:tracePt t="19197" x="3911600" y="3286125"/>
          <p14:tracePt t="19214" x="3911600" y="3313113"/>
          <p14:tracePt t="19214" x="3911600" y="3322638"/>
          <p14:tracePt t="19231" x="3911600" y="3357563"/>
          <p14:tracePt t="19265" x="3911600" y="3367088"/>
          <p14:tracePt t="19528" x="0" y="0"/>
        </p14:tracePtLst>
      </p14:laserTraceLst>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SCALE READABILITY</a:t>
            </a:r>
          </a:p>
        </p:txBody>
      </p:sp>
      <p:sp>
        <p:nvSpPr>
          <p:cNvPr id="3" name="Content Placeholder 2"/>
          <p:cNvSpPr>
            <a:spLocks noGrp="1"/>
          </p:cNvSpPr>
          <p:nvPr>
            <p:ph idx="1"/>
          </p:nvPr>
        </p:nvSpPr>
        <p:spPr>
          <a:xfrm>
            <a:off x="-5255" y="685800"/>
            <a:ext cx="9144000" cy="990600"/>
          </a:xfrm>
        </p:spPr>
        <p:txBody>
          <a:bodyPr>
            <a:noAutofit/>
          </a:bodyPr>
          <a:lstStyle/>
          <a:p>
            <a:pPr algn="just"/>
            <a:r>
              <a:rPr lang="en-IN" sz="2800" dirty="0">
                <a:solidFill>
                  <a:schemeClr val="accent2">
                    <a:lumMod val="75000"/>
                  </a:schemeClr>
                </a:solidFill>
              </a:rPr>
              <a:t>This indicates the </a:t>
            </a:r>
            <a:r>
              <a:rPr lang="en-IN" sz="2800" b="1" dirty="0">
                <a:solidFill>
                  <a:srgbClr val="C00000"/>
                </a:solidFill>
              </a:rPr>
              <a:t>closeness</a:t>
            </a:r>
            <a:r>
              <a:rPr lang="en-IN" sz="2800" dirty="0">
                <a:solidFill>
                  <a:schemeClr val="accent2">
                    <a:lumMod val="75000"/>
                  </a:schemeClr>
                </a:solidFill>
              </a:rPr>
              <a:t> to with which the scale of an analog type of instrument can be read.  </a:t>
            </a:r>
          </a:p>
        </p:txBody>
      </p:sp>
      <p:sp>
        <p:nvSpPr>
          <p:cNvPr id="4" name="Content Placeholder 2"/>
          <p:cNvSpPr txBox="1">
            <a:spLocks/>
          </p:cNvSpPr>
          <p:nvPr/>
        </p:nvSpPr>
        <p:spPr>
          <a:xfrm>
            <a:off x="-5255" y="1752600"/>
            <a:ext cx="9144000" cy="2971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rgbClr val="002060"/>
                </a:solidFill>
              </a:rPr>
              <a:t>The readability of an instrument depends upon following factors:</a:t>
            </a:r>
            <a:endParaRPr lang="en-US" sz="2800" dirty="0">
              <a:solidFill>
                <a:srgbClr val="002060"/>
              </a:solidFill>
            </a:endParaRPr>
          </a:p>
          <a:p>
            <a:pPr marL="0" indent="0" algn="just">
              <a:buFont typeface="Arial" pitchFamily="34" charset="0"/>
              <a:buNone/>
            </a:pPr>
            <a:r>
              <a:rPr lang="en-IN" sz="2800" dirty="0">
                <a:solidFill>
                  <a:schemeClr val="accent2">
                    <a:lumMod val="75000"/>
                  </a:schemeClr>
                </a:solidFill>
              </a:rPr>
              <a:t>		i)   Number of graduations</a:t>
            </a:r>
            <a:endParaRPr lang="en-US" sz="2800" dirty="0">
              <a:solidFill>
                <a:schemeClr val="accent2">
                  <a:lumMod val="75000"/>
                </a:schemeClr>
              </a:solidFill>
            </a:endParaRPr>
          </a:p>
          <a:p>
            <a:pPr marL="0" indent="0" algn="just">
              <a:buFont typeface="Arial" pitchFamily="34" charset="0"/>
              <a:buNone/>
            </a:pPr>
            <a:r>
              <a:rPr lang="en-IN" sz="2800" dirty="0">
                <a:solidFill>
                  <a:schemeClr val="accent2">
                    <a:lumMod val="75000"/>
                  </a:schemeClr>
                </a:solidFill>
              </a:rPr>
              <a:t>		ii)  </a:t>
            </a:r>
            <a:r>
              <a:rPr lang="en-IN" sz="2800" dirty="0">
                <a:solidFill>
                  <a:srgbClr val="002060"/>
                </a:solidFill>
              </a:rPr>
              <a:t>Spacing between the graduations</a:t>
            </a:r>
            <a:endParaRPr lang="en-US" sz="2800" dirty="0">
              <a:solidFill>
                <a:srgbClr val="002060"/>
              </a:solidFill>
            </a:endParaRPr>
          </a:p>
          <a:p>
            <a:pPr marL="0" indent="0" algn="just">
              <a:buFont typeface="Arial" pitchFamily="34" charset="0"/>
              <a:buNone/>
            </a:pPr>
            <a:r>
              <a:rPr lang="en-IN" sz="2800" dirty="0">
                <a:solidFill>
                  <a:schemeClr val="accent2">
                    <a:lumMod val="75000"/>
                  </a:schemeClr>
                </a:solidFill>
              </a:rPr>
              <a:t>		iii) Size of the pointer</a:t>
            </a:r>
            <a:endParaRPr lang="en-US" sz="2800" dirty="0">
              <a:solidFill>
                <a:schemeClr val="accent2">
                  <a:lumMod val="75000"/>
                </a:schemeClr>
              </a:solidFill>
            </a:endParaRPr>
          </a:p>
          <a:p>
            <a:pPr marL="0" indent="0" algn="just">
              <a:buFont typeface="Arial" pitchFamily="34" charset="0"/>
              <a:buNone/>
            </a:pPr>
            <a:r>
              <a:rPr lang="en-IN" sz="2800" dirty="0">
                <a:solidFill>
                  <a:schemeClr val="accent2">
                    <a:lumMod val="75000"/>
                  </a:schemeClr>
                </a:solidFill>
              </a:rPr>
              <a:t>		iv) </a:t>
            </a:r>
            <a:r>
              <a:rPr lang="en-IN" sz="2800" dirty="0">
                <a:solidFill>
                  <a:srgbClr val="002060"/>
                </a:solidFill>
              </a:rPr>
              <a:t>Discriminating power of the observer</a:t>
            </a:r>
          </a:p>
        </p:txBody>
      </p:sp>
      <p:sp>
        <p:nvSpPr>
          <p:cNvPr id="6" name="Content Placeholder 2"/>
          <p:cNvSpPr txBox="1">
            <a:spLocks/>
          </p:cNvSpPr>
          <p:nvPr/>
        </p:nvSpPr>
        <p:spPr>
          <a:xfrm>
            <a:off x="-5255" y="4724400"/>
            <a:ext cx="9144000" cy="914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chemeClr val="accent2">
                    <a:lumMod val="75000"/>
                  </a:schemeClr>
                </a:solidFill>
              </a:rPr>
              <a:t>The readability is actually the number of </a:t>
            </a:r>
            <a:r>
              <a:rPr lang="en-IN" sz="2800" b="1" dirty="0">
                <a:solidFill>
                  <a:srgbClr val="C00000"/>
                </a:solidFill>
              </a:rPr>
              <a:t>significant figures</a:t>
            </a:r>
            <a:r>
              <a:rPr lang="en-IN" sz="2800" dirty="0">
                <a:solidFill>
                  <a:schemeClr val="accent2">
                    <a:lumMod val="75000"/>
                  </a:schemeClr>
                </a:solidFill>
              </a:rPr>
              <a:t> in the instrument scale. </a:t>
            </a:r>
          </a:p>
        </p:txBody>
      </p:sp>
      <p:sp>
        <p:nvSpPr>
          <p:cNvPr id="7" name="Content Placeholder 2"/>
          <p:cNvSpPr txBox="1">
            <a:spLocks/>
          </p:cNvSpPr>
          <p:nvPr/>
        </p:nvSpPr>
        <p:spPr>
          <a:xfrm>
            <a:off x="-5255" y="5715000"/>
            <a:ext cx="9144000" cy="914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rgbClr val="002060"/>
                </a:solidFill>
              </a:rPr>
              <a:t>The higher the number of significant figures, the better would be the readability.</a:t>
            </a:r>
            <a:endParaRPr lang="en-US" sz="2800" dirty="0">
              <a:solidFill>
                <a:srgbClr val="002060"/>
              </a:solidFill>
            </a:endParaRPr>
          </a:p>
        </p:txBody>
      </p:sp>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4022938593"/>
      </p:ext>
    </p:extLst>
  </p:cSld>
  <p:clrMapOvr>
    <a:masterClrMapping/>
  </p:clrMapOvr>
  <mc:AlternateContent xmlns:mc="http://schemas.openxmlformats.org/markup-compatibility/2006" xmlns:p14="http://schemas.microsoft.com/office/powerpoint/2010/main">
    <mc:Choice Requires="p14">
      <p:transition spd="slow" p14:dur="2000" advTm="117330"/>
    </mc:Choice>
    <mc:Fallback xmlns="">
      <p:transition spd="slow" advTm="1173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5"/>
                </p:tgtEl>
              </p:cMediaNode>
            </p:audio>
          </p:childTnLst>
        </p:cTn>
      </p:par>
    </p:tnLst>
    <p:bldLst>
      <p:bldP spid="3" grpId="0" build="p"/>
      <p:bldP spid="4" grpId="0"/>
      <p:bldP spid="6" grpId="0"/>
      <p:bldP spid="7" grpId="0"/>
    </p:bldLst>
  </p:timing>
  <p:extLst>
    <p:ext uri="{3A86A75C-4F4B-4683-9AE1-C65F6400EC91}">
      <p14:laserTraceLst xmlns:p14="http://schemas.microsoft.com/office/powerpoint/2010/main">
        <p14:tracePtLst>
          <p14:tracePt t="22137" x="3009900" y="3044825"/>
          <p14:tracePt t="22399" x="3009900" y="3054350"/>
          <p14:tracePt t="22403" x="3017838" y="3054350"/>
          <p14:tracePt t="22409" x="3036888" y="3054350"/>
          <p14:tracePt t="22416" x="3062288" y="3054350"/>
          <p14:tracePt t="22427" x="3098800" y="3054350"/>
          <p14:tracePt t="22443" x="3133725" y="3054350"/>
          <p14:tracePt t="22460" x="3160713" y="3054350"/>
          <p14:tracePt t="22476" x="3187700" y="3054350"/>
          <p14:tracePt t="22493" x="3214688" y="3054350"/>
          <p14:tracePt t="22511" x="3259138" y="3062288"/>
          <p14:tracePt t="22527" x="3295650" y="3062288"/>
          <p14:tracePt t="22544" x="3340100" y="3062288"/>
          <p14:tracePt t="22560" x="3394075" y="3062288"/>
          <p14:tracePt t="22577" x="3446463" y="3062288"/>
          <p14:tracePt t="22593" x="3500438" y="3062288"/>
          <p14:tracePt t="22610" x="3554413" y="3062288"/>
          <p14:tracePt t="22628" x="3616325" y="3062288"/>
          <p14:tracePt t="22643" x="3670300" y="3062288"/>
          <p14:tracePt t="22660" x="3724275" y="3062288"/>
          <p14:tracePt t="22677" x="3786188" y="3062288"/>
          <p14:tracePt t="22693" x="3848100" y="3062288"/>
          <p14:tracePt t="22693" x="3857625" y="3062288"/>
          <p14:tracePt t="22712" x="3911600" y="3062288"/>
          <p14:tracePt t="22726" x="3990975" y="3062288"/>
          <p14:tracePt t="22743" x="4062413" y="3062288"/>
          <p14:tracePt t="22759" x="4133850" y="3062288"/>
          <p14:tracePt t="22776" x="4205288" y="3071813"/>
          <p14:tracePt t="22792" x="4251325" y="3081338"/>
          <p14:tracePt t="22810" x="4313238" y="3081338"/>
          <p14:tracePt t="22826" x="4375150" y="3081338"/>
          <p14:tracePt t="22826" x="4384675" y="3081338"/>
          <p14:tracePt t="22843" x="4465638" y="3081338"/>
          <p14:tracePt t="22859" x="4537075" y="3081338"/>
          <p14:tracePt t="22876" x="4608513" y="3081338"/>
          <p14:tracePt t="22893" x="4670425" y="3081338"/>
          <p14:tracePt t="22910" x="4724400" y="3081338"/>
          <p14:tracePt t="22926" x="4795838" y="3081338"/>
          <p14:tracePt t="22942" x="4848225" y="3081338"/>
          <p14:tracePt t="22959" x="4911725" y="3089275"/>
          <p14:tracePt t="22977" x="4983163" y="3089275"/>
          <p14:tracePt t="22993" x="5037138" y="3089275"/>
          <p14:tracePt t="23009" x="5089525" y="3089275"/>
          <p14:tracePt t="23009" x="5099050" y="3089275"/>
          <p14:tracePt t="23027" x="5153025" y="3089275"/>
          <p14:tracePt t="23044" x="5187950" y="3089275"/>
          <p14:tracePt t="23060" x="5232400" y="3089275"/>
          <p14:tracePt t="23076" x="5251450" y="3089275"/>
          <p14:tracePt t="23093" x="5268913" y="3089275"/>
          <p14:tracePt t="23093" x="5276850" y="3089275"/>
          <p14:tracePt t="23134" x="5286375" y="3089275"/>
          <p14:tracePt t="23170" x="5295900" y="3089275"/>
          <p14:tracePt t="23194" x="5303838" y="3089275"/>
          <p14:tracePt t="24264" x="0" y="0"/>
        </p14:tracePtLst>
        <p14:tracePtLst>
          <p14:tracePt t="25097" x="3125788" y="3490913"/>
          <p14:tracePt t="25233" x="3133725" y="3490913"/>
          <p14:tracePt t="25239" x="3152775" y="3490913"/>
          <p14:tracePt t="25248" x="3160713" y="3490913"/>
          <p14:tracePt t="25248" x="3179763" y="3490913"/>
          <p14:tracePt t="25261" x="3197225" y="3490913"/>
          <p14:tracePt t="25262" x="3251200" y="3490913"/>
          <p14:tracePt t="25277" x="3313113" y="3490913"/>
          <p14:tracePt t="25296" x="3375025" y="3490913"/>
          <p14:tracePt t="25312" x="3446463" y="3490913"/>
          <p14:tracePt t="25328" x="3527425" y="3490913"/>
          <p14:tracePt t="25328" x="3544888" y="3490913"/>
          <p14:tracePt t="25346" x="3608388" y="3490913"/>
          <p14:tracePt t="25362" x="3679825" y="3490913"/>
          <p14:tracePt t="25380" x="3741738" y="3490913"/>
          <p14:tracePt t="25395" x="3803650" y="3490913"/>
          <p14:tracePt t="25411" x="3857625" y="3490913"/>
          <p14:tracePt t="25411" x="3857625" y="3500438"/>
          <p14:tracePt t="25426" x="3929063" y="3500438"/>
          <p14:tracePt t="25443" x="4000500" y="3509963"/>
          <p14:tracePt t="25460" x="4081463" y="3509963"/>
          <p14:tracePt t="25476" x="4160838" y="3509963"/>
          <p14:tracePt t="25493" x="4251325" y="3509963"/>
          <p14:tracePt t="25510" x="4348163" y="3509963"/>
          <p14:tracePt t="25527" x="4465638" y="3509963"/>
          <p14:tracePt t="25544" x="4572000" y="3509963"/>
          <p14:tracePt t="25560" x="4679950" y="3509963"/>
          <p14:tracePt t="25577" x="4776788" y="3509963"/>
          <p14:tracePt t="25593" x="4857750" y="3509963"/>
          <p14:tracePt t="25610" x="4938713" y="3509963"/>
          <p14:tracePt t="25627" x="5018088" y="3509963"/>
          <p14:tracePt t="25644" x="5108575" y="3509963"/>
          <p14:tracePt t="25644" x="5133975" y="3509963"/>
          <p14:tracePt t="25660" x="5259388" y="3517900"/>
          <p14:tracePt t="25677" x="5367338" y="3517900"/>
          <p14:tracePt t="25694" x="5500688" y="3527425"/>
          <p14:tracePt t="25711" x="5599113" y="3527425"/>
          <p14:tracePt t="25727" x="5688013" y="3527425"/>
          <p14:tracePt t="25745" x="5768975" y="3527425"/>
          <p14:tracePt t="25761" x="5848350" y="3527425"/>
          <p14:tracePt t="25778" x="5938838" y="3527425"/>
          <p14:tracePt t="25796" x="6018213" y="3527425"/>
          <p14:tracePt t="25812" x="6081713" y="3527425"/>
          <p14:tracePt t="25812" x="6099175" y="3527425"/>
          <p14:tracePt t="25830" x="6143625" y="3527425"/>
          <p14:tracePt t="25845" x="6205538" y="3527425"/>
          <p14:tracePt t="25862" x="6251575" y="3527425"/>
          <p14:tracePt t="25878" x="6276975" y="3527425"/>
          <p14:tracePt t="25895" x="6303963" y="3527425"/>
          <p14:tracePt t="25912" x="6313488" y="3527425"/>
          <p14:tracePt t="26469" x="0" y="0"/>
        </p14:tracePtLst>
        <p14:tracePtLst>
          <p14:tracePt t="27582" x="2633663" y="3990975"/>
          <p14:tracePt t="27700" x="2643188" y="3990975"/>
          <p14:tracePt t="27705" x="2652713" y="3990975"/>
          <p14:tracePt t="27708" x="2670175" y="3990975"/>
          <p14:tracePt t="27711" x="2732088" y="4000500"/>
          <p14:tracePt t="27728" x="2813050" y="4000500"/>
          <p14:tracePt t="27745" x="2928938" y="4010025"/>
          <p14:tracePt t="27762" x="3071813" y="4017963"/>
          <p14:tracePt t="27779" x="3241675" y="4017963"/>
          <p14:tracePt t="27796" x="3411538" y="4027488"/>
          <p14:tracePt t="27812" x="3652838" y="4037013"/>
          <p14:tracePt t="27829" x="3840163" y="4044950"/>
          <p14:tracePt t="27845" x="3973513" y="4054475"/>
          <p14:tracePt t="27863" x="4062413" y="4054475"/>
          <p14:tracePt t="27879" x="4125913" y="4054475"/>
          <p14:tracePt t="27896" x="4187825" y="4054475"/>
          <p14:tracePt t="27913" x="4241800" y="4054475"/>
          <p14:tracePt t="27929" x="4295775" y="4054475"/>
          <p14:tracePt t="27946" x="4367213" y="4054475"/>
          <p14:tracePt t="27963" x="4419600" y="4044950"/>
          <p14:tracePt t="27980" x="4446588" y="4044950"/>
          <p14:tracePt t="27995" x="4473575" y="4037013"/>
          <p14:tracePt t="28013" x="4491038" y="4037013"/>
          <p14:tracePt t="28029" x="4510088" y="4037013"/>
          <p14:tracePt t="28045" x="4518025" y="4037013"/>
          <p14:tracePt t="28705" x="0" y="0"/>
        </p14:tracePtLst>
        <p14:tracePtLst>
          <p14:tracePt t="29580" x="2813050" y="4483100"/>
          <p14:tracePt t="29706" x="2822575" y="4483100"/>
          <p14:tracePt t="29710" x="2830513" y="4483100"/>
          <p14:tracePt t="29711" x="2857500" y="4483100"/>
          <p14:tracePt t="29729" x="2894013" y="4483100"/>
          <p14:tracePt t="29729" x="2946400" y="4483100"/>
          <p14:tracePt t="29745" x="3009900" y="4483100"/>
          <p14:tracePt t="29762" x="3062288" y="4483100"/>
          <p14:tracePt t="29779" x="3116263" y="4483100"/>
          <p14:tracePt t="29796" x="3160713" y="4483100"/>
          <p14:tracePt t="29812" x="3214688" y="4483100"/>
          <p14:tracePt t="29829" x="3259138" y="4483100"/>
          <p14:tracePt t="29846" x="3313113" y="4483100"/>
          <p14:tracePt t="29862" x="3384550" y="4483100"/>
          <p14:tracePt t="29879" x="3438525" y="4483100"/>
          <p14:tracePt t="29896" x="3517900" y="4483100"/>
          <p14:tracePt t="29912" x="3598863" y="4483100"/>
          <p14:tracePt t="29929" x="3679825" y="4483100"/>
          <p14:tracePt t="29946" x="3768725" y="4491038"/>
          <p14:tracePt t="29962" x="3875088" y="4491038"/>
          <p14:tracePt t="29979" x="3973513" y="4491038"/>
          <p14:tracePt t="29996" x="4081463" y="4500563"/>
          <p14:tracePt t="30012" x="4197350" y="4500563"/>
          <p14:tracePt t="30030" x="4295775" y="4500563"/>
          <p14:tracePt t="30048" x="4402138" y="4500563"/>
          <p14:tracePt t="30063" x="4510088" y="4500563"/>
          <p14:tracePt t="30080" x="4616450" y="4500563"/>
          <p14:tracePt t="30096" x="4724400" y="4500563"/>
          <p14:tracePt t="30114" x="4822825" y="4500563"/>
          <p14:tracePt t="30130" x="4894263" y="4510088"/>
          <p14:tracePt t="30147" x="4965700" y="4510088"/>
          <p14:tracePt t="30164" x="5045075" y="4518025"/>
          <p14:tracePt t="30180" x="5126038" y="4518025"/>
          <p14:tracePt t="30199" x="5205413" y="4518025"/>
          <p14:tracePt t="30214" x="5303838" y="4527550"/>
          <p14:tracePt t="30230" x="5394325" y="4527550"/>
          <p14:tracePt t="30247" x="5473700" y="4527550"/>
          <p14:tracePt t="30264" x="5554663" y="4527550"/>
          <p14:tracePt t="30280" x="5626100" y="4527550"/>
          <p14:tracePt t="30297" x="5688013" y="4537075"/>
          <p14:tracePt t="30314" x="5751513" y="4537075"/>
          <p14:tracePt t="30314" x="5768975" y="4537075"/>
          <p14:tracePt t="30333" x="5813425" y="4537075"/>
          <p14:tracePt t="30347" x="5894388" y="4537075"/>
          <p14:tracePt t="30364" x="5965825" y="4545013"/>
          <p14:tracePt t="30380" x="6054725" y="4545013"/>
          <p14:tracePt t="30396" x="6134100" y="4545013"/>
          <p14:tracePt t="30414" x="6205538" y="4545013"/>
          <p14:tracePt t="30430" x="6296025" y="4554538"/>
          <p14:tracePt t="30447" x="6367463" y="4554538"/>
          <p14:tracePt t="30464" x="6429375" y="4554538"/>
          <p14:tracePt t="30480" x="6518275" y="4554538"/>
          <p14:tracePt t="30497" x="6581775" y="4562475"/>
          <p14:tracePt t="30514" x="6643688" y="4562475"/>
          <p14:tracePt t="30531" x="6697663" y="4562475"/>
          <p14:tracePt t="30546" x="6751638" y="4562475"/>
          <p14:tracePt t="30564" x="6786563" y="4562475"/>
          <p14:tracePt t="30580" x="6840538" y="4562475"/>
          <p14:tracePt t="30597" x="6884988" y="4562475"/>
          <p14:tracePt t="30614" x="6938963" y="4562475"/>
          <p14:tracePt t="30630" x="6983413" y="4562475"/>
          <p14:tracePt t="30647" x="7027863" y="4562475"/>
          <p14:tracePt t="30664" x="7072313" y="4562475"/>
          <p14:tracePt t="30680" x="7126288" y="4562475"/>
          <p14:tracePt t="30697" x="7134225" y="4562475"/>
          <p14:tracePt t="30713" x="7143750" y="4562475"/>
          <p14:tracePt t="31200" x="0" y="0"/>
        </p14:tracePtLst>
        <p14:tracePtLst>
          <p14:tracePt t="48001" x="4446588" y="3036888"/>
          <p14:tracePt t="48348" x="4456113" y="3036888"/>
          <p14:tracePt t="48352" x="4465638" y="3036888"/>
          <p14:tracePt t="48371" x="4500563" y="3036888"/>
          <p14:tracePt t="48375" x="4545013" y="3036888"/>
          <p14:tracePt t="48375" x="4554538" y="3036888"/>
          <p14:tracePt t="48389" x="4598988" y="3036888"/>
          <p14:tracePt t="48404" x="4633913" y="3036888"/>
          <p14:tracePt t="48421" x="4660900" y="3036888"/>
          <p14:tracePt t="48437" x="4705350" y="3036888"/>
          <p14:tracePt t="48454" x="4732338" y="3044825"/>
          <p14:tracePt t="48471" x="4768850" y="3044825"/>
          <p14:tracePt t="48488" x="4813300" y="3044825"/>
          <p14:tracePt t="48504" x="4857750" y="3044825"/>
          <p14:tracePt t="48521" x="4894263" y="3044825"/>
          <p14:tracePt t="48537" x="4919663" y="3044825"/>
          <p14:tracePt t="48554" x="4965700" y="3044825"/>
          <p14:tracePt t="48571" x="5000625" y="3044825"/>
          <p14:tracePt t="48589" x="5037138" y="3044825"/>
          <p14:tracePt t="48605" x="5072063" y="3044825"/>
          <p14:tracePt t="48622" x="5108575" y="3044825"/>
          <p14:tracePt t="48638" x="5143500" y="3044825"/>
          <p14:tracePt t="48655" x="5180013" y="3044825"/>
          <p14:tracePt t="48672" x="5197475" y="3044825"/>
          <p14:tracePt t="48689" x="5205413" y="3044825"/>
          <p14:tracePt t="48705" x="5214938" y="3044825"/>
          <p14:tracePt t="48722" x="5224463" y="3044825"/>
          <p14:tracePt t="48849" x="5214938" y="3044825"/>
          <p14:tracePt t="48856" x="5197475" y="3044825"/>
          <p14:tracePt t="48862" x="5153025" y="3044825"/>
          <p14:tracePt t="48874" x="5099050" y="3044825"/>
          <p14:tracePt t="48888" x="5018088" y="3044825"/>
          <p14:tracePt t="48905" x="4938713" y="3044825"/>
          <p14:tracePt t="48921" x="4848225" y="3044825"/>
          <p14:tracePt t="48938" x="4724400" y="3044825"/>
          <p14:tracePt t="48955" x="4608513" y="3044825"/>
          <p14:tracePt t="48972" x="4473575" y="3044825"/>
          <p14:tracePt t="48972" x="4465638" y="3044825"/>
          <p14:tracePt t="48990" x="4330700" y="3044825"/>
          <p14:tracePt t="49005" x="4187825" y="3044825"/>
          <p14:tracePt t="49022" x="4062413" y="3044825"/>
          <p14:tracePt t="49022" x="4054475" y="3044825"/>
          <p14:tracePt t="49040" x="3938588" y="3044825"/>
          <p14:tracePt t="49055" x="3840163" y="3044825"/>
          <p14:tracePt t="49072" x="3741738" y="3044825"/>
          <p14:tracePt t="49088" x="3616325" y="3044825"/>
          <p14:tracePt t="49106" x="3527425" y="3044825"/>
          <p14:tracePt t="49122" x="3438525" y="3044825"/>
          <p14:tracePt t="49139" x="3330575" y="3036888"/>
          <p14:tracePt t="49157" x="3241675" y="3017838"/>
          <p14:tracePt t="49172" x="3125788" y="3000375"/>
          <p14:tracePt t="49189" x="3044825" y="2982913"/>
          <p14:tracePt t="49205" x="2973388" y="2982913"/>
          <p14:tracePt t="49222" x="2901950" y="2982913"/>
          <p14:tracePt t="49239" x="2847975" y="2982913"/>
          <p14:tracePt t="49255" x="2786063" y="2982913"/>
          <p14:tracePt t="49272" x="2732088" y="2982913"/>
          <p14:tracePt t="49289" x="2679700" y="2982913"/>
          <p14:tracePt t="49306" x="2625725" y="2982913"/>
          <p14:tracePt t="49306" x="2616200" y="2982913"/>
          <p14:tracePt t="49323" x="2589213" y="2982913"/>
          <p14:tracePt t="49356" x="2562225" y="2982913"/>
          <p14:tracePt t="49357" x="2554288" y="2982913"/>
          <p14:tracePt t="49586" x="2562225" y="2982913"/>
          <p14:tracePt t="49588" x="2581275" y="2982913"/>
          <p14:tracePt t="49605" x="2608263" y="2973388"/>
          <p14:tracePt t="49606" x="2660650" y="2973388"/>
          <p14:tracePt t="49623" x="2697163" y="2973388"/>
          <p14:tracePt t="49639" x="2751138" y="2973388"/>
          <p14:tracePt t="49656" x="2813050" y="2973388"/>
          <p14:tracePt t="49673" x="2884488" y="2973388"/>
          <p14:tracePt t="49690" x="2955925" y="2973388"/>
          <p14:tracePt t="49705" x="3027363" y="2973388"/>
          <p14:tracePt t="49723" x="3089275" y="2973388"/>
          <p14:tracePt t="49739" x="3152775" y="2973388"/>
          <p14:tracePt t="49756" x="3224213" y="2973388"/>
          <p14:tracePt t="49756" x="3241675" y="2973388"/>
          <p14:tracePt t="49772" x="3313113" y="2973388"/>
          <p14:tracePt t="49789" x="3411538" y="2982913"/>
          <p14:tracePt t="49807" x="3517900" y="2982913"/>
          <p14:tracePt t="49822" x="3616325" y="2982913"/>
          <p14:tracePt t="49822" x="3643313" y="2982913"/>
          <p14:tracePt t="49841" x="3732213" y="2982913"/>
          <p14:tracePt t="49855" x="3867150" y="2982913"/>
          <p14:tracePt t="49872" x="3973513" y="2990850"/>
          <p14:tracePt t="49889" x="4098925" y="2990850"/>
          <p14:tracePt t="49907" x="4197350" y="3000375"/>
          <p14:tracePt t="49922" x="4322763" y="3009900"/>
          <p14:tracePt t="49939" x="4419600" y="3009900"/>
          <p14:tracePt t="49956" x="4500563" y="3009900"/>
          <p14:tracePt t="49972" x="4562475" y="3009900"/>
          <p14:tracePt t="49989" x="4643438" y="3009900"/>
          <p14:tracePt t="50006" x="4705350" y="3009900"/>
          <p14:tracePt t="50022" x="4768850" y="3009900"/>
          <p14:tracePt t="50039" x="4857750" y="3009900"/>
          <p14:tracePt t="50056" x="4946650" y="3017838"/>
          <p14:tracePt t="50073" x="5018088" y="3017838"/>
          <p14:tracePt t="50089" x="5126038" y="3027363"/>
          <p14:tracePt t="50106" x="5205413" y="3027363"/>
          <p14:tracePt t="50123" x="5286375" y="3036888"/>
          <p14:tracePt t="50139" x="5348288" y="3036888"/>
          <p14:tracePt t="50155" x="5402263" y="3036888"/>
          <p14:tracePt t="50173" x="5456238" y="3036888"/>
          <p14:tracePt t="50189" x="5510213" y="3036888"/>
          <p14:tracePt t="50207" x="5554663" y="3036888"/>
          <p14:tracePt t="50223" x="5581650" y="3036888"/>
          <p14:tracePt t="50239" x="5608638" y="3036888"/>
          <p14:tracePt t="50256" x="5616575" y="3036888"/>
          <p14:tracePt t="50272" x="5634038" y="3036888"/>
          <p14:tracePt t="50290" x="5643563" y="3036888"/>
          <p14:tracePt t="50337" x="5653088" y="3036888"/>
          <p14:tracePt t="50489" x="5626100" y="3036888"/>
          <p14:tracePt t="50494" x="5616575" y="3044825"/>
          <p14:tracePt t="50495" x="5581650" y="3044825"/>
          <p14:tracePt t="50506" x="5518150" y="3054350"/>
          <p14:tracePt t="50523" x="5429250" y="3054350"/>
          <p14:tracePt t="50539" x="5330825" y="3054350"/>
          <p14:tracePt t="50556" x="5224463" y="3054350"/>
          <p14:tracePt t="50556" x="5214938" y="3054350"/>
          <p14:tracePt t="50574" x="5133975" y="3054350"/>
          <p14:tracePt t="50589" x="5018088" y="3054350"/>
          <p14:tracePt t="50606" x="4911725" y="3054350"/>
          <p14:tracePt t="50623" x="4803775" y="3054350"/>
          <p14:tracePt t="50639" x="4660900" y="3054350"/>
          <p14:tracePt t="50657" x="4545013" y="3054350"/>
          <p14:tracePt t="50673" x="4446588" y="3054350"/>
          <p14:tracePt t="50689" x="4330700" y="3054350"/>
          <p14:tracePt t="50706" x="4187825" y="3062288"/>
          <p14:tracePt t="50723" x="4062413" y="3062288"/>
          <p14:tracePt t="50723" x="4054475" y="3062288"/>
          <p14:tracePt t="50740" x="3946525" y="3062288"/>
          <p14:tracePt t="50755" x="3830638" y="3062288"/>
          <p14:tracePt t="50772" x="3732213" y="3062288"/>
          <p14:tracePt t="50789" x="3633788" y="3062288"/>
          <p14:tracePt t="50806" x="3517900" y="3062288"/>
          <p14:tracePt t="50823" x="3446463" y="3054350"/>
          <p14:tracePt t="50856" x="3384550" y="3054350"/>
          <p14:tracePt t="50858" x="3367088" y="3054350"/>
          <p14:tracePt t="50872" x="3340100" y="3054350"/>
          <p14:tracePt t="51183" x="0" y="0"/>
        </p14:tracePtLst>
      </p14:laserTraceLst>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fontScale="90000"/>
          </a:bodyPr>
          <a:lstStyle/>
          <a:p>
            <a:r>
              <a:rPr lang="en-US" dirty="0"/>
              <a:t>REPEATABILITY AND REPRODUCIBILITY</a:t>
            </a:r>
          </a:p>
        </p:txBody>
      </p:sp>
      <p:sp>
        <p:nvSpPr>
          <p:cNvPr id="3" name="Content Placeholder 2"/>
          <p:cNvSpPr>
            <a:spLocks noGrp="1"/>
          </p:cNvSpPr>
          <p:nvPr>
            <p:ph idx="1"/>
          </p:nvPr>
        </p:nvSpPr>
        <p:spPr>
          <a:xfrm>
            <a:off x="-34413" y="914400"/>
            <a:ext cx="9144000" cy="914400"/>
          </a:xfrm>
        </p:spPr>
        <p:txBody>
          <a:bodyPr>
            <a:noAutofit/>
          </a:bodyPr>
          <a:lstStyle/>
          <a:p>
            <a:pPr algn="just"/>
            <a:r>
              <a:rPr lang="en-IN" sz="2800" dirty="0">
                <a:solidFill>
                  <a:schemeClr val="accent2">
                    <a:lumMod val="75000"/>
                  </a:schemeClr>
                </a:solidFill>
              </a:rPr>
              <a:t>Repeatability is the degree of closeness with which a given value may be repeatedly measured. </a:t>
            </a:r>
          </a:p>
        </p:txBody>
      </p:sp>
      <p:sp>
        <p:nvSpPr>
          <p:cNvPr id="5" name="Content Placeholder 2"/>
          <p:cNvSpPr txBox="1">
            <a:spLocks/>
          </p:cNvSpPr>
          <p:nvPr/>
        </p:nvSpPr>
        <p:spPr>
          <a:xfrm>
            <a:off x="-34413" y="1905000"/>
            <a:ext cx="9144000" cy="914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rgbClr val="002060"/>
                </a:solidFill>
              </a:rPr>
              <a:t>It is the closeness of output readings when the same input is applied repetitively over a short period of time. </a:t>
            </a:r>
          </a:p>
        </p:txBody>
      </p:sp>
      <p:sp>
        <p:nvSpPr>
          <p:cNvPr id="6" name="Content Placeholder 2"/>
          <p:cNvSpPr txBox="1">
            <a:spLocks/>
          </p:cNvSpPr>
          <p:nvPr/>
        </p:nvSpPr>
        <p:spPr>
          <a:xfrm>
            <a:off x="-34413" y="2895600"/>
            <a:ext cx="9144000" cy="1371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chemeClr val="accent2">
                    <a:lumMod val="75000"/>
                  </a:schemeClr>
                </a:solidFill>
              </a:rPr>
              <a:t>The measurement is made on the same instrument, at the same location, by the same observer and under the same measurement conditions. </a:t>
            </a:r>
          </a:p>
        </p:txBody>
      </p:sp>
      <p:sp>
        <p:nvSpPr>
          <p:cNvPr id="7" name="Content Placeholder 2"/>
          <p:cNvSpPr txBox="1">
            <a:spLocks/>
          </p:cNvSpPr>
          <p:nvPr/>
        </p:nvSpPr>
        <p:spPr>
          <a:xfrm>
            <a:off x="-34413" y="4267200"/>
            <a:ext cx="9144000" cy="990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rgbClr val="002060"/>
                </a:solidFill>
              </a:rPr>
              <a:t>It may be specified in terms of units for a given period of time.</a:t>
            </a:r>
            <a:endParaRPr lang="en-US" sz="2800" dirty="0">
              <a:solidFill>
                <a:srgbClr val="002060"/>
              </a:solidFill>
            </a:endParaRPr>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4022938593"/>
      </p:ext>
    </p:extLst>
  </p:cSld>
  <p:clrMapOvr>
    <a:masterClrMapping/>
  </p:clrMapOvr>
  <mc:AlternateContent xmlns:mc="http://schemas.openxmlformats.org/markup-compatibility/2006" xmlns:p14="http://schemas.microsoft.com/office/powerpoint/2010/main">
    <mc:Choice Requires="p14">
      <p:transition spd="slow" p14:dur="2000" advTm="58532"/>
    </mc:Choice>
    <mc:Fallback xmlns="">
      <p:transition spd="slow" advTm="585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4"/>
                </p:tgtEl>
              </p:cMediaNode>
            </p:audio>
          </p:childTnLst>
        </p:cTn>
      </p:par>
    </p:tnLst>
    <p:bldLst>
      <p:bldP spid="3" grpId="0" build="p"/>
      <p:bldP spid="5" grpId="0"/>
      <p:bldP spid="6"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fontScale="90000"/>
          </a:bodyPr>
          <a:lstStyle/>
          <a:p>
            <a:r>
              <a:rPr lang="en-US" dirty="0"/>
              <a:t>REPEATABILITY AND REPRODUCIBILITY</a:t>
            </a:r>
          </a:p>
        </p:txBody>
      </p:sp>
      <p:sp>
        <p:nvSpPr>
          <p:cNvPr id="3" name="Content Placeholder 2"/>
          <p:cNvSpPr>
            <a:spLocks noGrp="1"/>
          </p:cNvSpPr>
          <p:nvPr>
            <p:ph idx="1"/>
          </p:nvPr>
        </p:nvSpPr>
        <p:spPr>
          <a:xfrm>
            <a:off x="-34413" y="914400"/>
            <a:ext cx="9144000" cy="1752600"/>
          </a:xfrm>
        </p:spPr>
        <p:txBody>
          <a:bodyPr>
            <a:noAutofit/>
          </a:bodyPr>
          <a:lstStyle/>
          <a:p>
            <a:pPr algn="just"/>
            <a:r>
              <a:rPr lang="en-IN" sz="2800" dirty="0">
                <a:solidFill>
                  <a:schemeClr val="accent2">
                    <a:lumMod val="75000"/>
                  </a:schemeClr>
                </a:solidFill>
              </a:rPr>
              <a:t>Reproducibility relates to the </a:t>
            </a:r>
            <a:r>
              <a:rPr lang="en-IN" sz="2800" b="1" dirty="0">
                <a:solidFill>
                  <a:srgbClr val="C00000"/>
                </a:solidFill>
              </a:rPr>
              <a:t>closeness of output readings </a:t>
            </a:r>
            <a:r>
              <a:rPr lang="en-IN" sz="2800" dirty="0">
                <a:solidFill>
                  <a:schemeClr val="accent2">
                    <a:lumMod val="75000"/>
                  </a:schemeClr>
                </a:solidFill>
              </a:rPr>
              <a:t>for the same input when there are changes in the method of measurement, observer, measuring instrument location, conditions of use and time of measurement. </a:t>
            </a:r>
          </a:p>
        </p:txBody>
      </p:sp>
      <p:sp>
        <p:nvSpPr>
          <p:cNvPr id="5" name="Content Placeholder 2"/>
          <p:cNvSpPr txBox="1">
            <a:spLocks/>
          </p:cNvSpPr>
          <p:nvPr/>
        </p:nvSpPr>
        <p:spPr>
          <a:xfrm>
            <a:off x="-34413" y="3124200"/>
            <a:ext cx="9144000" cy="990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b="1" dirty="0">
                <a:solidFill>
                  <a:srgbClr val="C00000"/>
                </a:solidFill>
              </a:rPr>
              <a:t>Perfect reproducibility </a:t>
            </a:r>
            <a:r>
              <a:rPr lang="en-IN" sz="2800" dirty="0">
                <a:solidFill>
                  <a:srgbClr val="002060"/>
                </a:solidFill>
              </a:rPr>
              <a:t>means that the instrument has no drift. </a:t>
            </a:r>
          </a:p>
        </p:txBody>
      </p:sp>
      <p:sp>
        <p:nvSpPr>
          <p:cNvPr id="6" name="Content Placeholder 2"/>
          <p:cNvSpPr txBox="1">
            <a:spLocks/>
          </p:cNvSpPr>
          <p:nvPr/>
        </p:nvSpPr>
        <p:spPr>
          <a:xfrm>
            <a:off x="-34413" y="4419600"/>
            <a:ext cx="9144000" cy="990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b="1" dirty="0">
                <a:solidFill>
                  <a:srgbClr val="C00000"/>
                </a:solidFill>
              </a:rPr>
              <a:t>Drift</a:t>
            </a:r>
            <a:r>
              <a:rPr lang="en-IN" sz="2800" dirty="0">
                <a:solidFill>
                  <a:srgbClr val="C00000"/>
                </a:solidFill>
              </a:rPr>
              <a:t> </a:t>
            </a:r>
            <a:r>
              <a:rPr lang="en-IN" sz="2800" dirty="0">
                <a:solidFill>
                  <a:schemeClr val="accent2">
                    <a:lumMod val="75000"/>
                  </a:schemeClr>
                </a:solidFill>
              </a:rPr>
              <a:t>means that with a given input the measured values vary with time.</a:t>
            </a:r>
            <a:endParaRPr lang="en-US" sz="2800" dirty="0">
              <a:solidFill>
                <a:schemeClr val="accent2">
                  <a:lumMod val="75000"/>
                </a:schemeClr>
              </a:solidFill>
            </a:endParaRPr>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241645059"/>
      </p:ext>
    </p:extLst>
  </p:cSld>
  <p:clrMapOvr>
    <a:masterClrMapping/>
  </p:clrMapOvr>
  <mc:AlternateContent xmlns:mc="http://schemas.openxmlformats.org/markup-compatibility/2006" xmlns:p14="http://schemas.microsoft.com/office/powerpoint/2010/main">
    <mc:Choice Requires="p14">
      <p:transition spd="slow" p14:dur="2000" advTm="49177"/>
    </mc:Choice>
    <mc:Fallback xmlns="">
      <p:transition spd="slow" advTm="491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4"/>
                </p:tgtEl>
              </p:cMediaNode>
            </p:audio>
          </p:childTnLst>
        </p:cTn>
      </p:par>
    </p:tnLst>
    <p:bldLst>
      <p:bldP spid="3" grpId="0" build="p"/>
      <p:bldP spid="5"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fontScale="90000"/>
          </a:bodyPr>
          <a:lstStyle/>
          <a:p>
            <a:r>
              <a:rPr lang="en-US" dirty="0"/>
              <a:t>REPEATABILITY AND REPRODUCIBILITY</a:t>
            </a:r>
          </a:p>
        </p:txBody>
      </p:sp>
      <p:sp>
        <p:nvSpPr>
          <p:cNvPr id="3" name="Content Placeholder 2"/>
          <p:cNvSpPr>
            <a:spLocks noGrp="1"/>
          </p:cNvSpPr>
          <p:nvPr>
            <p:ph idx="1"/>
          </p:nvPr>
        </p:nvSpPr>
        <p:spPr>
          <a:xfrm>
            <a:off x="-34413" y="914400"/>
            <a:ext cx="9144000" cy="1371600"/>
          </a:xfrm>
        </p:spPr>
        <p:txBody>
          <a:bodyPr>
            <a:noAutofit/>
          </a:bodyPr>
          <a:lstStyle/>
          <a:p>
            <a:pPr algn="just"/>
            <a:r>
              <a:rPr lang="en-IN" sz="2800" b="1" dirty="0">
                <a:solidFill>
                  <a:srgbClr val="C00000"/>
                </a:solidFill>
              </a:rPr>
              <a:t>Reproducibility</a:t>
            </a:r>
            <a:r>
              <a:rPr lang="en-IN" sz="2800" dirty="0">
                <a:solidFill>
                  <a:srgbClr val="C00000"/>
                </a:solidFill>
              </a:rPr>
              <a:t> </a:t>
            </a:r>
            <a:r>
              <a:rPr lang="en-IN" sz="2800" dirty="0">
                <a:solidFill>
                  <a:schemeClr val="accent2">
                    <a:lumMod val="75000"/>
                  </a:schemeClr>
                </a:solidFill>
              </a:rPr>
              <a:t>and </a:t>
            </a:r>
            <a:r>
              <a:rPr lang="en-IN" sz="2800" b="1" dirty="0">
                <a:solidFill>
                  <a:srgbClr val="C00000"/>
                </a:solidFill>
              </a:rPr>
              <a:t>Repeatability</a:t>
            </a:r>
            <a:r>
              <a:rPr lang="en-IN" sz="2800" dirty="0">
                <a:solidFill>
                  <a:srgbClr val="C00000"/>
                </a:solidFill>
              </a:rPr>
              <a:t> </a:t>
            </a:r>
            <a:r>
              <a:rPr lang="en-IN" sz="2800" dirty="0">
                <a:solidFill>
                  <a:schemeClr val="accent2">
                    <a:lumMod val="75000"/>
                  </a:schemeClr>
                </a:solidFill>
              </a:rPr>
              <a:t>are a measure of </a:t>
            </a:r>
            <a:r>
              <a:rPr lang="en-IN" sz="2800" b="1" dirty="0">
                <a:solidFill>
                  <a:srgbClr val="C00000"/>
                </a:solidFill>
              </a:rPr>
              <a:t>closeness</a:t>
            </a:r>
            <a:r>
              <a:rPr lang="en-IN" sz="2800" dirty="0">
                <a:solidFill>
                  <a:srgbClr val="C00000"/>
                </a:solidFill>
              </a:rPr>
              <a:t> </a:t>
            </a:r>
            <a:r>
              <a:rPr lang="en-IN" sz="2800" dirty="0">
                <a:solidFill>
                  <a:schemeClr val="accent2">
                    <a:lumMod val="75000"/>
                  </a:schemeClr>
                </a:solidFill>
              </a:rPr>
              <a:t>with which a given input may be measured over and over again. </a:t>
            </a:r>
          </a:p>
        </p:txBody>
      </p:sp>
      <p:sp>
        <p:nvSpPr>
          <p:cNvPr id="4" name="Content Placeholder 2"/>
          <p:cNvSpPr txBox="1">
            <a:spLocks/>
          </p:cNvSpPr>
          <p:nvPr/>
        </p:nvSpPr>
        <p:spPr>
          <a:xfrm>
            <a:off x="-34413" y="2209800"/>
            <a:ext cx="9144000" cy="990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rgbClr val="002060"/>
                </a:solidFill>
              </a:rPr>
              <a:t>The two terms cause confusion. Therefore, a distinction is made between the two terms. </a:t>
            </a:r>
          </a:p>
        </p:txBody>
      </p:sp>
      <p:sp>
        <p:nvSpPr>
          <p:cNvPr id="5" name="Content Placeholder 2"/>
          <p:cNvSpPr txBox="1">
            <a:spLocks/>
          </p:cNvSpPr>
          <p:nvPr/>
        </p:nvSpPr>
        <p:spPr>
          <a:xfrm>
            <a:off x="-34413" y="3124200"/>
            <a:ext cx="9144000" cy="9525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chemeClr val="accent2">
                    <a:lumMod val="75000"/>
                  </a:schemeClr>
                </a:solidFill>
              </a:rPr>
              <a:t>Reproducibility is specified in terms of scale readings over a given period of time and location. </a:t>
            </a:r>
          </a:p>
        </p:txBody>
      </p:sp>
      <p:sp>
        <p:nvSpPr>
          <p:cNvPr id="6" name="Content Placeholder 2"/>
          <p:cNvSpPr txBox="1">
            <a:spLocks/>
          </p:cNvSpPr>
          <p:nvPr/>
        </p:nvSpPr>
        <p:spPr>
          <a:xfrm>
            <a:off x="-34413" y="4114800"/>
            <a:ext cx="9144000" cy="9525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rgbClr val="002060"/>
                </a:solidFill>
              </a:rPr>
              <a:t>On the other hand, Repeatability is defined as the variation of scale reading and is random in nature.</a:t>
            </a:r>
            <a:endParaRPr lang="en-US" sz="2800" dirty="0">
              <a:solidFill>
                <a:srgbClr val="002060"/>
              </a:solidFill>
            </a:endParaRPr>
          </a:p>
        </p:txBody>
      </p:sp>
      <p:pic>
        <p:nvPicPr>
          <p:cNvPr id="7" name="Audio 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945491643"/>
      </p:ext>
    </p:extLst>
  </p:cSld>
  <p:clrMapOvr>
    <a:masterClrMapping/>
  </p:clrMapOvr>
  <mc:AlternateContent xmlns:mc="http://schemas.openxmlformats.org/markup-compatibility/2006" xmlns:p14="http://schemas.microsoft.com/office/powerpoint/2010/main">
    <mc:Choice Requires="p14">
      <p:transition spd="slow" p14:dur="2000" advTm="36854"/>
    </mc:Choice>
    <mc:Fallback xmlns="">
      <p:transition spd="slow" advTm="368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7"/>
                </p:tgtEl>
              </p:cMediaNode>
            </p:audio>
          </p:childTnLst>
        </p:cTn>
      </p:par>
    </p:tnLst>
    <p:bldLst>
      <p:bldP spid="3" grpId="0" build="p"/>
      <p:bldP spid="4" grpId="0"/>
      <p:bldP spid="5"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STATIC SENSITIVITY</a:t>
            </a:r>
          </a:p>
        </p:txBody>
      </p:sp>
      <p:sp>
        <p:nvSpPr>
          <p:cNvPr id="3" name="Content Placeholder 2"/>
          <p:cNvSpPr>
            <a:spLocks noGrp="1"/>
          </p:cNvSpPr>
          <p:nvPr>
            <p:ph idx="1"/>
          </p:nvPr>
        </p:nvSpPr>
        <p:spPr>
          <a:xfrm>
            <a:off x="0" y="2819400"/>
            <a:ext cx="9144000" cy="1371600"/>
          </a:xfrm>
        </p:spPr>
        <p:txBody>
          <a:bodyPr>
            <a:noAutofit/>
          </a:bodyPr>
          <a:lstStyle/>
          <a:p>
            <a:pPr algn="just"/>
            <a:r>
              <a:rPr lang="en-IN" sz="2800" dirty="0">
                <a:solidFill>
                  <a:schemeClr val="accent2">
                    <a:lumMod val="75000"/>
                  </a:schemeClr>
                </a:solidFill>
              </a:rPr>
              <a:t>The </a:t>
            </a:r>
            <a:r>
              <a:rPr lang="en-IN" sz="2800" b="1" dirty="0">
                <a:solidFill>
                  <a:srgbClr val="C00000"/>
                </a:solidFill>
              </a:rPr>
              <a:t>static sensitivity</a:t>
            </a:r>
            <a:r>
              <a:rPr lang="en-IN" sz="2800" dirty="0">
                <a:solidFill>
                  <a:schemeClr val="accent2">
                    <a:lumMod val="75000"/>
                  </a:schemeClr>
                </a:solidFill>
              </a:rPr>
              <a:t> is the ratio of the magnitude of the output signal </a:t>
            </a:r>
            <a:r>
              <a:rPr lang="en-IN" sz="2800" dirty="0">
                <a:solidFill>
                  <a:schemeClr val="accent2">
                    <a:lumMod val="75000"/>
                  </a:schemeClr>
                </a:solidFill>
                <a:latin typeface="Times New Roman" pitchFamily="18" charset="0"/>
                <a:cs typeface="Times New Roman" pitchFamily="18" charset="0"/>
              </a:rPr>
              <a:t>(</a:t>
            </a:r>
            <a:r>
              <a:rPr lang="en-IN" sz="2800" i="1" dirty="0" err="1">
                <a:solidFill>
                  <a:schemeClr val="accent2">
                    <a:lumMod val="75000"/>
                  </a:schemeClr>
                </a:solidFill>
                <a:latin typeface="Times New Roman" pitchFamily="18" charset="0"/>
                <a:cs typeface="Times New Roman" pitchFamily="18" charset="0"/>
              </a:rPr>
              <a:t>q</a:t>
            </a:r>
            <a:r>
              <a:rPr lang="en-IN" sz="2800" i="1" baseline="-25000" dirty="0" err="1">
                <a:solidFill>
                  <a:schemeClr val="accent2">
                    <a:lumMod val="75000"/>
                  </a:schemeClr>
                </a:solidFill>
                <a:latin typeface="Times New Roman" pitchFamily="18" charset="0"/>
                <a:cs typeface="Times New Roman" pitchFamily="18" charset="0"/>
              </a:rPr>
              <a:t>o</a:t>
            </a:r>
            <a:r>
              <a:rPr lang="en-IN" sz="2800" dirty="0">
                <a:solidFill>
                  <a:schemeClr val="accent2">
                    <a:lumMod val="75000"/>
                  </a:schemeClr>
                </a:solidFill>
                <a:latin typeface="Times New Roman" pitchFamily="18" charset="0"/>
                <a:cs typeface="Times New Roman" pitchFamily="18" charset="0"/>
              </a:rPr>
              <a:t>) </a:t>
            </a:r>
            <a:r>
              <a:rPr lang="en-IN" sz="2800" dirty="0">
                <a:solidFill>
                  <a:schemeClr val="accent2">
                    <a:lumMod val="75000"/>
                  </a:schemeClr>
                </a:solidFill>
              </a:rPr>
              <a:t>or response to the magnitude of input signal </a:t>
            </a:r>
            <a:r>
              <a:rPr lang="en-IN" sz="2800" dirty="0">
                <a:solidFill>
                  <a:schemeClr val="accent2">
                    <a:lumMod val="75000"/>
                  </a:schemeClr>
                </a:solidFill>
                <a:latin typeface="Times New Roman" pitchFamily="18" charset="0"/>
                <a:cs typeface="Times New Roman" pitchFamily="18" charset="0"/>
              </a:rPr>
              <a:t>(</a:t>
            </a:r>
            <a:r>
              <a:rPr lang="en-IN" sz="2800" i="1" dirty="0">
                <a:solidFill>
                  <a:schemeClr val="accent2">
                    <a:lumMod val="75000"/>
                  </a:schemeClr>
                </a:solidFill>
                <a:latin typeface="Times New Roman" pitchFamily="18" charset="0"/>
                <a:cs typeface="Times New Roman" pitchFamily="18" charset="0"/>
              </a:rPr>
              <a:t>q</a:t>
            </a:r>
            <a:r>
              <a:rPr lang="en-IN" sz="2800" i="1" baseline="-25000" dirty="0">
                <a:solidFill>
                  <a:schemeClr val="accent2">
                    <a:lumMod val="75000"/>
                  </a:schemeClr>
                </a:solidFill>
                <a:latin typeface="Times New Roman" pitchFamily="18" charset="0"/>
                <a:cs typeface="Times New Roman" pitchFamily="18" charset="0"/>
              </a:rPr>
              <a:t>i</a:t>
            </a:r>
            <a:r>
              <a:rPr lang="en-IN" sz="2800" dirty="0">
                <a:solidFill>
                  <a:schemeClr val="accent2">
                    <a:lumMod val="75000"/>
                  </a:schemeClr>
                </a:solidFill>
                <a:latin typeface="Times New Roman" pitchFamily="18" charset="0"/>
                <a:cs typeface="Times New Roman" pitchFamily="18" charset="0"/>
              </a:rPr>
              <a:t>) </a:t>
            </a:r>
            <a:r>
              <a:rPr lang="en-IN" sz="2800" dirty="0">
                <a:solidFill>
                  <a:schemeClr val="accent2">
                    <a:lumMod val="75000"/>
                  </a:schemeClr>
                </a:solidFill>
              </a:rPr>
              <a:t>or the quantity being measured. </a:t>
            </a:r>
          </a:p>
        </p:txBody>
      </p:sp>
      <p:grpSp>
        <p:nvGrpSpPr>
          <p:cNvPr id="12" name="Group 11"/>
          <p:cNvGrpSpPr/>
          <p:nvPr/>
        </p:nvGrpSpPr>
        <p:grpSpPr>
          <a:xfrm>
            <a:off x="533400" y="990600"/>
            <a:ext cx="7543800" cy="1143000"/>
            <a:chOff x="533400" y="990600"/>
            <a:chExt cx="7543800" cy="1143000"/>
          </a:xfrm>
        </p:grpSpPr>
        <p:sp>
          <p:nvSpPr>
            <p:cNvPr id="4" name="Rectangle 3"/>
            <p:cNvSpPr/>
            <p:nvPr/>
          </p:nvSpPr>
          <p:spPr>
            <a:xfrm>
              <a:off x="2971800" y="990600"/>
              <a:ext cx="2667000" cy="1143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Measurement</a:t>
              </a:r>
            </a:p>
            <a:p>
              <a:pPr algn="ctr"/>
              <a:r>
                <a:rPr lang="en-US" sz="3200" b="1" dirty="0"/>
                <a:t>System</a:t>
              </a:r>
            </a:p>
          </p:txBody>
        </p:sp>
        <p:cxnSp>
          <p:nvCxnSpPr>
            <p:cNvPr id="6" name="Straight Arrow Connector 5"/>
            <p:cNvCxnSpPr/>
            <p:nvPr/>
          </p:nvCxnSpPr>
          <p:spPr>
            <a:xfrm>
              <a:off x="533400" y="1562100"/>
              <a:ext cx="2438400" cy="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5638800" y="1562100"/>
              <a:ext cx="2438400" cy="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936895" y="990600"/>
              <a:ext cx="1631409" cy="461665"/>
            </a:xfrm>
            <a:prstGeom prst="rect">
              <a:avLst/>
            </a:prstGeom>
            <a:noFill/>
          </p:spPr>
          <p:txBody>
            <a:bodyPr wrap="none" rtlCol="0">
              <a:spAutoFit/>
            </a:bodyPr>
            <a:lstStyle/>
            <a:p>
              <a:r>
                <a:rPr lang="en-US" sz="2400" b="1" dirty="0">
                  <a:latin typeface="Times New Roman" pitchFamily="18" charset="0"/>
                  <a:cs typeface="Times New Roman" pitchFamily="18" charset="0"/>
                </a:rPr>
                <a:t>INPUT (</a:t>
              </a:r>
              <a:r>
                <a:rPr lang="en-US" sz="2400" b="1" i="1" dirty="0">
                  <a:latin typeface="Times New Roman" pitchFamily="18" charset="0"/>
                  <a:cs typeface="Times New Roman" pitchFamily="18" charset="0"/>
                </a:rPr>
                <a:t>q</a:t>
              </a:r>
              <a:r>
                <a:rPr lang="en-US" sz="2400" b="1" i="1" baseline="-25000" dirty="0">
                  <a:latin typeface="Times New Roman" pitchFamily="18" charset="0"/>
                  <a:cs typeface="Times New Roman" pitchFamily="18" charset="0"/>
                </a:rPr>
                <a:t>i</a:t>
              </a:r>
              <a:r>
                <a:rPr lang="en-US" sz="2400" b="1" dirty="0">
                  <a:latin typeface="Times New Roman" pitchFamily="18" charset="0"/>
                  <a:cs typeface="Times New Roman" pitchFamily="18" charset="0"/>
                </a:rPr>
                <a:t>)</a:t>
              </a:r>
            </a:p>
          </p:txBody>
        </p:sp>
        <p:sp>
          <p:nvSpPr>
            <p:cNvPr id="9" name="TextBox 8"/>
            <p:cNvSpPr txBox="1"/>
            <p:nvPr/>
          </p:nvSpPr>
          <p:spPr>
            <a:xfrm>
              <a:off x="5988591" y="990600"/>
              <a:ext cx="2000099" cy="461665"/>
            </a:xfrm>
            <a:prstGeom prst="rect">
              <a:avLst/>
            </a:prstGeom>
            <a:noFill/>
          </p:spPr>
          <p:txBody>
            <a:bodyPr wrap="none" rtlCol="0">
              <a:spAutoFit/>
            </a:bodyPr>
            <a:lstStyle/>
            <a:p>
              <a:r>
                <a:rPr lang="en-US" sz="2400" b="1" dirty="0">
                  <a:latin typeface="Times New Roman" pitchFamily="18" charset="0"/>
                  <a:cs typeface="Times New Roman" pitchFamily="18" charset="0"/>
                </a:rPr>
                <a:t>OUTPUT (</a:t>
              </a:r>
              <a:r>
                <a:rPr lang="en-US" sz="2400" b="1" i="1" dirty="0" err="1">
                  <a:latin typeface="Times New Roman" pitchFamily="18" charset="0"/>
                  <a:cs typeface="Times New Roman" pitchFamily="18" charset="0"/>
                </a:rPr>
                <a:t>q</a:t>
              </a:r>
              <a:r>
                <a:rPr lang="en-US" sz="2400" b="1" i="1" baseline="-25000" dirty="0" err="1">
                  <a:latin typeface="Times New Roman" pitchFamily="18" charset="0"/>
                  <a:cs typeface="Times New Roman" pitchFamily="18" charset="0"/>
                </a:rPr>
                <a:t>o</a:t>
              </a:r>
              <a:r>
                <a:rPr lang="en-US" sz="2400" b="1" dirty="0">
                  <a:latin typeface="Times New Roman" pitchFamily="18" charset="0"/>
                  <a:cs typeface="Times New Roman" pitchFamily="18" charset="0"/>
                </a:rPr>
                <a:t>)</a:t>
              </a:r>
            </a:p>
          </p:txBody>
        </p:sp>
        <p:sp>
          <p:nvSpPr>
            <p:cNvPr id="10" name="TextBox 9"/>
            <p:cNvSpPr txBox="1"/>
            <p:nvPr/>
          </p:nvSpPr>
          <p:spPr>
            <a:xfrm>
              <a:off x="1089294" y="1604665"/>
              <a:ext cx="1134478" cy="461665"/>
            </a:xfrm>
            <a:prstGeom prst="rect">
              <a:avLst/>
            </a:prstGeom>
            <a:noFill/>
          </p:spPr>
          <p:txBody>
            <a:bodyPr wrap="none" rtlCol="0">
              <a:spAutoFit/>
            </a:bodyPr>
            <a:lstStyle/>
            <a:p>
              <a:r>
                <a:rPr lang="en-US" sz="2400" b="1" dirty="0">
                  <a:latin typeface="Times New Roman" pitchFamily="18" charset="0"/>
                  <a:cs typeface="Times New Roman" pitchFamily="18" charset="0"/>
                </a:rPr>
                <a:t>[Force]</a:t>
              </a:r>
            </a:p>
          </p:txBody>
        </p:sp>
        <p:sp>
          <p:nvSpPr>
            <p:cNvPr id="11" name="TextBox 10"/>
            <p:cNvSpPr txBox="1"/>
            <p:nvPr/>
          </p:nvSpPr>
          <p:spPr>
            <a:xfrm>
              <a:off x="5830961" y="1671934"/>
              <a:ext cx="2167581" cy="461665"/>
            </a:xfrm>
            <a:prstGeom prst="rect">
              <a:avLst/>
            </a:prstGeom>
            <a:noFill/>
          </p:spPr>
          <p:txBody>
            <a:bodyPr wrap="none" rtlCol="0">
              <a:spAutoFit/>
            </a:bodyPr>
            <a:lstStyle/>
            <a:p>
              <a:r>
                <a:rPr lang="en-US" sz="2400" b="1" dirty="0">
                  <a:latin typeface="Times New Roman" pitchFamily="18" charset="0"/>
                  <a:cs typeface="Times New Roman" pitchFamily="18" charset="0"/>
                </a:rPr>
                <a:t>[Displacement]</a:t>
              </a:r>
            </a:p>
          </p:txBody>
        </p:sp>
      </p:grpSp>
      <p:sp>
        <p:nvSpPr>
          <p:cNvPr id="13" name="Content Placeholder 2"/>
          <p:cNvSpPr txBox="1">
            <a:spLocks/>
          </p:cNvSpPr>
          <p:nvPr/>
        </p:nvSpPr>
        <p:spPr>
          <a:xfrm>
            <a:off x="0" y="4419600"/>
            <a:ext cx="9144000" cy="14097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rgbClr val="002060"/>
                </a:solidFill>
              </a:rPr>
              <a:t>Its units depend upon the type of input and output. If the output is in </a:t>
            </a:r>
            <a:r>
              <a:rPr lang="en-IN" sz="2800" dirty="0">
                <a:solidFill>
                  <a:srgbClr val="002060"/>
                </a:solidFill>
                <a:latin typeface="Times New Roman" pitchFamily="18" charset="0"/>
                <a:cs typeface="Times New Roman" pitchFamily="18" charset="0"/>
              </a:rPr>
              <a:t>(</a:t>
            </a:r>
            <a:r>
              <a:rPr lang="en-IN" sz="2800" i="1" dirty="0">
                <a:solidFill>
                  <a:srgbClr val="002060"/>
                </a:solidFill>
                <a:latin typeface="Times New Roman" pitchFamily="18" charset="0"/>
                <a:cs typeface="Times New Roman" pitchFamily="18" charset="0"/>
              </a:rPr>
              <a:t>mm</a:t>
            </a:r>
            <a:r>
              <a:rPr lang="en-IN" sz="2800" dirty="0">
                <a:solidFill>
                  <a:srgbClr val="002060"/>
                </a:solidFill>
                <a:latin typeface="Times New Roman" pitchFamily="18" charset="0"/>
                <a:cs typeface="Times New Roman" pitchFamily="18" charset="0"/>
              </a:rPr>
              <a:t>)</a:t>
            </a:r>
            <a:r>
              <a:rPr lang="en-IN" sz="2800" dirty="0">
                <a:solidFill>
                  <a:srgbClr val="002060"/>
                </a:solidFill>
              </a:rPr>
              <a:t> and the input is in </a:t>
            </a:r>
            <a:r>
              <a:rPr lang="en-IN" sz="2800" dirty="0">
                <a:solidFill>
                  <a:srgbClr val="002060"/>
                </a:solidFill>
                <a:latin typeface="Times New Roman" pitchFamily="18" charset="0"/>
                <a:cs typeface="Times New Roman" pitchFamily="18" charset="0"/>
              </a:rPr>
              <a:t>(</a:t>
            </a:r>
            <a:r>
              <a:rPr lang="en-IN" sz="2800" i="1" dirty="0">
                <a:solidFill>
                  <a:srgbClr val="002060"/>
                </a:solidFill>
                <a:latin typeface="Times New Roman" pitchFamily="18" charset="0"/>
                <a:cs typeface="Times New Roman" pitchFamily="18" charset="0"/>
              </a:rPr>
              <a:t>Newton</a:t>
            </a:r>
            <a:r>
              <a:rPr lang="en-IN" sz="2800" dirty="0">
                <a:solidFill>
                  <a:srgbClr val="002060"/>
                </a:solidFill>
                <a:latin typeface="Times New Roman" pitchFamily="18" charset="0"/>
                <a:cs typeface="Times New Roman" pitchFamily="18" charset="0"/>
              </a:rPr>
              <a:t>)</a:t>
            </a:r>
            <a:r>
              <a:rPr lang="en-IN" sz="2800" dirty="0">
                <a:solidFill>
                  <a:srgbClr val="002060"/>
                </a:solidFill>
              </a:rPr>
              <a:t> then its unit will be </a:t>
            </a:r>
            <a:r>
              <a:rPr lang="en-IN" sz="2800" dirty="0">
                <a:solidFill>
                  <a:srgbClr val="002060"/>
                </a:solidFill>
                <a:latin typeface="Times New Roman" pitchFamily="18" charset="0"/>
                <a:cs typeface="Times New Roman" pitchFamily="18" charset="0"/>
              </a:rPr>
              <a:t>(</a:t>
            </a:r>
            <a:r>
              <a:rPr lang="en-IN" sz="2800" i="1" dirty="0">
                <a:solidFill>
                  <a:srgbClr val="002060"/>
                </a:solidFill>
                <a:latin typeface="Times New Roman" pitchFamily="18" charset="0"/>
                <a:cs typeface="Times New Roman" pitchFamily="18" charset="0"/>
              </a:rPr>
              <a:t>mm</a:t>
            </a:r>
            <a:r>
              <a:rPr lang="en-IN" sz="2800" dirty="0">
                <a:solidFill>
                  <a:srgbClr val="002060"/>
                </a:solidFill>
              </a:rPr>
              <a:t>/</a:t>
            </a:r>
            <a:r>
              <a:rPr lang="en-IN" sz="2800" i="1" dirty="0">
                <a:solidFill>
                  <a:srgbClr val="002060"/>
                </a:solidFill>
                <a:latin typeface="Times New Roman" pitchFamily="18" charset="0"/>
                <a:cs typeface="Times New Roman" pitchFamily="18" charset="0"/>
              </a:rPr>
              <a:t>Newton</a:t>
            </a:r>
            <a:r>
              <a:rPr lang="en-IN" sz="2800" dirty="0">
                <a:solidFill>
                  <a:srgbClr val="002060"/>
                </a:solidFill>
                <a:latin typeface="Times New Roman" pitchFamily="18" charset="0"/>
                <a:cs typeface="Times New Roman" pitchFamily="18" charset="0"/>
              </a:rPr>
              <a:t>)</a:t>
            </a:r>
            <a:r>
              <a:rPr lang="en-IN" sz="2800" dirty="0">
                <a:solidFill>
                  <a:srgbClr val="002060"/>
                </a:solidFill>
              </a:rPr>
              <a:t>. </a:t>
            </a:r>
            <a:endParaRPr lang="en-US" sz="2800" dirty="0">
              <a:solidFill>
                <a:srgbClr val="002060"/>
              </a:solidFill>
            </a:endParaRPr>
          </a:p>
        </p:txBody>
      </p:sp>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3441781301"/>
      </p:ext>
    </p:extLst>
  </p:cSld>
  <p:clrMapOvr>
    <a:masterClrMapping/>
  </p:clrMapOvr>
  <mc:AlternateContent xmlns:mc="http://schemas.openxmlformats.org/markup-compatibility/2006" xmlns:p14="http://schemas.microsoft.com/office/powerpoint/2010/main">
    <mc:Choice Requires="p14">
      <p:transition spd="slow" p14:dur="2000" advTm="50026"/>
    </mc:Choice>
    <mc:Fallback xmlns="">
      <p:transition spd="slow" advTm="500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5"/>
                </p:tgtEl>
              </p:cMediaNode>
            </p:audio>
          </p:childTnLst>
        </p:cTn>
      </p:par>
    </p:tnLst>
    <p:bldLst>
      <p:bldP spid="3" grpId="0" build="p"/>
      <p:bldP spid="13" grpId="0"/>
    </p:bldLst>
  </p:timing>
  <p:extLst>
    <p:ext uri="{3A86A75C-4F4B-4683-9AE1-C65F6400EC91}">
      <p14:laserTraceLst xmlns:p14="http://schemas.microsoft.com/office/powerpoint/2010/main">
        <p14:tracePtLst>
          <p14:tracePt t="13889" x="2322513" y="1223963"/>
          <p14:tracePt t="14465" x="2330450" y="1223963"/>
          <p14:tracePt t="14472" x="2347913" y="1223963"/>
          <p14:tracePt t="14474" x="2374900" y="1223963"/>
          <p14:tracePt t="14474" x="2384425" y="1223963"/>
          <p14:tracePt t="14484" x="2465388" y="1223963"/>
          <p14:tracePt t="14500" x="2562225" y="1223963"/>
          <p14:tracePt t="14516" x="2724150" y="1223963"/>
          <p14:tracePt t="14533" x="2857500" y="1223963"/>
          <p14:tracePt t="14533" x="2874963" y="1223963"/>
          <p14:tracePt t="14533" x="0" y="0"/>
        </p14:tracePtLst>
        <p14:tracePtLst>
          <p14:tracePt t="14991" x="6742113" y="1241425"/>
          <p14:tracePt t="15200" x="6759575" y="1241425"/>
          <p14:tracePt t="15203" x="6769100" y="1241425"/>
          <p14:tracePt t="15205" x="6804025" y="1241425"/>
          <p14:tracePt t="15219" x="6867525" y="1241425"/>
          <p14:tracePt t="15219" x="6875463" y="1241425"/>
          <p14:tracePt t="15235" x="6929438" y="1258888"/>
          <p14:tracePt t="15235" x="6938963" y="1258888"/>
          <p14:tracePt t="15251" x="6991350" y="1268413"/>
          <p14:tracePt t="15267" x="7037388" y="1268413"/>
          <p14:tracePt t="15283" x="7099300" y="1285875"/>
          <p14:tracePt t="15301" x="7153275" y="1295400"/>
          <p14:tracePt t="15317" x="7197725" y="1295400"/>
          <p14:tracePt t="15333" x="7242175" y="1295400"/>
          <p14:tracePt t="15350" x="7286625" y="1303338"/>
          <p14:tracePt t="15367" x="7331075" y="1303338"/>
          <p14:tracePt t="15384" x="7358063" y="1303338"/>
          <p14:tracePt t="15401" x="7385050" y="1303338"/>
          <p14:tracePt t="15417" x="7394575" y="1303338"/>
          <p14:tracePt t="15433" x="7419975" y="1303338"/>
          <p14:tracePt t="15451" x="7429500" y="1303338"/>
          <p14:tracePt t="15467" x="7446963" y="1303338"/>
          <p14:tracePt t="15484" x="7466013" y="1303338"/>
          <p14:tracePt t="15501" x="7500938" y="1303338"/>
          <p14:tracePt t="15518" x="7518400" y="1303338"/>
          <p14:tracePt t="15533" x="7545388" y="1303338"/>
          <p14:tracePt t="15550" x="7572375" y="1303338"/>
          <p14:tracePt t="15567" x="7589838" y="1303338"/>
          <p14:tracePt t="15584" x="7608888" y="1303338"/>
          <p14:tracePt t="15600" x="7616825" y="1303338"/>
          <p14:tracePt t="15617" x="7626350" y="1303338"/>
          <p14:tracePt t="16058" x="0" y="0"/>
        </p14:tracePtLst>
        <p14:tracePtLst>
          <p14:tracePt t="16838" x="1768475" y="1751013"/>
          <p14:tracePt t="16974" x="1758950" y="1751013"/>
          <p14:tracePt t="16981" x="1751013" y="1751013"/>
          <p14:tracePt t="16990" x="1731963" y="1751013"/>
          <p14:tracePt t="16994" x="1714500" y="1751013"/>
          <p14:tracePt t="17001" x="1670050" y="1758950"/>
          <p14:tracePt t="17001" x="1660525" y="1758950"/>
          <p14:tracePt t="17018" x="1625600" y="1758950"/>
          <p14:tracePt t="17034" x="1589088" y="1768475"/>
          <p14:tracePt t="17051" x="1571625" y="1776413"/>
          <p14:tracePt t="17067" x="1554163" y="1785938"/>
          <p14:tracePt t="17084" x="1527175" y="1785938"/>
          <p14:tracePt t="17101" x="1517650" y="1795463"/>
          <p14:tracePt t="17117" x="1482725" y="1812925"/>
          <p14:tracePt t="17135" x="1465263" y="1830388"/>
          <p14:tracePt t="17151" x="1446213" y="1839913"/>
          <p14:tracePt t="17167" x="1438275" y="1847850"/>
          <p14:tracePt t="17184" x="1438275" y="1857375"/>
          <p14:tracePt t="17201" x="1428750" y="1857375"/>
          <p14:tracePt t="17218" x="1419225" y="1866900"/>
          <p14:tracePt t="17234" x="1419225" y="1874838"/>
          <p14:tracePt t="17251" x="1411288" y="1884363"/>
          <p14:tracePt t="17267" x="1411288" y="1893888"/>
          <p14:tracePt t="17284" x="1411288" y="1901825"/>
          <p14:tracePt t="17301" x="1411288" y="1911350"/>
          <p14:tracePt t="17317" x="1411288" y="1928813"/>
          <p14:tracePt t="17335" x="1411288" y="1946275"/>
          <p14:tracePt t="17351" x="1428750" y="1965325"/>
          <p14:tracePt t="17368" x="1446213" y="1982788"/>
          <p14:tracePt t="17368" x="1446213" y="1990725"/>
          <p14:tracePt t="17385" x="1473200" y="2009775"/>
          <p14:tracePt t="17400" x="1544638" y="2044700"/>
          <p14:tracePt t="17418" x="1589088" y="2054225"/>
          <p14:tracePt t="17434" x="1643063" y="2081213"/>
          <p14:tracePt t="17451" x="1724025" y="2081213"/>
          <p14:tracePt t="17467" x="1776413" y="2081213"/>
          <p14:tracePt t="17484" x="1822450" y="2081213"/>
          <p14:tracePt t="17500" x="1847850" y="2081213"/>
          <p14:tracePt t="17517" x="1857375" y="2071688"/>
          <p14:tracePt t="17668" x="0" y="0"/>
        </p14:tracePtLst>
        <p14:tracePtLst>
          <p14:tracePt t="18307" x="5884863" y="1866900"/>
          <p14:tracePt t="18312" x="5894388" y="1866900"/>
          <p14:tracePt t="18324" x="5902325" y="1866900"/>
          <p14:tracePt t="18332" x="5911850" y="1866900"/>
          <p14:tracePt t="18344" x="5919788" y="1866900"/>
          <p14:tracePt t="18351" x="5946775" y="1866900"/>
          <p14:tracePt t="18367" x="5956300" y="1866900"/>
          <p14:tracePt t="18384" x="5973763" y="1866900"/>
          <p14:tracePt t="18401" x="5983288" y="1866900"/>
          <p14:tracePt t="18417" x="6000750" y="1866900"/>
          <p14:tracePt t="18434" x="6010275" y="1866900"/>
          <p14:tracePt t="18451" x="6027738" y="1866900"/>
          <p14:tracePt t="18466" x="6037263" y="1866900"/>
          <p14:tracePt t="18484" x="6062663" y="1866900"/>
          <p14:tracePt t="18502" x="6099175" y="1866900"/>
          <p14:tracePt t="18519" x="6161088" y="1866900"/>
          <p14:tracePt t="18534" x="6224588" y="1866900"/>
          <p14:tracePt t="18534" x="6232525" y="1866900"/>
          <p14:tracePt t="18553" x="6286500" y="1866900"/>
          <p14:tracePt t="18569" x="6330950" y="1866900"/>
          <p14:tracePt t="18584" x="6357938" y="1866900"/>
          <p14:tracePt t="18603" x="6384925" y="1866900"/>
          <p14:tracePt t="18618" x="6402388" y="1866900"/>
          <p14:tracePt t="18635" x="6419850" y="1866900"/>
          <p14:tracePt t="18652" x="6446838" y="1866900"/>
          <p14:tracePt t="18668" x="6465888" y="1866900"/>
          <p14:tracePt t="18685" x="6483350" y="1866900"/>
          <p14:tracePt t="18702" x="6500813" y="1874838"/>
          <p14:tracePt t="18720" x="6510338" y="1874838"/>
          <p14:tracePt t="18735" x="6518275" y="1874838"/>
          <p14:tracePt t="18751" x="6545263" y="1884363"/>
          <p14:tracePt t="18768" x="6554788" y="1884363"/>
          <p14:tracePt t="18785" x="6562725" y="1884363"/>
          <p14:tracePt t="18801" x="6572250" y="1884363"/>
          <p14:tracePt t="19367" x="0" y="0"/>
        </p14:tracePtLst>
        <p14:tracePtLst>
          <p14:tracePt t="26580" x="7510463" y="1419225"/>
          <p14:tracePt t="26809" x="7518400" y="1419225"/>
          <p14:tracePt t="26813" x="7527925" y="1419225"/>
          <p14:tracePt t="26818" x="7545388" y="1419225"/>
          <p14:tracePt t="26823" x="7581900" y="1419225"/>
          <p14:tracePt t="26838" x="7608888" y="1419225"/>
          <p14:tracePt t="26854" x="7634288" y="1419225"/>
          <p14:tracePt t="26872" x="7653338" y="1419225"/>
          <p14:tracePt t="26889" x="7661275" y="1419225"/>
          <p14:tracePt t="26905" x="7680325" y="1419225"/>
          <p14:tracePt t="26922" x="7697788" y="1419225"/>
          <p14:tracePt t="26938" x="7715250" y="1419225"/>
          <p14:tracePt t="26956" x="7732713" y="1419225"/>
          <p14:tracePt t="26972" x="7742238" y="1419225"/>
          <p14:tracePt t="27370" x="0" y="0"/>
        </p14:tracePtLst>
        <p14:tracePtLst>
          <p14:tracePt t="28356" x="2143125" y="1347788"/>
          <p14:tracePt t="28521" x="2152650" y="1347788"/>
          <p14:tracePt t="28534" x="2160588" y="1347788"/>
          <p14:tracePt t="28545" x="2170113" y="1347788"/>
          <p14:tracePt t="28554" x="2179638" y="1347788"/>
          <p14:tracePt t="28554" x="2187575" y="1347788"/>
          <p14:tracePt t="28577" x="2197100" y="1347788"/>
          <p14:tracePt t="28581" x="2214563" y="1357313"/>
          <p14:tracePt t="28598" x="2224088" y="1357313"/>
          <p14:tracePt t="28605" x="2241550" y="1357313"/>
          <p14:tracePt t="28622" x="2259013" y="1357313"/>
          <p14:tracePt t="28640" x="2286000" y="1357313"/>
          <p14:tracePt t="28656" x="2303463" y="1357313"/>
          <p14:tracePt t="28673" x="2322513" y="1357313"/>
          <p14:tracePt t="28690" x="2330450" y="1357313"/>
          <p14:tracePt t="28706" x="2339975" y="1357313"/>
          <p14:tracePt t="29911" x="0" y="0"/>
        </p14:tracePtLst>
        <p14:tracePtLst>
          <p14:tracePt t="34572" x="7518400" y="1374775"/>
          <p14:tracePt t="34812" x="7527925" y="1374775"/>
          <p14:tracePt t="34833" x="7537450" y="1374775"/>
          <p14:tracePt t="34857" x="7545388" y="1374775"/>
          <p14:tracePt t="34864" x="7554913" y="1374775"/>
          <p14:tracePt t="34875" x="7572375" y="1374775"/>
          <p14:tracePt t="34886" x="7581900" y="1374775"/>
          <p14:tracePt t="34892" x="7589838" y="1374775"/>
          <p14:tracePt t="34908" x="7616825" y="1374775"/>
          <p14:tracePt t="34925" x="7626350" y="1374775"/>
          <p14:tracePt t="34942" x="7653338" y="1374775"/>
          <p14:tracePt t="34958" x="7670800" y="1374775"/>
          <p14:tracePt t="34975" x="7688263" y="1374775"/>
          <p14:tracePt t="35014" x="7697788" y="1374775"/>
          <p14:tracePt t="35040" x="7705725" y="1374775"/>
          <p14:tracePt t="35092" x="7715250" y="1374775"/>
          <p14:tracePt t="35104" x="7724775" y="1374775"/>
          <p14:tracePt t="35164" x="7732713" y="1374775"/>
          <p14:tracePt t="35640" x="7732713" y="1384300"/>
          <p14:tracePt t="35652" x="7732713" y="1401763"/>
          <p14:tracePt t="35655" x="7732713" y="1411288"/>
          <p14:tracePt t="35659" x="7732713" y="1428750"/>
          <p14:tracePt t="35659" x="7732713" y="1438275"/>
          <p14:tracePt t="35677" x="7732713" y="1465263"/>
          <p14:tracePt t="35693" x="7732713" y="1500188"/>
          <p14:tracePt t="35710" x="7732713" y="1527175"/>
          <p14:tracePt t="35726" x="7732713" y="1554163"/>
          <p14:tracePt t="35743" x="7732713" y="1571625"/>
          <p14:tracePt t="35759" x="7732713" y="1598613"/>
          <p14:tracePt t="35776" x="7732713" y="1616075"/>
          <p14:tracePt t="35793" x="7732713" y="1633538"/>
          <p14:tracePt t="35810" x="7732713" y="1643063"/>
          <p14:tracePt t="35826" x="7732713" y="1652588"/>
          <p14:tracePt t="35842" x="7732713" y="1670050"/>
          <p14:tracePt t="35859" x="7732713" y="1687513"/>
          <p14:tracePt t="35878" x="7724775" y="1697038"/>
          <p14:tracePt t="35892" x="7715250" y="1704975"/>
          <p14:tracePt t="35928" x="7705725" y="1714500"/>
          <p14:tracePt t="35948" x="7697788" y="1724025"/>
          <p14:tracePt t="35959" x="7688263" y="1724025"/>
          <p14:tracePt t="35976" x="7661275" y="1724025"/>
          <p14:tracePt t="35977" x="7634288" y="1724025"/>
          <p14:tracePt t="35993" x="7581900" y="1724025"/>
          <p14:tracePt t="36010" x="7527925" y="1724025"/>
          <p14:tracePt t="36026" x="7446963" y="1704975"/>
          <p14:tracePt t="36043" x="7304088" y="1687513"/>
          <p14:tracePt t="36060" x="7205663" y="1687513"/>
          <p14:tracePt t="36076" x="7089775" y="1679575"/>
          <p14:tracePt t="36093" x="7000875" y="1670050"/>
          <p14:tracePt t="36110" x="6919913" y="1670050"/>
          <p14:tracePt t="36126" x="6848475" y="1670050"/>
          <p14:tracePt t="36143" x="6804025" y="1670050"/>
          <p14:tracePt t="36161" x="6751638" y="1670050"/>
          <p14:tracePt t="36176" x="6697663" y="1679575"/>
          <p14:tracePt t="36193" x="6643688" y="1687513"/>
          <p14:tracePt t="36210" x="6589713" y="1714500"/>
          <p14:tracePt t="36226" x="6545263" y="1741488"/>
          <p14:tracePt t="36244" x="6510338" y="1758950"/>
          <p14:tracePt t="36259" x="6465888" y="1785938"/>
          <p14:tracePt t="36276" x="6438900" y="1812925"/>
          <p14:tracePt t="36294" x="6411913" y="1847850"/>
          <p14:tracePt t="36310" x="6384925" y="1874838"/>
          <p14:tracePt t="36327" x="6357938" y="1893888"/>
          <p14:tracePt t="36344" x="6330950" y="1928813"/>
          <p14:tracePt t="36361" x="6303963" y="1946275"/>
          <p14:tracePt t="36376" x="6286500" y="1965325"/>
          <p14:tracePt t="36393" x="6269038" y="1990725"/>
          <p14:tracePt t="36410" x="6242050" y="2009775"/>
          <p14:tracePt t="36426" x="6224588" y="2036763"/>
          <p14:tracePt t="36443" x="6205538" y="2062163"/>
          <p14:tracePt t="36459" x="6188075" y="2089150"/>
          <p14:tracePt t="36477" x="6161088" y="2116138"/>
          <p14:tracePt t="36493" x="6153150" y="2143125"/>
          <p14:tracePt t="36509" x="6153150" y="2170113"/>
          <p14:tracePt t="36527" x="6153150" y="2179638"/>
          <p14:tracePt t="36543" x="6153150" y="2187575"/>
          <p14:tracePt t="36560" x="6153150" y="2205038"/>
          <p14:tracePt t="36576" x="6153150" y="2224088"/>
          <p14:tracePt t="36576" x="6153150" y="2232025"/>
          <p14:tracePt t="36595" x="6153150" y="2241550"/>
          <p14:tracePt t="36610" x="6161088" y="2259013"/>
          <p14:tracePt t="36627" x="6180138" y="2286000"/>
          <p14:tracePt t="36643" x="6188075" y="2295525"/>
          <p14:tracePt t="36660" x="6197600" y="2303463"/>
          <p14:tracePt t="36677" x="6232525" y="2330450"/>
          <p14:tracePt t="36693" x="6276975" y="2339975"/>
          <p14:tracePt t="36709" x="6330950" y="2366963"/>
          <p14:tracePt t="36727" x="6402388" y="2393950"/>
          <p14:tracePt t="36743" x="6491288" y="2419350"/>
          <p14:tracePt t="36760" x="6554788" y="2428875"/>
          <p14:tracePt t="36777" x="6626225" y="2446338"/>
          <p14:tracePt t="36793" x="6705600" y="2455863"/>
          <p14:tracePt t="36810" x="6777038" y="2473325"/>
          <p14:tracePt t="36826" x="6867525" y="2482850"/>
          <p14:tracePt t="36843" x="6946900" y="2490788"/>
          <p14:tracePt t="36843" x="6965950" y="2490788"/>
          <p14:tracePt t="36861" x="7054850" y="2490788"/>
          <p14:tracePt t="36878" x="7153275" y="2490788"/>
          <p14:tracePt t="36893" x="7232650" y="2490788"/>
          <p14:tracePt t="36910" x="7296150" y="2490788"/>
          <p14:tracePt t="36927" x="7367588" y="2482850"/>
          <p14:tracePt t="36943" x="7429500" y="2465388"/>
          <p14:tracePt t="36960" x="7483475" y="2438400"/>
          <p14:tracePt t="36977" x="7545388" y="2411413"/>
          <p14:tracePt t="36993" x="7589838" y="2374900"/>
          <p14:tracePt t="37011" x="7634288" y="2339975"/>
          <p14:tracePt t="37027" x="7661275" y="2295525"/>
          <p14:tracePt t="37044" x="7688263" y="2251075"/>
          <p14:tracePt t="37061" x="7688263" y="2197100"/>
          <p14:tracePt t="37077" x="7688263" y="2160588"/>
          <p14:tracePt t="37093" x="7688263" y="2133600"/>
          <p14:tracePt t="37110" x="7680325" y="2098675"/>
          <p14:tracePt t="37128" x="7670800" y="2081213"/>
          <p14:tracePt t="37143" x="7653338" y="2062163"/>
          <p14:tracePt t="37160" x="7634288" y="2036763"/>
          <p14:tracePt t="37177" x="7616825" y="2017713"/>
          <p14:tracePt t="37193" x="7608888" y="2017713"/>
          <p14:tracePt t="37209" x="7599363" y="2000250"/>
          <p14:tracePt t="37227" x="7589838" y="2000250"/>
          <p14:tracePt t="37243" x="7581900" y="1990725"/>
          <p14:tracePt t="37281" x="7581900" y="1982788"/>
          <p14:tracePt t="37293" x="7562850" y="1982788"/>
          <p14:tracePt t="37295" x="7527925" y="1965325"/>
          <p14:tracePt t="37310" x="7456488" y="1946275"/>
          <p14:tracePt t="37327" x="7340600" y="1919288"/>
          <p14:tracePt t="37344" x="7224713" y="1884363"/>
          <p14:tracePt t="37360" x="7072313" y="1866900"/>
          <p14:tracePt t="37378" x="6983413" y="1857375"/>
          <p14:tracePt t="37393" x="6902450" y="1847850"/>
          <p14:tracePt t="37411" x="6848475" y="1847850"/>
          <p14:tracePt t="37426" x="6813550" y="1847850"/>
          <p14:tracePt t="37445" x="6786563" y="1847850"/>
          <p14:tracePt t="37459" x="6759575" y="1847850"/>
          <p14:tracePt t="37478" x="6751638" y="1847850"/>
          <p14:tracePt t="37493" x="6751638" y="1857375"/>
          <p14:tracePt t="38345" x="6742113" y="1857375"/>
          <p14:tracePt t="38360" x="6724650" y="1874838"/>
          <p14:tracePt t="38362" x="6688138" y="1928813"/>
          <p14:tracePt t="38366" x="6616700" y="2044700"/>
          <p14:tracePt t="38377" x="6394450" y="2339975"/>
          <p14:tracePt t="38395" x="6180138" y="2571750"/>
          <p14:tracePt t="38411" x="5973763" y="2741613"/>
          <p14:tracePt t="38428" x="5776913" y="2938463"/>
          <p14:tracePt t="38444" x="5581650" y="3125788"/>
          <p14:tracePt t="38461" x="5286375" y="3348038"/>
          <p14:tracePt t="38478" x="4946650" y="3571875"/>
          <p14:tracePt t="38494" x="4741863" y="3732213"/>
          <p14:tracePt t="38511" x="4589463" y="3857625"/>
          <p14:tracePt t="38528" x="4510088" y="3938588"/>
          <p14:tracePt t="38544" x="4438650" y="3983038"/>
          <p14:tracePt t="38561" x="4375150" y="4027488"/>
          <p14:tracePt t="38577" x="4313238" y="4062413"/>
          <p14:tracePt t="38595" x="4224338" y="4116388"/>
          <p14:tracePt t="38611" x="4152900" y="4143375"/>
          <p14:tracePt t="38611" x="4133850" y="4152900"/>
          <p14:tracePt t="38629" x="4071938" y="4179888"/>
          <p14:tracePt t="38644" x="3965575" y="4224338"/>
          <p14:tracePt t="38661" x="3867150" y="4268788"/>
          <p14:tracePt t="38677" x="3724275" y="4357688"/>
          <p14:tracePt t="38694" x="3554413" y="4473575"/>
          <p14:tracePt t="38711" x="3411538" y="4598988"/>
          <p14:tracePt t="38728" x="3276600" y="4732338"/>
          <p14:tracePt t="38744" x="3152775" y="4857750"/>
          <p14:tracePt t="38762" x="3081338" y="4919663"/>
          <p14:tracePt t="38778" x="3017838" y="4965700"/>
          <p14:tracePt t="38794" x="2973388" y="4991100"/>
          <p14:tracePt t="38811" x="2919413" y="5018088"/>
          <p14:tracePt t="38828" x="2874963" y="5045075"/>
          <p14:tracePt t="38844" x="2830513" y="5062538"/>
          <p14:tracePt t="38862" x="2813050" y="5081588"/>
          <p14:tracePt t="38877" x="2803525" y="5089525"/>
          <p14:tracePt t="38894" x="2795588" y="5089525"/>
          <p14:tracePt t="38911" x="2795588" y="5099050"/>
          <p14:tracePt t="38927" x="2786063" y="5099050"/>
          <p14:tracePt t="39442" x="2803525" y="5081588"/>
          <p14:tracePt t="39445" x="2813050" y="5072063"/>
          <p14:tracePt t="39452" x="2857500" y="5027613"/>
          <p14:tracePt t="39452" x="2874963" y="5000625"/>
          <p14:tracePt t="39462" x="2955925" y="4894263"/>
          <p14:tracePt t="39462" x="2965450" y="4875213"/>
          <p14:tracePt t="39479" x="3062288" y="4741863"/>
          <p14:tracePt t="39495" x="3143250" y="4554538"/>
          <p14:tracePt t="39511" x="3179763" y="4411663"/>
          <p14:tracePt t="39527" x="3197225" y="4251325"/>
          <p14:tracePt t="39545" x="3197225" y="4017963"/>
          <p14:tracePt t="39561" x="3179763" y="3741738"/>
          <p14:tracePt t="39578" x="3133725" y="3490913"/>
          <p14:tracePt t="39595" x="3081338" y="3286125"/>
          <p14:tracePt t="39611" x="3044825" y="3125788"/>
          <p14:tracePt t="39628" x="3027363" y="3027363"/>
          <p14:tracePt t="39645" x="3009900" y="2955925"/>
          <p14:tracePt t="39661" x="3000375" y="2884488"/>
          <p14:tracePt t="39679" x="2982913" y="2822575"/>
          <p14:tracePt t="39694" x="2965450" y="2741613"/>
          <p14:tracePt t="39711" x="2946400" y="2652713"/>
          <p14:tracePt t="39727" x="2938463" y="2571750"/>
          <p14:tracePt t="39745" x="2938463" y="2490788"/>
          <p14:tracePt t="39761" x="2938463" y="2419350"/>
          <p14:tracePt t="39778" x="2928938" y="2339975"/>
          <p14:tracePt t="39796" x="2919413" y="2276475"/>
          <p14:tracePt t="39812" x="2901950" y="2214563"/>
          <p14:tracePt t="39829" x="2884488" y="2152650"/>
          <p14:tracePt t="39845" x="2857500" y="2098675"/>
          <p14:tracePt t="39862" x="2803525" y="2009775"/>
          <p14:tracePt t="39862" x="2803525" y="2000250"/>
          <p14:tracePt t="39879" x="2759075" y="1938338"/>
          <p14:tracePt t="39895" x="2724150" y="1901825"/>
          <p14:tracePt t="39911" x="2697163" y="1874838"/>
          <p14:tracePt t="39928" x="2679700" y="1866900"/>
          <p14:tracePt t="39945" x="2652713" y="1857375"/>
          <p14:tracePt t="39961" x="2625725" y="1839913"/>
          <p14:tracePt t="39978" x="2589213" y="1830388"/>
          <p14:tracePt t="39995" x="2554288" y="1812925"/>
          <p14:tracePt t="40011" x="2500313" y="1795463"/>
          <p14:tracePt t="40028" x="2446338" y="1751013"/>
          <p14:tracePt t="40045" x="2401888" y="1714500"/>
          <p14:tracePt t="40061" x="2347913" y="1687513"/>
          <p14:tracePt t="40079" x="2286000" y="1660525"/>
          <p14:tracePt t="40094" x="2224088" y="1643063"/>
          <p14:tracePt t="40112" x="2125663" y="1616075"/>
          <p14:tracePt t="40128" x="2081213" y="1589088"/>
          <p14:tracePt t="40145" x="2017713" y="1571625"/>
          <p14:tracePt t="40145" x="2009775" y="1571625"/>
          <p14:tracePt t="40163" x="1973263" y="1562100"/>
          <p14:tracePt t="40178" x="1938338" y="1562100"/>
          <p14:tracePt t="40195" x="1901825" y="1562100"/>
          <p14:tracePt t="40211" x="1839913" y="1571625"/>
          <p14:tracePt t="40228" x="1776413" y="1581150"/>
          <p14:tracePt t="40245" x="1724025" y="1589088"/>
          <p14:tracePt t="40261" x="1652588" y="1608138"/>
          <p14:tracePt t="40279" x="1608138" y="1616075"/>
          <p14:tracePt t="40295" x="1554163" y="1625600"/>
          <p14:tracePt t="40311" x="1509713" y="1625600"/>
          <p14:tracePt t="40328" x="1455738" y="1625600"/>
          <p14:tracePt t="40344" x="1428750" y="1633538"/>
          <p14:tracePt t="40363" x="1393825" y="1643063"/>
          <p14:tracePt t="40378" x="1366838" y="1660525"/>
          <p14:tracePt t="40395" x="1330325" y="1670050"/>
          <p14:tracePt t="40395" x="1322388" y="1679575"/>
          <p14:tracePt t="40413" x="1303338" y="1687513"/>
          <p14:tracePt t="40428" x="1268413" y="1697038"/>
          <p14:tracePt t="40446" x="1241425" y="1714500"/>
          <p14:tracePt t="40461" x="1231900" y="1714500"/>
          <p14:tracePt t="40478" x="1214438" y="1741488"/>
          <p14:tracePt t="40495" x="1196975" y="1751013"/>
          <p14:tracePt t="40512" x="1179513" y="1768475"/>
          <p14:tracePt t="40528" x="1169988" y="1776413"/>
          <p14:tracePt t="40546" x="1152525" y="1795463"/>
          <p14:tracePt t="40563" x="1133475" y="1803400"/>
          <p14:tracePt t="40578" x="1116013" y="1822450"/>
          <p14:tracePt t="40596" x="1098550" y="1847850"/>
          <p14:tracePt t="40612" x="1081088" y="1866900"/>
          <p14:tracePt t="40628" x="1062038" y="1893888"/>
          <p14:tracePt t="40645" x="1054100" y="1911350"/>
          <p14:tracePt t="40662" x="1044575" y="1928813"/>
          <p14:tracePt t="40678" x="1044575" y="1955800"/>
          <p14:tracePt t="40695" x="1044575" y="1973263"/>
          <p14:tracePt t="40712" x="1044575" y="2000250"/>
          <p14:tracePt t="40729" x="1044575" y="2027238"/>
          <p14:tracePt t="40745" x="1071563" y="2054225"/>
          <p14:tracePt t="40762" x="1089025" y="2081213"/>
          <p14:tracePt t="40778" x="1116013" y="2108200"/>
          <p14:tracePt t="40795" x="1143000" y="2125663"/>
          <p14:tracePt t="40795" x="1152525" y="2133600"/>
          <p14:tracePt t="40813" x="1187450" y="2152650"/>
          <p14:tracePt t="40828" x="1231900" y="2179638"/>
          <p14:tracePt t="40845" x="1285875" y="2205038"/>
          <p14:tracePt t="40862" x="1347788" y="2224088"/>
          <p14:tracePt t="40878" x="1401763" y="2251075"/>
          <p14:tracePt t="40895" x="1446213" y="2268538"/>
          <p14:tracePt t="40912" x="1490663" y="2286000"/>
          <p14:tracePt t="40929" x="1544638" y="2295525"/>
          <p14:tracePt t="40945" x="1598613" y="2312988"/>
          <p14:tracePt t="40962" x="1633538" y="2312988"/>
          <p14:tracePt t="40980" x="1679575" y="2322513"/>
          <p14:tracePt t="40995" x="1731963" y="2322513"/>
          <p14:tracePt t="41012" x="1785938" y="2322513"/>
          <p14:tracePt t="41029" x="1874838" y="2322513"/>
          <p14:tracePt t="41045" x="1928813" y="2303463"/>
          <p14:tracePt t="41062" x="1990725" y="2286000"/>
          <p14:tracePt t="41079" x="2071688" y="2259013"/>
          <p14:tracePt t="41096" x="2125663" y="2232025"/>
          <p14:tracePt t="41112" x="2179638" y="2197100"/>
          <p14:tracePt t="41129" x="2224088" y="2179638"/>
          <p14:tracePt t="41145" x="2251075" y="2170113"/>
          <p14:tracePt t="41161" x="2276475" y="2143125"/>
          <p14:tracePt t="41179" x="2303463" y="2108200"/>
          <p14:tracePt t="41195" x="2322513" y="2071688"/>
          <p14:tracePt t="41212" x="2347913" y="2044700"/>
          <p14:tracePt t="41229" x="2357438" y="2017713"/>
          <p14:tracePt t="41245" x="2366963" y="1990725"/>
          <p14:tracePt t="41263" x="2366963" y="1965325"/>
          <p14:tracePt t="41278" x="2366963" y="1928813"/>
          <p14:tracePt t="41295" x="2366963" y="1901825"/>
          <p14:tracePt t="41312" x="2357438" y="1866900"/>
          <p14:tracePt t="41329" x="2339975" y="1839913"/>
          <p14:tracePt t="41345" x="2295525" y="1803400"/>
          <p14:tracePt t="41364" x="2241550" y="1776413"/>
          <p14:tracePt t="41379" x="2179638" y="1741488"/>
          <p14:tracePt t="41395" x="2116138" y="1714500"/>
          <p14:tracePt t="41412" x="2062163" y="1687513"/>
          <p14:tracePt t="41428" x="2000250" y="1670050"/>
          <p14:tracePt t="41446" x="1955800" y="1660525"/>
          <p14:tracePt t="41463" x="1928813" y="1660525"/>
          <p14:tracePt t="41479" x="1884363" y="1660525"/>
          <p14:tracePt t="41496" x="1830388" y="1660525"/>
          <p14:tracePt t="41513" x="1795463" y="1679575"/>
          <p14:tracePt t="41529" x="1751013" y="1687513"/>
          <p14:tracePt t="41546" x="1724025" y="1704975"/>
          <p14:tracePt t="41562" x="1697038" y="1714500"/>
          <p14:tracePt t="41579" x="1670050" y="1724025"/>
          <p14:tracePt t="41595" x="1633538" y="1751013"/>
          <p14:tracePt t="41612" x="1598613" y="1768475"/>
          <p14:tracePt t="41629" x="1581150" y="1785938"/>
          <p14:tracePt t="41646" x="1562100" y="1795463"/>
          <p14:tracePt t="41662" x="1544638" y="1822450"/>
          <p14:tracePt t="41678" x="1527175" y="1839913"/>
          <p14:tracePt t="41696" x="1509713" y="1857375"/>
          <p14:tracePt t="41712" x="1490663" y="1866900"/>
          <p14:tracePt t="41729" x="1490663" y="1874838"/>
          <p14:tracePt t="41745" x="1482725" y="1893888"/>
          <p14:tracePt t="41762" x="1473200" y="1901825"/>
          <p14:tracePt t="41779" x="1465263" y="1919288"/>
          <p14:tracePt t="41796" x="1455738" y="1928813"/>
          <p14:tracePt t="41812" x="1455738" y="1938338"/>
          <p14:tracePt t="41828" x="1455738" y="1946275"/>
          <p14:tracePt t="41845" x="1455738" y="1955800"/>
          <p14:tracePt t="41863" x="1455738" y="1965325"/>
          <p14:tracePt t="41879" x="1455738" y="1973263"/>
          <p14:tracePt t="41895" x="1465263" y="1990725"/>
          <p14:tracePt t="41912" x="1500188" y="2027238"/>
          <p14:tracePt t="41928" x="1517650" y="2044700"/>
          <p14:tracePt t="41946" x="1536700" y="2062163"/>
          <p14:tracePt t="41962" x="1581150" y="2081213"/>
          <p14:tracePt t="41979" x="1633538" y="2081213"/>
          <p14:tracePt t="41996" x="1697038" y="2089150"/>
          <p14:tracePt t="42012" x="1751013" y="2089150"/>
          <p14:tracePt t="42029" x="1785938" y="2089150"/>
          <p14:tracePt t="42046" x="1839913" y="2089150"/>
          <p14:tracePt t="42062" x="1866900" y="2089150"/>
          <p14:tracePt t="42079" x="1893888" y="2081213"/>
          <p14:tracePt t="42096" x="1919288" y="2062163"/>
          <p14:tracePt t="42112" x="1938338" y="2036763"/>
          <p14:tracePt t="42130" x="1955800" y="2009775"/>
          <p14:tracePt t="42146" x="1955800" y="1990725"/>
          <p14:tracePt t="42163" x="1965325" y="1955800"/>
          <p14:tracePt t="42179" x="1965325" y="1928813"/>
          <p14:tracePt t="42196" x="1965325" y="1901825"/>
          <p14:tracePt t="42212" x="1965325" y="1884363"/>
          <p14:tracePt t="42230" x="1946275" y="1857375"/>
          <p14:tracePt t="42246" x="1919288" y="1830388"/>
          <p14:tracePt t="42262" x="1866900" y="1803400"/>
          <p14:tracePt t="42280" x="1822450" y="1776413"/>
          <p14:tracePt t="42296" x="1785938" y="1758950"/>
          <p14:tracePt t="42296" x="1776413" y="1758950"/>
          <p14:tracePt t="42313" x="1731963" y="1741488"/>
          <p14:tracePt t="42330" x="1687513" y="1731963"/>
          <p14:tracePt t="42346" x="1652588" y="1731963"/>
          <p14:tracePt t="42346" x="1643063" y="1731963"/>
          <p14:tracePt t="42363" x="1625600" y="1731963"/>
          <p14:tracePt t="42379" x="1589088" y="1731963"/>
          <p14:tracePt t="42396" x="1562100" y="1731963"/>
          <p14:tracePt t="42412" x="1536700" y="1731963"/>
          <p14:tracePt t="42430" x="1517650" y="1741488"/>
          <p14:tracePt t="42445" x="1500188" y="1741488"/>
          <p14:tracePt t="42462" x="1490663" y="1758950"/>
          <p14:tracePt t="42479" x="1482725" y="1768475"/>
          <p14:tracePt t="42496" x="1473200" y="1776413"/>
          <p14:tracePt t="42513" x="1465263" y="1795463"/>
          <p14:tracePt t="42530" x="1455738" y="1803400"/>
          <p14:tracePt t="42547" x="1455738" y="1812925"/>
          <p14:tracePt t="42563" x="1455738" y="1839913"/>
          <p14:tracePt t="42579" x="1455738" y="1847850"/>
          <p14:tracePt t="42596" x="1455738" y="1866900"/>
          <p14:tracePt t="42612" x="1465263" y="1901825"/>
          <p14:tracePt t="42630" x="1473200" y="1911350"/>
          <p14:tracePt t="42646" x="1490663" y="1928813"/>
          <p14:tracePt t="42663" x="1500188" y="1938338"/>
          <p14:tracePt t="42679" x="1509713" y="1946275"/>
          <p14:tracePt t="42715" x="1517650" y="1946275"/>
          <p14:tracePt t="42716" x="1517650" y="1955800"/>
          <p14:tracePt t="42730" x="1544638" y="1965325"/>
          <p14:tracePt t="42746" x="1554163" y="1973263"/>
          <p14:tracePt t="42762" x="1589088" y="1982788"/>
          <p14:tracePt t="42778" x="1652588" y="2017713"/>
          <p14:tracePt t="42795" x="1714500" y="2081213"/>
          <p14:tracePt t="42812" x="1795463" y="2170113"/>
          <p14:tracePt t="42829" x="1911350" y="2330450"/>
          <p14:tracePt t="42847" x="2062163" y="2527300"/>
          <p14:tracePt t="42863" x="2251075" y="2741613"/>
          <p14:tracePt t="42879" x="2411413" y="2928938"/>
          <p14:tracePt t="42895" x="2589213" y="3116263"/>
          <p14:tracePt t="42913" x="2724150" y="3259138"/>
          <p14:tracePt t="42930" x="2830513" y="3384550"/>
          <p14:tracePt t="42946" x="2919413" y="3482975"/>
          <p14:tracePt t="42963" x="2990850" y="3562350"/>
          <p14:tracePt t="42979" x="3062288" y="3660775"/>
          <p14:tracePt t="42998" x="3152775" y="3768725"/>
          <p14:tracePt t="43013" x="3241675" y="3884613"/>
          <p14:tracePt t="43030" x="3367088" y="4037013"/>
          <p14:tracePt t="43047" x="3465513" y="4152900"/>
          <p14:tracePt t="43063" x="3571875" y="4259263"/>
          <p14:tracePt t="43063" x="3581400" y="4268788"/>
          <p14:tracePt t="43080" x="3687763" y="4357688"/>
          <p14:tracePt t="43096" x="3813175" y="4456113"/>
          <p14:tracePt t="43113" x="3938588" y="4545013"/>
          <p14:tracePt t="43129" x="4089400" y="4652963"/>
          <p14:tracePt t="43146" x="4295775" y="4741863"/>
          <p14:tracePt t="43163" x="4456113" y="4813300"/>
          <p14:tracePt t="43179" x="4616450" y="4884738"/>
          <p14:tracePt t="43197" x="4705350" y="4919663"/>
          <p14:tracePt t="43213" x="4768850" y="4938713"/>
          <p14:tracePt t="43229" x="4840288" y="4946650"/>
          <p14:tracePt t="43246" x="4884738" y="4956175"/>
          <p14:tracePt t="43263" x="4929188" y="4973638"/>
          <p14:tracePt t="43279" x="4973638" y="4983163"/>
          <p14:tracePt t="43296" x="5027613" y="4991100"/>
          <p14:tracePt t="43313" x="5081588" y="5010150"/>
          <p14:tracePt t="43331" x="5126038" y="5037138"/>
          <p14:tracePt t="43346" x="5187950" y="5045075"/>
          <p14:tracePt t="43365" x="5251450" y="5062538"/>
          <p14:tracePt t="43380" x="5340350" y="5072063"/>
          <p14:tracePt t="43396" x="5411788" y="5089525"/>
          <p14:tracePt t="43414" x="5465763" y="5089525"/>
          <p14:tracePt t="43429" x="5510213" y="5099050"/>
          <p14:tracePt t="43448" x="5537200" y="5099050"/>
          <p14:tracePt t="43464" x="5562600" y="5116513"/>
          <p14:tracePt t="43480" x="5581650" y="5116513"/>
          <p14:tracePt t="43495" x="5599113" y="5116513"/>
          <p14:tracePt t="43512" x="5616575" y="5126038"/>
          <p14:tracePt t="43528" x="5626100" y="5126038"/>
          <p14:tracePt t="43545" x="5634038" y="5126038"/>
          <p14:tracePt t="43561" x="5643563" y="5126038"/>
          <p14:tracePt t="43578" x="5670550" y="5133975"/>
          <p14:tracePt t="43595" x="5688013" y="5133975"/>
          <p14:tracePt t="43611" x="5741988" y="5153025"/>
          <p14:tracePt t="43628" x="5786438" y="5160963"/>
          <p14:tracePt t="43645" x="5822950" y="5180013"/>
          <p14:tracePt t="43662" x="5867400" y="5180013"/>
          <p14:tracePt t="43678" x="5919788" y="5187950"/>
          <p14:tracePt t="43696" x="5946775" y="5197475"/>
          <p14:tracePt t="43712" x="5991225" y="5197475"/>
          <p14:tracePt t="43729" x="6027738" y="5205413"/>
          <p14:tracePt t="43747" x="6062663" y="5205413"/>
          <p14:tracePt t="43763" x="6099175" y="5214938"/>
          <p14:tracePt t="43779" x="6126163" y="5214938"/>
          <p14:tracePt t="43797" x="6161088" y="5214938"/>
          <p14:tracePt t="43813" x="6180138" y="5214938"/>
          <p14:tracePt t="43830" x="6205538" y="5214938"/>
          <p14:tracePt t="43846" x="6232525" y="5214938"/>
          <p14:tracePt t="43864" x="6251575" y="5214938"/>
          <p14:tracePt t="43880" x="6276975" y="5214938"/>
          <p14:tracePt t="43896" x="6323013" y="5214938"/>
          <p14:tracePt t="43913" x="6367463" y="5214938"/>
          <p14:tracePt t="43931" x="6411913" y="5214938"/>
          <p14:tracePt t="43946" x="6465888" y="5214938"/>
          <p14:tracePt t="43963" x="6510338" y="5224463"/>
          <p14:tracePt t="43980" x="6554788" y="5224463"/>
          <p14:tracePt t="43996" x="6608763" y="5224463"/>
          <p14:tracePt t="44013" x="6643688" y="5224463"/>
          <p14:tracePt t="44030" x="6661150" y="5224463"/>
          <p14:tracePt t="44047" x="6680200" y="5224463"/>
          <p14:tracePt t="44063" x="6688138" y="5224463"/>
          <p14:tracePt t="44080" x="6697663" y="5224463"/>
          <p14:tracePt t="44096" x="6715125" y="5224463"/>
          <p14:tracePt t="44113" x="6724650" y="5224463"/>
          <p14:tracePt t="44130" x="6732588" y="5224463"/>
          <p14:tracePt t="44147" x="6751638" y="5224463"/>
          <p14:tracePt t="44164" x="6769100" y="5224463"/>
          <p14:tracePt t="44180" x="6786563" y="5224463"/>
          <p14:tracePt t="44196" x="6796088" y="5224463"/>
          <p14:tracePt t="44241" x="6804025" y="5224463"/>
          <p14:tracePt t="44905" x="0" y="0"/>
        </p14:tracePtLst>
        <p14:tracePtLst>
          <p14:tracePt t="47481" x="1731963" y="5786438"/>
          <p14:tracePt t="47761" x="1741488" y="5786438"/>
          <p14:tracePt t="47773" x="1751013" y="5786438"/>
          <p14:tracePt t="47780" x="1758950" y="5795963"/>
          <p14:tracePt t="47780" x="1785938" y="5795963"/>
          <p14:tracePt t="47796" x="1822450" y="5813425"/>
          <p14:tracePt t="47796" x="1830388" y="5813425"/>
          <p14:tracePt t="47813" x="1857375" y="5813425"/>
          <p14:tracePt t="47829" x="1884363" y="5822950"/>
          <p14:tracePt t="47846" x="1901825" y="5822950"/>
          <p14:tracePt t="47863" x="1919288" y="5830888"/>
          <p14:tracePt t="47880" x="1946275" y="5830888"/>
          <p14:tracePt t="47895" x="1965325" y="5830888"/>
          <p14:tracePt t="47913" x="1982788" y="5840413"/>
          <p14:tracePt t="47930" x="2009775" y="5848350"/>
          <p14:tracePt t="47947" x="2017713" y="5848350"/>
          <p14:tracePt t="47964" x="2036763" y="5848350"/>
          <p14:tracePt t="47981" x="2054225" y="5848350"/>
          <p14:tracePt t="47997" x="2062163" y="5848350"/>
          <p14:tracePt t="48014" x="2081213" y="5848350"/>
          <p14:tracePt t="48030" x="2098675" y="5848350"/>
          <p14:tracePt t="48047" x="2108200" y="5848350"/>
          <p14:tracePt t="48064" x="2125663" y="5848350"/>
          <p14:tracePt t="48081" x="2133600" y="5848350"/>
          <p14:tracePt t="48097" x="2143125" y="5848350"/>
          <p14:tracePt t="48114" x="2160588" y="5848350"/>
          <p14:tracePt t="48150" x="2170113" y="5848350"/>
          <p14:tracePt t="48151" x="2179638" y="5848350"/>
          <p14:tracePt t="48165" x="2197100" y="5848350"/>
          <p14:tracePt t="48181" x="2214563" y="5848350"/>
          <p14:tracePt t="48197" x="2232025" y="5848350"/>
          <p14:tracePt t="48214" x="2251075" y="5848350"/>
          <p14:tracePt t="48230" x="2276475" y="5848350"/>
          <p14:tracePt t="48248" x="2286000" y="5848350"/>
          <p14:tracePt t="48264" x="2312988" y="5848350"/>
          <p14:tracePt t="48280" x="2357438" y="5848350"/>
          <p14:tracePt t="48298" x="2393950" y="5848350"/>
          <p14:tracePt t="48314" x="2411413" y="5848350"/>
          <p14:tracePt t="48331" x="2446338" y="5848350"/>
          <p14:tracePt t="48349" x="2482850" y="5848350"/>
          <p14:tracePt t="48349" x="2500313" y="5848350"/>
          <p14:tracePt t="48381" x="2544763" y="5848350"/>
          <p14:tracePt t="48382" x="2589213" y="5848350"/>
          <p14:tracePt t="48397" x="2643188" y="5848350"/>
          <p14:tracePt t="48414" x="2687638" y="5848350"/>
          <p14:tracePt t="48432" x="2732088" y="5848350"/>
          <p14:tracePt t="48448" x="2768600" y="5848350"/>
          <p14:tracePt t="48465" x="2795588" y="5848350"/>
          <p14:tracePt t="48481" x="2847975" y="5848350"/>
          <p14:tracePt t="48498" x="2894013" y="5848350"/>
          <p14:tracePt t="48514" x="2946400" y="5848350"/>
          <p14:tracePt t="48530" x="2990850" y="5848350"/>
          <p14:tracePt t="48549" x="3036888" y="5848350"/>
          <p14:tracePt t="48565" x="3071813" y="5848350"/>
          <p14:tracePt t="48580" x="3108325" y="5840413"/>
          <p14:tracePt t="48597" x="3143250" y="5840413"/>
          <p14:tracePt t="48614" x="3160713" y="5840413"/>
          <p14:tracePt t="48631" x="3179763" y="5840413"/>
          <p14:tracePt t="48647" x="3197225" y="5840413"/>
          <p14:tracePt t="48665" x="3205163" y="5840413"/>
          <p14:tracePt t="48682" x="3214688" y="5840413"/>
          <p14:tracePt t="48698" x="3224213" y="5840413"/>
          <p14:tracePt t="49072" x="0" y="0"/>
        </p14:tracePtLst>
      </p14:laserTraceLst>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STATIC SENSITIVITY</a:t>
            </a:r>
          </a:p>
        </p:txBody>
      </p:sp>
      <p:sp>
        <p:nvSpPr>
          <p:cNvPr id="3" name="Content Placeholder 2"/>
          <p:cNvSpPr>
            <a:spLocks noGrp="1"/>
          </p:cNvSpPr>
          <p:nvPr>
            <p:ph idx="1"/>
          </p:nvPr>
        </p:nvSpPr>
        <p:spPr>
          <a:xfrm>
            <a:off x="0" y="2209800"/>
            <a:ext cx="9144000" cy="1447800"/>
          </a:xfrm>
        </p:spPr>
        <p:txBody>
          <a:bodyPr>
            <a:noAutofit/>
          </a:bodyPr>
          <a:lstStyle/>
          <a:p>
            <a:pPr algn="just"/>
            <a:r>
              <a:rPr lang="en-IN" sz="2800" dirty="0">
                <a:solidFill>
                  <a:schemeClr val="accent2">
                    <a:lumMod val="75000"/>
                  </a:schemeClr>
                </a:solidFill>
              </a:rPr>
              <a:t>Sometimes </a:t>
            </a:r>
            <a:r>
              <a:rPr lang="en-IN" sz="2800" b="1" dirty="0">
                <a:solidFill>
                  <a:srgbClr val="C00000"/>
                </a:solidFill>
              </a:rPr>
              <a:t>static sensitivity </a:t>
            </a:r>
            <a:r>
              <a:rPr lang="en-IN" sz="2800" dirty="0">
                <a:solidFill>
                  <a:schemeClr val="accent2">
                    <a:lumMod val="75000"/>
                  </a:schemeClr>
                </a:solidFill>
              </a:rPr>
              <a:t>is also expressed as the ratio of the magnitude of the measured quantity </a:t>
            </a:r>
            <a:r>
              <a:rPr lang="en-IN" sz="2800" dirty="0">
                <a:solidFill>
                  <a:schemeClr val="accent2">
                    <a:lumMod val="75000"/>
                  </a:schemeClr>
                </a:solidFill>
                <a:latin typeface="Times New Roman" pitchFamily="18" charset="0"/>
                <a:cs typeface="Times New Roman" pitchFamily="18" charset="0"/>
              </a:rPr>
              <a:t>(</a:t>
            </a:r>
            <a:r>
              <a:rPr lang="en-IN" sz="2800" i="1" dirty="0">
                <a:solidFill>
                  <a:schemeClr val="accent2">
                    <a:lumMod val="75000"/>
                  </a:schemeClr>
                </a:solidFill>
                <a:latin typeface="Times New Roman" pitchFamily="18" charset="0"/>
                <a:cs typeface="Times New Roman" pitchFamily="18" charset="0"/>
              </a:rPr>
              <a:t>q</a:t>
            </a:r>
            <a:r>
              <a:rPr lang="en-IN" sz="2800" i="1" baseline="-25000" dirty="0">
                <a:solidFill>
                  <a:schemeClr val="accent2">
                    <a:lumMod val="75000"/>
                  </a:schemeClr>
                </a:solidFill>
                <a:latin typeface="Times New Roman" pitchFamily="18" charset="0"/>
                <a:cs typeface="Times New Roman" pitchFamily="18" charset="0"/>
              </a:rPr>
              <a:t>i</a:t>
            </a:r>
            <a:r>
              <a:rPr lang="en-IN" sz="2800" dirty="0">
                <a:solidFill>
                  <a:schemeClr val="accent2">
                    <a:lumMod val="75000"/>
                  </a:schemeClr>
                </a:solidFill>
                <a:latin typeface="Times New Roman" pitchFamily="18" charset="0"/>
                <a:cs typeface="Times New Roman" pitchFamily="18" charset="0"/>
              </a:rPr>
              <a:t>) </a:t>
            </a:r>
            <a:r>
              <a:rPr lang="en-IN" sz="2800" dirty="0">
                <a:solidFill>
                  <a:schemeClr val="accent2">
                    <a:lumMod val="75000"/>
                  </a:schemeClr>
                </a:solidFill>
              </a:rPr>
              <a:t>to the magnitude of the response </a:t>
            </a:r>
            <a:r>
              <a:rPr lang="en-IN" sz="2800" dirty="0">
                <a:solidFill>
                  <a:schemeClr val="accent2">
                    <a:lumMod val="75000"/>
                  </a:schemeClr>
                </a:solidFill>
                <a:latin typeface="Times New Roman" pitchFamily="18" charset="0"/>
                <a:cs typeface="Times New Roman" pitchFamily="18" charset="0"/>
              </a:rPr>
              <a:t>(</a:t>
            </a:r>
            <a:r>
              <a:rPr lang="en-IN" sz="2800" i="1" dirty="0" err="1">
                <a:solidFill>
                  <a:schemeClr val="accent2">
                    <a:lumMod val="75000"/>
                  </a:schemeClr>
                </a:solidFill>
                <a:latin typeface="Times New Roman" pitchFamily="18" charset="0"/>
                <a:cs typeface="Times New Roman" pitchFamily="18" charset="0"/>
              </a:rPr>
              <a:t>q</a:t>
            </a:r>
            <a:r>
              <a:rPr lang="en-IN" sz="2800" i="1" baseline="-25000" dirty="0" err="1">
                <a:solidFill>
                  <a:schemeClr val="accent2">
                    <a:lumMod val="75000"/>
                  </a:schemeClr>
                </a:solidFill>
                <a:latin typeface="Times New Roman" pitchFamily="18" charset="0"/>
                <a:cs typeface="Times New Roman" pitchFamily="18" charset="0"/>
              </a:rPr>
              <a:t>o</a:t>
            </a:r>
            <a:r>
              <a:rPr lang="en-IN" sz="2800" dirty="0">
                <a:solidFill>
                  <a:schemeClr val="accent2">
                    <a:lumMod val="75000"/>
                  </a:schemeClr>
                </a:solidFill>
                <a:latin typeface="Times New Roman" pitchFamily="18" charset="0"/>
                <a:cs typeface="Times New Roman" pitchFamily="18" charset="0"/>
              </a:rPr>
              <a:t>)</a:t>
            </a:r>
            <a:r>
              <a:rPr lang="en-IN" sz="2800" dirty="0">
                <a:solidFill>
                  <a:schemeClr val="accent2">
                    <a:lumMod val="75000"/>
                  </a:schemeClr>
                </a:solidFill>
              </a:rPr>
              <a:t>. </a:t>
            </a:r>
          </a:p>
        </p:txBody>
      </p:sp>
      <p:grpSp>
        <p:nvGrpSpPr>
          <p:cNvPr id="12" name="Group 11"/>
          <p:cNvGrpSpPr/>
          <p:nvPr/>
        </p:nvGrpSpPr>
        <p:grpSpPr>
          <a:xfrm>
            <a:off x="533400" y="990600"/>
            <a:ext cx="7543800" cy="1143000"/>
            <a:chOff x="533400" y="990600"/>
            <a:chExt cx="7543800" cy="1143000"/>
          </a:xfrm>
        </p:grpSpPr>
        <p:sp>
          <p:nvSpPr>
            <p:cNvPr id="4" name="Rectangle 3"/>
            <p:cNvSpPr/>
            <p:nvPr/>
          </p:nvSpPr>
          <p:spPr>
            <a:xfrm>
              <a:off x="2971800" y="990600"/>
              <a:ext cx="2667000" cy="1143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Measurement</a:t>
              </a:r>
            </a:p>
            <a:p>
              <a:pPr algn="ctr"/>
              <a:r>
                <a:rPr lang="en-US" sz="3200" b="1" dirty="0"/>
                <a:t>System</a:t>
              </a:r>
            </a:p>
          </p:txBody>
        </p:sp>
        <p:cxnSp>
          <p:nvCxnSpPr>
            <p:cNvPr id="6" name="Straight Arrow Connector 5"/>
            <p:cNvCxnSpPr/>
            <p:nvPr/>
          </p:nvCxnSpPr>
          <p:spPr>
            <a:xfrm>
              <a:off x="533400" y="1562100"/>
              <a:ext cx="2438400" cy="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5638800" y="1562100"/>
              <a:ext cx="2438400" cy="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936895" y="990600"/>
              <a:ext cx="1631409" cy="461665"/>
            </a:xfrm>
            <a:prstGeom prst="rect">
              <a:avLst/>
            </a:prstGeom>
            <a:noFill/>
          </p:spPr>
          <p:txBody>
            <a:bodyPr wrap="none" rtlCol="0">
              <a:spAutoFit/>
            </a:bodyPr>
            <a:lstStyle/>
            <a:p>
              <a:r>
                <a:rPr lang="en-US" sz="2400" b="1" dirty="0">
                  <a:latin typeface="Times New Roman" pitchFamily="18" charset="0"/>
                  <a:cs typeface="Times New Roman" pitchFamily="18" charset="0"/>
                </a:rPr>
                <a:t>INPUT (</a:t>
              </a:r>
              <a:r>
                <a:rPr lang="en-US" sz="2400" b="1" i="1" dirty="0">
                  <a:latin typeface="Times New Roman" pitchFamily="18" charset="0"/>
                  <a:cs typeface="Times New Roman" pitchFamily="18" charset="0"/>
                </a:rPr>
                <a:t>q</a:t>
              </a:r>
              <a:r>
                <a:rPr lang="en-US" sz="2400" b="1" i="1" baseline="-25000" dirty="0">
                  <a:latin typeface="Times New Roman" pitchFamily="18" charset="0"/>
                  <a:cs typeface="Times New Roman" pitchFamily="18" charset="0"/>
                </a:rPr>
                <a:t>i</a:t>
              </a:r>
              <a:r>
                <a:rPr lang="en-US" sz="2400" b="1" dirty="0">
                  <a:latin typeface="Times New Roman" pitchFamily="18" charset="0"/>
                  <a:cs typeface="Times New Roman" pitchFamily="18" charset="0"/>
                </a:rPr>
                <a:t>)</a:t>
              </a:r>
            </a:p>
          </p:txBody>
        </p:sp>
        <p:sp>
          <p:nvSpPr>
            <p:cNvPr id="9" name="TextBox 8"/>
            <p:cNvSpPr txBox="1"/>
            <p:nvPr/>
          </p:nvSpPr>
          <p:spPr>
            <a:xfrm>
              <a:off x="5988591" y="990600"/>
              <a:ext cx="2000099" cy="461665"/>
            </a:xfrm>
            <a:prstGeom prst="rect">
              <a:avLst/>
            </a:prstGeom>
            <a:noFill/>
          </p:spPr>
          <p:txBody>
            <a:bodyPr wrap="none" rtlCol="0">
              <a:spAutoFit/>
            </a:bodyPr>
            <a:lstStyle/>
            <a:p>
              <a:r>
                <a:rPr lang="en-US" sz="2400" b="1" dirty="0">
                  <a:latin typeface="Times New Roman" pitchFamily="18" charset="0"/>
                  <a:cs typeface="Times New Roman" pitchFamily="18" charset="0"/>
                </a:rPr>
                <a:t>OUTPUT (</a:t>
              </a:r>
              <a:r>
                <a:rPr lang="en-US" sz="2400" b="1" i="1" dirty="0" err="1">
                  <a:latin typeface="Times New Roman" pitchFamily="18" charset="0"/>
                  <a:cs typeface="Times New Roman" pitchFamily="18" charset="0"/>
                </a:rPr>
                <a:t>q</a:t>
              </a:r>
              <a:r>
                <a:rPr lang="en-US" sz="2400" b="1" i="1" baseline="-25000" dirty="0" err="1">
                  <a:latin typeface="Times New Roman" pitchFamily="18" charset="0"/>
                  <a:cs typeface="Times New Roman" pitchFamily="18" charset="0"/>
                </a:rPr>
                <a:t>o</a:t>
              </a:r>
              <a:r>
                <a:rPr lang="en-US" sz="2400" b="1" dirty="0">
                  <a:latin typeface="Times New Roman" pitchFamily="18" charset="0"/>
                  <a:cs typeface="Times New Roman" pitchFamily="18" charset="0"/>
                </a:rPr>
                <a:t>)</a:t>
              </a:r>
            </a:p>
          </p:txBody>
        </p:sp>
        <p:sp>
          <p:nvSpPr>
            <p:cNvPr id="10" name="TextBox 9"/>
            <p:cNvSpPr txBox="1"/>
            <p:nvPr/>
          </p:nvSpPr>
          <p:spPr>
            <a:xfrm>
              <a:off x="1089294" y="1604665"/>
              <a:ext cx="1134478" cy="461665"/>
            </a:xfrm>
            <a:prstGeom prst="rect">
              <a:avLst/>
            </a:prstGeom>
            <a:noFill/>
          </p:spPr>
          <p:txBody>
            <a:bodyPr wrap="none" rtlCol="0">
              <a:spAutoFit/>
            </a:bodyPr>
            <a:lstStyle/>
            <a:p>
              <a:r>
                <a:rPr lang="en-US" sz="2400" b="1" dirty="0">
                  <a:latin typeface="Times New Roman" pitchFamily="18" charset="0"/>
                  <a:cs typeface="Times New Roman" pitchFamily="18" charset="0"/>
                </a:rPr>
                <a:t>[Force]</a:t>
              </a:r>
            </a:p>
          </p:txBody>
        </p:sp>
        <p:sp>
          <p:nvSpPr>
            <p:cNvPr id="11" name="TextBox 10"/>
            <p:cNvSpPr txBox="1"/>
            <p:nvPr/>
          </p:nvSpPr>
          <p:spPr>
            <a:xfrm>
              <a:off x="5830961" y="1671934"/>
              <a:ext cx="2167581" cy="461665"/>
            </a:xfrm>
            <a:prstGeom prst="rect">
              <a:avLst/>
            </a:prstGeom>
            <a:noFill/>
          </p:spPr>
          <p:txBody>
            <a:bodyPr wrap="none" rtlCol="0">
              <a:spAutoFit/>
            </a:bodyPr>
            <a:lstStyle/>
            <a:p>
              <a:r>
                <a:rPr lang="en-US" sz="2400" b="1" dirty="0">
                  <a:latin typeface="Times New Roman" pitchFamily="18" charset="0"/>
                  <a:cs typeface="Times New Roman" pitchFamily="18" charset="0"/>
                </a:rPr>
                <a:t>[Displacement]</a:t>
              </a:r>
            </a:p>
          </p:txBody>
        </p:sp>
      </p:grpSp>
      <p:sp>
        <p:nvSpPr>
          <p:cNvPr id="13" name="Content Placeholder 2"/>
          <p:cNvSpPr txBox="1">
            <a:spLocks/>
          </p:cNvSpPr>
          <p:nvPr/>
        </p:nvSpPr>
        <p:spPr>
          <a:xfrm>
            <a:off x="0" y="3581400"/>
            <a:ext cx="9144000" cy="1295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rgbClr val="002060"/>
                </a:solidFill>
              </a:rPr>
              <a:t>Thus the sensitivity expressed this way has the units of </a:t>
            </a:r>
            <a:r>
              <a:rPr lang="en-IN" sz="2800" dirty="0">
                <a:solidFill>
                  <a:srgbClr val="002060"/>
                </a:solidFill>
                <a:latin typeface="Times New Roman" pitchFamily="18" charset="0"/>
                <a:cs typeface="Times New Roman" pitchFamily="18" charset="0"/>
              </a:rPr>
              <a:t>(</a:t>
            </a:r>
            <a:r>
              <a:rPr lang="en-IN" sz="2800" i="1" dirty="0">
                <a:solidFill>
                  <a:srgbClr val="002060"/>
                </a:solidFill>
                <a:latin typeface="Times New Roman" pitchFamily="18" charset="0"/>
                <a:cs typeface="Times New Roman" pitchFamily="18" charset="0"/>
              </a:rPr>
              <a:t>Newton</a:t>
            </a:r>
            <a:r>
              <a:rPr lang="en-IN" sz="2800" dirty="0">
                <a:solidFill>
                  <a:srgbClr val="002060"/>
                </a:solidFill>
              </a:rPr>
              <a:t>/</a:t>
            </a:r>
            <a:r>
              <a:rPr lang="en-IN" sz="2800" i="1" dirty="0">
                <a:solidFill>
                  <a:srgbClr val="002060"/>
                </a:solidFill>
                <a:latin typeface="Times New Roman" pitchFamily="18" charset="0"/>
                <a:cs typeface="Times New Roman" pitchFamily="18" charset="0"/>
              </a:rPr>
              <a:t>mm</a:t>
            </a:r>
            <a:r>
              <a:rPr lang="en-IN" sz="2800" dirty="0">
                <a:solidFill>
                  <a:srgbClr val="002060"/>
                </a:solidFill>
                <a:latin typeface="Times New Roman" pitchFamily="18" charset="0"/>
                <a:cs typeface="Times New Roman" pitchFamily="18" charset="0"/>
              </a:rPr>
              <a:t>)</a:t>
            </a:r>
            <a:r>
              <a:rPr lang="en-IN" sz="2800" dirty="0">
                <a:solidFill>
                  <a:srgbClr val="002060"/>
                </a:solidFill>
              </a:rPr>
              <a:t>. It is reciprocal of the sensitivity as defined above. </a:t>
            </a:r>
          </a:p>
        </p:txBody>
      </p:sp>
      <p:sp>
        <p:nvSpPr>
          <p:cNvPr id="14" name="Content Placeholder 2"/>
          <p:cNvSpPr txBox="1">
            <a:spLocks/>
          </p:cNvSpPr>
          <p:nvPr/>
        </p:nvSpPr>
        <p:spPr>
          <a:xfrm>
            <a:off x="0" y="4876800"/>
            <a:ext cx="9144000" cy="1752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chemeClr val="accent2">
                    <a:lumMod val="75000"/>
                  </a:schemeClr>
                </a:solidFill>
              </a:rPr>
              <a:t>This ratio is defined as the </a:t>
            </a:r>
            <a:r>
              <a:rPr lang="en-IN" sz="2800" b="1" dirty="0">
                <a:solidFill>
                  <a:srgbClr val="C00000"/>
                </a:solidFill>
              </a:rPr>
              <a:t>inverse sensitivity or defection factor</a:t>
            </a:r>
            <a:r>
              <a:rPr lang="en-IN" sz="2800" dirty="0">
                <a:solidFill>
                  <a:schemeClr val="accent2">
                    <a:lumMod val="75000"/>
                  </a:schemeClr>
                </a:solidFill>
              </a:rPr>
              <a:t>. Many manufacturers define the sensitivity of their instruments in terms of inverse sensitivity and still call it sensitivity.</a:t>
            </a:r>
            <a:endParaRPr lang="en-US" sz="2800" dirty="0">
              <a:solidFill>
                <a:schemeClr val="accent2">
                  <a:lumMod val="75000"/>
                </a:schemeClr>
              </a:solidFill>
            </a:endParaRPr>
          </a:p>
        </p:txBody>
      </p:sp>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1595410309"/>
      </p:ext>
    </p:extLst>
  </p:cSld>
  <p:clrMapOvr>
    <a:masterClrMapping/>
  </p:clrMapOvr>
  <mc:AlternateContent xmlns:mc="http://schemas.openxmlformats.org/markup-compatibility/2006" xmlns:p14="http://schemas.microsoft.com/office/powerpoint/2010/main">
    <mc:Choice Requires="p14">
      <p:transition spd="slow" p14:dur="2000" advTm="37299"/>
    </mc:Choice>
    <mc:Fallback xmlns="">
      <p:transition spd="slow" advTm="372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5"/>
                </p:tgtEl>
              </p:cMediaNode>
            </p:audio>
          </p:childTnLst>
        </p:cTn>
      </p:par>
    </p:tnLst>
    <p:bldLst>
      <p:bldP spid="3" grpId="0" build="p"/>
      <p:bldP spid="13" grpId="0"/>
      <p:bldP spid="14" grpId="0"/>
    </p:bldLst>
  </p:timing>
  <p:extLst>
    <p:ext uri="{3A86A75C-4F4B-4683-9AE1-C65F6400EC91}">
      <p14:laserTraceLst xmlns:p14="http://schemas.microsoft.com/office/powerpoint/2010/main">
        <p14:tracePtLst>
          <p14:tracePt t="9701" x="3867150" y="812800"/>
          <p14:tracePt t="9742" x="3875088" y="812800"/>
          <p14:tracePt t="9747" x="3894138" y="812800"/>
          <p14:tracePt t="9750" x="3902075" y="812800"/>
          <p14:tracePt t="9756" x="3938588" y="812800"/>
          <p14:tracePt t="9770" x="3965575" y="812800"/>
          <p14:tracePt t="9786" x="3990975" y="812800"/>
          <p14:tracePt t="9803" x="4017963" y="812800"/>
          <p14:tracePt t="9819" x="4071938" y="812800"/>
          <p14:tracePt t="9836" x="4108450" y="812800"/>
          <p14:tracePt t="9853" x="4160838" y="812800"/>
          <p14:tracePt t="9869" x="4205288" y="812800"/>
          <p14:tracePt t="9886" x="4232275" y="830263"/>
          <p14:tracePt t="9903" x="4259263" y="830263"/>
          <p14:tracePt t="10001" x="4251325" y="839788"/>
          <p14:tracePt t="10008" x="4214813" y="847725"/>
          <p14:tracePt t="10012" x="4062413" y="866775"/>
          <p14:tracePt t="10020" x="3732213" y="928688"/>
          <p14:tracePt t="10037" x="3384550" y="990600"/>
          <p14:tracePt t="10054" x="3232150" y="1027113"/>
          <p14:tracePt t="10070" x="3152775" y="1054100"/>
          <p14:tracePt t="10087" x="3098800" y="1071563"/>
          <p14:tracePt t="10087" x="3081338" y="1081088"/>
          <p14:tracePt t="10105" x="3000375" y="1098550"/>
          <p14:tracePt t="10120" x="2911475" y="1143000"/>
          <p14:tracePt t="10138" x="2795588" y="1187450"/>
          <p14:tracePt t="10154" x="2679700" y="1231900"/>
          <p14:tracePt t="10170" x="2589213" y="1285875"/>
          <p14:tracePt t="10187" x="2536825" y="1312863"/>
          <p14:tracePt t="10203" x="2509838" y="1322388"/>
          <p14:tracePt t="10220" x="2490788" y="1330325"/>
          <p14:tracePt t="10237" x="2446338" y="1347788"/>
          <p14:tracePt t="10237" x="2438400" y="1347788"/>
          <p14:tracePt t="10254" x="2374900" y="1366838"/>
          <p14:tracePt t="10269" x="2303463" y="1393825"/>
          <p14:tracePt t="10286" x="2251075" y="1411288"/>
          <p14:tracePt t="10303" x="2205038" y="1428750"/>
          <p14:tracePt t="10319" x="2187575" y="1428750"/>
          <p14:tracePt t="10335" x="2170113" y="1438275"/>
          <p14:tracePt t="10352" x="2143125" y="1446213"/>
          <p14:tracePt t="10369" x="2116138" y="1465263"/>
          <p14:tracePt t="10386" x="2098675" y="1473200"/>
          <p14:tracePt t="10402" x="2089150" y="1473200"/>
          <p14:tracePt t="11169" x="2089150" y="1482725"/>
          <p14:tracePt t="11184" x="2098675" y="1482725"/>
          <p14:tracePt t="11237" x="2108200" y="1482725"/>
          <p14:tracePt t="11275" x="2116138" y="1482725"/>
          <p14:tracePt t="11296" x="2125663" y="1482725"/>
          <p14:tracePt t="11303" x="2133600" y="1482725"/>
          <p14:tracePt t="11320" x="2143125" y="1482725"/>
          <p14:tracePt t="11338" x="2152650" y="1482725"/>
          <p14:tracePt t="11360" x="2160588" y="1482725"/>
          <p14:tracePt t="11361" x="2170113" y="1482725"/>
          <p14:tracePt t="11370" x="2187575" y="1482725"/>
          <p14:tracePt t="11388" x="2224088" y="1482725"/>
          <p14:tracePt t="11405" x="2268538" y="1500188"/>
          <p14:tracePt t="11421" x="2357438" y="1509713"/>
          <p14:tracePt t="11438" x="2500313" y="1527175"/>
          <p14:tracePt t="11454" x="2714625" y="1544638"/>
          <p14:tracePt t="11471" x="2973388" y="1554163"/>
          <p14:tracePt t="11488" x="3268663" y="1581150"/>
          <p14:tracePt t="11504" x="3536950" y="1589088"/>
          <p14:tracePt t="11504" x="3571875" y="1589088"/>
          <p14:tracePt t="11521" x="3822700" y="1598613"/>
          <p14:tracePt t="11538" x="4044950" y="1608138"/>
          <p14:tracePt t="11554" x="4268788" y="1608138"/>
          <p14:tracePt t="11571" x="4527550" y="1625600"/>
          <p14:tracePt t="11588" x="4822825" y="1652588"/>
          <p14:tracePt t="11604" x="5143500" y="1660525"/>
          <p14:tracePt t="11621" x="5518150" y="1660525"/>
          <p14:tracePt t="11639" x="5840413" y="1670050"/>
          <p14:tracePt t="11639" x="5884863" y="1670050"/>
          <p14:tracePt t="11656" x="6180138" y="1670050"/>
          <p14:tracePt t="11671" x="6419850" y="1670050"/>
          <p14:tracePt t="11688" x="6643688" y="1670050"/>
          <p14:tracePt t="11704" x="6884988" y="1670050"/>
          <p14:tracePt t="11721" x="7062788" y="1670050"/>
          <p14:tracePt t="11738" x="7224713" y="1670050"/>
          <p14:tracePt t="11755" x="7367588" y="1670050"/>
          <p14:tracePt t="11771" x="7491413" y="1670050"/>
          <p14:tracePt t="11788" x="7572375" y="1670050"/>
          <p14:tracePt t="11805" x="7616825" y="1670050"/>
          <p14:tracePt t="11821" x="7626350" y="1670050"/>
          <p14:tracePt t="11837" x="7634288" y="1670050"/>
          <p14:tracePt t="11872" x="7643813" y="1670050"/>
          <p14:tracePt t="11874" x="7670800" y="1670050"/>
          <p14:tracePt t="11888" x="7705725" y="1670050"/>
          <p14:tracePt t="11904" x="7769225" y="1660525"/>
          <p14:tracePt t="11922" x="7848600" y="1633538"/>
          <p14:tracePt t="11937" x="7929563" y="1616075"/>
          <p14:tracePt t="11955" x="8010525" y="1589088"/>
          <p14:tracePt t="11971" x="8062913" y="1571625"/>
          <p14:tracePt t="11988" x="8089900" y="1554163"/>
          <p14:tracePt t="12005" x="8099425" y="1544638"/>
          <p14:tracePt t="12039" x="8108950" y="1544638"/>
          <p14:tracePt t="12226" x="8108950" y="1536700"/>
          <p14:tracePt t="12239" x="8108950" y="1517650"/>
          <p14:tracePt t="12254" x="8099425" y="1509713"/>
          <p14:tracePt t="12256" x="8089900" y="1500188"/>
          <p14:tracePt t="12271" x="8081963" y="1482725"/>
          <p14:tracePt t="12289" x="8072438" y="1473200"/>
          <p14:tracePt t="12305" x="8072438" y="1465263"/>
          <p14:tracePt t="12321" x="8062913" y="1455738"/>
          <p14:tracePt t="12321" x="8054975" y="1446213"/>
          <p14:tracePt t="12339" x="8045450" y="1438275"/>
          <p14:tracePt t="12354" x="8027988" y="1428750"/>
          <p14:tracePt t="12372" x="8001000" y="1419225"/>
          <p14:tracePt t="12389" x="7974013" y="1411288"/>
          <p14:tracePt t="12406" x="7939088" y="1393825"/>
          <p14:tracePt t="12421" x="7912100" y="1374775"/>
          <p14:tracePt t="12439" x="7867650" y="1374775"/>
          <p14:tracePt t="12455" x="7831138" y="1366838"/>
          <p14:tracePt t="12471" x="7796213" y="1366838"/>
          <p14:tracePt t="12488" x="7777163" y="1366838"/>
          <p14:tracePt t="12504" x="7769225" y="1366838"/>
          <p14:tracePt t="13193" x="7759700" y="1384300"/>
          <p14:tracePt t="13195" x="7759700" y="1393825"/>
          <p14:tracePt t="13199" x="7742238" y="1428750"/>
          <p14:tracePt t="13204" x="7670800" y="1527175"/>
          <p14:tracePt t="13204" x="0" y="0"/>
        </p14:tracePtLst>
      </p14:laserTraceLst>
    </p:ext>
  </p:extLs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STATIC SENSITIVITY</a:t>
            </a:r>
          </a:p>
        </p:txBody>
      </p:sp>
      <p:sp>
        <p:nvSpPr>
          <p:cNvPr id="3" name="Content Placeholder 2"/>
          <p:cNvSpPr>
            <a:spLocks noGrp="1"/>
          </p:cNvSpPr>
          <p:nvPr>
            <p:ph idx="1"/>
          </p:nvPr>
        </p:nvSpPr>
        <p:spPr>
          <a:xfrm>
            <a:off x="152400" y="4343399"/>
            <a:ext cx="8686800" cy="914401"/>
          </a:xfrm>
        </p:spPr>
        <p:txBody>
          <a:bodyPr>
            <a:noAutofit/>
          </a:bodyPr>
          <a:lstStyle/>
          <a:p>
            <a:pPr algn="just"/>
            <a:r>
              <a:rPr lang="en-IN" sz="2800" dirty="0">
                <a:solidFill>
                  <a:srgbClr val="002060"/>
                </a:solidFill>
              </a:rPr>
              <a:t>When a calibration curve is linear [Fig (a) above], the slope of the calibration curve is constant. </a:t>
            </a:r>
          </a:p>
        </p:txBody>
      </p:sp>
      <p:pic>
        <p:nvPicPr>
          <p:cNvPr id="13" name="Picture 12"/>
          <p:cNvPicPr/>
          <p:nvPr/>
        </p:nvPicPr>
        <p:blipFill rotWithShape="1">
          <a:blip r:embed="rId5"/>
          <a:srcRect l="6416" t="6635" r="4975" b="4780"/>
          <a:stretch/>
        </p:blipFill>
        <p:spPr>
          <a:xfrm>
            <a:off x="533400" y="690715"/>
            <a:ext cx="4967749" cy="3544529"/>
          </a:xfrm>
          <a:prstGeom prst="rect">
            <a:avLst/>
          </a:prstGeom>
        </p:spPr>
      </p:pic>
      <p:sp>
        <p:nvSpPr>
          <p:cNvPr id="14" name="Content Placeholder 2"/>
          <p:cNvSpPr txBox="1">
            <a:spLocks/>
          </p:cNvSpPr>
          <p:nvPr/>
        </p:nvSpPr>
        <p:spPr>
          <a:xfrm>
            <a:off x="5501149" y="690715"/>
            <a:ext cx="3642851" cy="31954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chemeClr val="accent2">
                    <a:lumMod val="75000"/>
                  </a:schemeClr>
                </a:solidFill>
              </a:rPr>
              <a:t>The sensitivity is expressed as the </a:t>
            </a:r>
            <a:r>
              <a:rPr lang="en-IN" sz="2800" b="1" dirty="0">
                <a:solidFill>
                  <a:srgbClr val="C00000"/>
                </a:solidFill>
              </a:rPr>
              <a:t>slope of the calibration curve </a:t>
            </a:r>
            <a:r>
              <a:rPr lang="en-IN" sz="2800" dirty="0">
                <a:solidFill>
                  <a:schemeClr val="accent2">
                    <a:lumMod val="75000"/>
                  </a:schemeClr>
                </a:solidFill>
              </a:rPr>
              <a:t>if the ordinates are expressed in actual units. </a:t>
            </a:r>
          </a:p>
        </p:txBody>
      </p:sp>
      <p:sp>
        <p:nvSpPr>
          <p:cNvPr id="6" name="Content Placeholder 2"/>
          <p:cNvSpPr txBox="1">
            <a:spLocks/>
          </p:cNvSpPr>
          <p:nvPr/>
        </p:nvSpPr>
        <p:spPr>
          <a:xfrm>
            <a:off x="152400" y="5410199"/>
            <a:ext cx="8686800" cy="106680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chemeClr val="accent2">
                    <a:lumMod val="75000"/>
                  </a:schemeClr>
                </a:solidFill>
              </a:rPr>
              <a:t>For this case the sensitivity is constant over the entire range of the instrument.</a:t>
            </a:r>
            <a:endParaRPr lang="en-US" sz="2800" dirty="0">
              <a:solidFill>
                <a:schemeClr val="accent2">
                  <a:lumMod val="75000"/>
                </a:schemeClr>
              </a:solidFill>
            </a:endParaRPr>
          </a:p>
        </p:txBody>
      </p:sp>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2918704162"/>
      </p:ext>
    </p:extLst>
  </p:cSld>
  <p:clrMapOvr>
    <a:masterClrMapping/>
  </p:clrMapOvr>
  <mc:AlternateContent xmlns:mc="http://schemas.openxmlformats.org/markup-compatibility/2006" xmlns:p14="http://schemas.microsoft.com/office/powerpoint/2010/main">
    <mc:Choice Requires="p14">
      <p:transition spd="slow" p14:dur="2000" advTm="68365"/>
    </mc:Choice>
    <mc:Fallback xmlns="">
      <p:transition spd="slow" advTm="683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5"/>
                </p:tgtEl>
              </p:cMediaNode>
            </p:audio>
          </p:childTnLst>
        </p:cTn>
      </p:par>
    </p:tnLst>
    <p:bldLst>
      <p:bldP spid="3" grpId="0" build="p"/>
      <p:bldP spid="14" grpId="0"/>
      <p:bldP spid="6" grpId="0"/>
    </p:bldLst>
  </p:timing>
  <p:extLst>
    <p:ext uri="{3A86A75C-4F4B-4683-9AE1-C65F6400EC91}">
      <p14:laserTraceLst xmlns:p14="http://schemas.microsoft.com/office/powerpoint/2010/main">
        <p14:tracePtLst>
          <p14:tracePt t="50082" x="3732213" y="2232025"/>
          <p14:tracePt t="50333" x="3741738" y="2232025"/>
          <p14:tracePt t="50340" x="3759200" y="2232025"/>
          <p14:tracePt t="50355" x="3776663" y="2232025"/>
          <p14:tracePt t="50356" x="3813175" y="2241550"/>
          <p14:tracePt t="50372" x="3875088" y="2241550"/>
          <p14:tracePt t="50390" x="3929063" y="2241550"/>
          <p14:tracePt t="50406" x="3973513" y="2251075"/>
          <p14:tracePt t="50422" x="4027488" y="2251075"/>
          <p14:tracePt t="50439" x="4071938" y="2251075"/>
          <p14:tracePt t="50456" x="4125913" y="2251075"/>
          <p14:tracePt t="50472" x="4170363" y="2251075"/>
          <p14:tracePt t="50489" x="4232275" y="2251075"/>
          <p14:tracePt t="50506" x="4295775" y="2251075"/>
          <p14:tracePt t="50522" x="4330700" y="2251075"/>
          <p14:tracePt t="50539" x="4357688" y="2251075"/>
          <p14:tracePt t="50556" x="4402138" y="2251075"/>
          <p14:tracePt t="50571" x="4465638" y="2251075"/>
          <p14:tracePt t="50589" x="4518025" y="2251075"/>
          <p14:tracePt t="50605" x="4589463" y="2251075"/>
          <p14:tracePt t="50622" x="4652963" y="2251075"/>
          <p14:tracePt t="50639" x="4697413" y="2251075"/>
          <p14:tracePt t="50656" x="4741863" y="2251075"/>
          <p14:tracePt t="50672" x="4786313" y="2251075"/>
          <p14:tracePt t="50689" x="4830763" y="2251075"/>
          <p14:tracePt t="50689" x="4840288" y="2251075"/>
          <p14:tracePt t="50708" x="4884738" y="2251075"/>
          <p14:tracePt t="50722" x="4938713" y="2251075"/>
          <p14:tracePt t="50739" x="4973638" y="2251075"/>
          <p14:tracePt t="50756" x="5000625" y="2251075"/>
          <p14:tracePt t="50772" x="5027613" y="2251075"/>
          <p14:tracePt t="50789" x="5054600" y="2251075"/>
          <p14:tracePt t="50805" x="5081588" y="2251075"/>
          <p14:tracePt t="50822" x="5099050" y="2251075"/>
          <p14:tracePt t="50839" x="5108575" y="2251075"/>
          <p14:tracePt t="50855" x="5116513" y="2251075"/>
          <p14:tracePt t="50873" x="5126038" y="2251075"/>
          <p14:tracePt t="50929" x="5133975" y="2251075"/>
          <p14:tracePt t="51148" x="5133975" y="2259013"/>
          <p14:tracePt t="51150" x="5133975" y="2268538"/>
          <p14:tracePt t="51154" x="5143500" y="2286000"/>
          <p14:tracePt t="51172" x="5143500" y="2312988"/>
          <p14:tracePt t="51174" x="5143500" y="2347913"/>
          <p14:tracePt t="51189" x="5153025" y="2374900"/>
          <p14:tracePt t="51206" x="5153025" y="2384425"/>
          <p14:tracePt t="51222" x="5153025" y="2411413"/>
          <p14:tracePt t="51240" x="5153025" y="2419350"/>
          <p14:tracePt t="51256" x="5143500" y="2455863"/>
          <p14:tracePt t="51273" x="5126038" y="2465388"/>
          <p14:tracePt t="51288" x="5108575" y="2490788"/>
          <p14:tracePt t="51306" x="5072063" y="2517775"/>
          <p14:tracePt t="51323" x="5027613" y="2544763"/>
          <p14:tracePt t="51339" x="4991100" y="2554288"/>
          <p14:tracePt t="51356" x="4965700" y="2562225"/>
          <p14:tracePt t="51373" x="4902200" y="2562225"/>
          <p14:tracePt t="51388" x="4848225" y="2562225"/>
          <p14:tracePt t="51406" x="4786313" y="2562225"/>
          <p14:tracePt t="51422" x="4705350" y="2562225"/>
          <p14:tracePt t="51439" x="4625975" y="2562225"/>
          <p14:tracePt t="51455" x="4537075" y="2562225"/>
          <p14:tracePt t="51473" x="4438650" y="2562225"/>
          <p14:tracePt t="51490" x="4357688" y="2562225"/>
          <p14:tracePt t="51506" x="4276725" y="2562225"/>
          <p14:tracePt t="51523" x="4205288" y="2554288"/>
          <p14:tracePt t="51538" x="4108450" y="2544763"/>
          <p14:tracePt t="51556" x="4017963" y="2544763"/>
          <p14:tracePt t="51573" x="3938588" y="2544763"/>
          <p14:tracePt t="51589" x="3857625" y="2544763"/>
          <p14:tracePt t="51606" x="3768725" y="2544763"/>
          <p14:tracePt t="51622" x="3697288" y="2544763"/>
          <p14:tracePt t="51639" x="3633788" y="2554288"/>
          <p14:tracePt t="51656" x="3571875" y="2554288"/>
          <p14:tracePt t="51672" x="3517900" y="2554288"/>
          <p14:tracePt t="51672" x="3509963" y="2554288"/>
          <p14:tracePt t="51690" x="3465513" y="2554288"/>
          <p14:tracePt t="51705" x="3394075" y="2554288"/>
          <p14:tracePt t="51723" x="3330575" y="2554288"/>
          <p14:tracePt t="51740" x="3268663" y="2554288"/>
          <p14:tracePt t="51755" x="3205163" y="2554288"/>
          <p14:tracePt t="51773" x="3152775" y="2562225"/>
          <p14:tracePt t="51789" x="3089275" y="2562225"/>
          <p14:tracePt t="51806" x="3027363" y="2571750"/>
          <p14:tracePt t="51822" x="2955925" y="2581275"/>
          <p14:tracePt t="51839" x="2874963" y="2598738"/>
          <p14:tracePt t="51856" x="2822575" y="2608263"/>
          <p14:tracePt t="51873" x="2768600" y="2616200"/>
          <p14:tracePt t="51873" x="2759075" y="2616200"/>
          <p14:tracePt t="51890" x="2705100" y="2616200"/>
          <p14:tracePt t="51906" x="2670175" y="2633663"/>
          <p14:tracePt t="51923" x="2625725" y="2633663"/>
          <p14:tracePt t="51940" x="2581275" y="2643188"/>
          <p14:tracePt t="51955" x="2554288" y="2652713"/>
          <p14:tracePt t="51973" x="2544763" y="2652713"/>
          <p14:tracePt t="52094" x="2554288" y="2652713"/>
          <p14:tracePt t="52099" x="2554288" y="2643188"/>
          <p14:tracePt t="52106" x="2581275" y="2625725"/>
          <p14:tracePt t="52107" x="2616200" y="2581275"/>
          <p14:tracePt t="52107" x="2625725" y="2571750"/>
          <p14:tracePt t="52123" x="2687638" y="2509838"/>
          <p14:tracePt t="52140" x="2751138" y="2455863"/>
          <p14:tracePt t="52155" x="2822575" y="2393950"/>
          <p14:tracePt t="52173" x="2884488" y="2339975"/>
          <p14:tracePt t="52190" x="2938463" y="2286000"/>
          <p14:tracePt t="52206" x="2982913" y="2232025"/>
          <p14:tracePt t="52223" x="3036888" y="2187575"/>
          <p14:tracePt t="52240" x="3062288" y="2152650"/>
          <p14:tracePt t="52257" x="3108325" y="2116138"/>
          <p14:tracePt t="52273" x="3152775" y="2062163"/>
          <p14:tracePt t="52289" x="3197225" y="2017713"/>
          <p14:tracePt t="52289" x="3205163" y="2000250"/>
          <p14:tracePt t="52308" x="3232150" y="1973263"/>
          <p14:tracePt t="52323" x="3268663" y="1928813"/>
          <p14:tracePt t="52340" x="3303588" y="1901825"/>
          <p14:tracePt t="52356" x="3330575" y="1874838"/>
          <p14:tracePt t="52373" x="3367088" y="1847850"/>
          <p14:tracePt t="52373" x="3375025" y="1847850"/>
          <p14:tracePt t="52406" x="3402013" y="1822450"/>
          <p14:tracePt t="52407" x="3438525" y="1812925"/>
          <p14:tracePt t="52424" x="3490913" y="1785938"/>
          <p14:tracePt t="52439" x="3527425" y="1776413"/>
          <p14:tracePt t="52457" x="3571875" y="1758950"/>
          <p14:tracePt t="52473" x="3616325" y="1731963"/>
          <p14:tracePt t="52490" x="3652838" y="1714500"/>
          <p14:tracePt t="52490" x="3660775" y="1714500"/>
          <p14:tracePt t="52507" x="3687763" y="1697038"/>
          <p14:tracePt t="52523" x="3697288" y="1687513"/>
          <p14:tracePt t="52539" x="3714750" y="1679575"/>
          <p14:tracePt t="52684" x="3705225" y="1679575"/>
          <p14:tracePt t="52686" x="3697288" y="1697038"/>
          <p14:tracePt t="52689" x="3633788" y="1741488"/>
          <p14:tracePt t="52707" x="3571875" y="1795463"/>
          <p14:tracePt t="52722" x="3500438" y="1857375"/>
          <p14:tracePt t="52740" x="3438525" y="1919288"/>
          <p14:tracePt t="52757" x="3367088" y="1982788"/>
          <p14:tracePt t="52772" x="3295650" y="2044700"/>
          <p14:tracePt t="52791" x="3241675" y="2089150"/>
          <p14:tracePt t="52807" x="3187700" y="2133600"/>
          <p14:tracePt t="52823" x="3133725" y="2170113"/>
          <p14:tracePt t="52841" x="3081338" y="2224088"/>
          <p14:tracePt t="52856" x="3027363" y="2268538"/>
          <p14:tracePt t="52856" x="3017838" y="2276475"/>
          <p14:tracePt t="52875" x="2982913" y="2322513"/>
          <p14:tracePt t="52890" x="2928938" y="2374900"/>
          <p14:tracePt t="52907" x="2884488" y="2428875"/>
          <p14:tracePt t="52923" x="2840038" y="2482850"/>
          <p14:tracePt t="52939" x="2795588" y="2536825"/>
          <p14:tracePt t="52956" x="2759075" y="2571750"/>
          <p14:tracePt t="52973" x="2714625" y="2598738"/>
          <p14:tracePt t="52990" x="2687638" y="2625725"/>
          <p14:tracePt t="53006" x="2660650" y="2643188"/>
          <p14:tracePt t="53023" x="2643188" y="2652713"/>
          <p14:tracePt t="53039" x="2625725" y="2670175"/>
          <p14:tracePt t="53056" x="2608263" y="2687638"/>
          <p14:tracePt t="53073" x="2589213" y="2697163"/>
          <p14:tracePt t="53090" x="2571750" y="2705100"/>
          <p14:tracePt t="53107" x="2562225" y="2714625"/>
          <p14:tracePt t="53145" x="2554288" y="2724150"/>
          <p14:tracePt t="54837" x="2562225" y="2724150"/>
          <p14:tracePt t="54841" x="2581275" y="2714625"/>
          <p14:tracePt t="54849" x="2608263" y="2697163"/>
          <p14:tracePt t="54856" x="2652713" y="2670175"/>
          <p14:tracePt t="54873" x="2705100" y="2643188"/>
          <p14:tracePt t="54890" x="2741613" y="2625725"/>
          <p14:tracePt t="54907" x="2759075" y="2608263"/>
          <p14:tracePt t="54923" x="2768600" y="2598738"/>
          <p14:tracePt t="54940" x="2776538" y="2589213"/>
          <p14:tracePt t="54957" x="2786063" y="2589213"/>
          <p14:tracePt t="54973" x="2786063" y="2581275"/>
          <p14:tracePt t="54990" x="2795588" y="2581275"/>
          <p14:tracePt t="55007" x="2803525" y="2571750"/>
          <p14:tracePt t="55659" x="0" y="0"/>
        </p14:tracePtLst>
        <p14:tracePtLst>
          <p14:tracePt t="58067" x="2751138" y="2268538"/>
          <p14:tracePt t="58403" x="2759075" y="2259013"/>
          <p14:tracePt t="58409" x="2786063" y="2241550"/>
          <p14:tracePt t="58416" x="2822575" y="2214563"/>
          <p14:tracePt t="58427" x="2867025" y="2187575"/>
          <p14:tracePt t="58427" x="2867025" y="2179638"/>
          <p14:tracePt t="58444" x="2901950" y="2143125"/>
          <p14:tracePt t="58459" x="2919413" y="2116138"/>
          <p14:tracePt t="58475" x="2946400" y="2089150"/>
          <p14:tracePt t="58493" x="2955925" y="2071688"/>
          <p14:tracePt t="58509" x="2973388" y="2044700"/>
          <p14:tracePt t="58526" x="2982913" y="2036763"/>
          <p14:tracePt t="58542" x="3009900" y="2017713"/>
          <p14:tracePt t="58559" x="3017838" y="2000250"/>
          <p14:tracePt t="58575" x="3036888" y="1973263"/>
          <p14:tracePt t="58592" x="3062288" y="1955800"/>
          <p14:tracePt t="58609" x="3081338" y="1928813"/>
          <p14:tracePt t="58625" x="3098800" y="1911350"/>
          <p14:tracePt t="58658" x="3108325" y="1901825"/>
          <p14:tracePt t="58660" x="3125788" y="1884363"/>
          <p14:tracePt t="58675" x="3143250" y="1874838"/>
          <p14:tracePt t="58692" x="3187700" y="1857375"/>
          <p14:tracePt t="58708" x="3241675" y="1847850"/>
          <p14:tracePt t="58726" x="3286125" y="1830388"/>
          <p14:tracePt t="58742" x="3322638" y="1822450"/>
          <p14:tracePt t="58759" x="3348038" y="1812925"/>
          <p14:tracePt t="58775" x="3367088" y="1803400"/>
          <p14:tracePt t="58792" x="3384550" y="1795463"/>
          <p14:tracePt t="58835" x="3394075" y="1795463"/>
          <p14:tracePt t="58897" x="3402013" y="1795463"/>
          <p14:tracePt t="58907" x="3411538" y="1795463"/>
          <p14:tracePt t="58911" x="3429000" y="1795463"/>
          <p14:tracePt t="58911" x="3429000" y="1785938"/>
          <p14:tracePt t="58927" x="3446463" y="1785938"/>
          <p14:tracePt t="58942" x="3455988" y="1785938"/>
          <p14:tracePt t="58959" x="3455988" y="1776413"/>
          <p14:tracePt t="59103" x="3465513" y="1776413"/>
          <p14:tracePt t="59107" x="3465513" y="1768475"/>
          <p14:tracePt t="59111" x="3500438" y="1751013"/>
          <p14:tracePt t="59125" x="3544888" y="1724025"/>
          <p14:tracePt t="59143" x="3625850" y="1679575"/>
          <p14:tracePt t="59159" x="3697288" y="1643063"/>
          <p14:tracePt t="59176" x="3759200" y="1616075"/>
          <p14:tracePt t="59193" x="3822700" y="1571625"/>
          <p14:tracePt t="59209" x="3867150" y="1544638"/>
          <p14:tracePt t="59226" x="3911600" y="1509713"/>
          <p14:tracePt t="59243" x="3946525" y="1482725"/>
          <p14:tracePt t="59243" x="3946525" y="1473200"/>
          <p14:tracePt t="59260" x="3973513" y="1446213"/>
          <p14:tracePt t="59275" x="3990975" y="1411288"/>
          <p14:tracePt t="59292" x="4010025" y="1401763"/>
          <p14:tracePt t="59310" x="4017963" y="1393825"/>
          <p14:tracePt t="59326" x="4017963" y="1384300"/>
          <p14:tracePt t="59343" x="4027488" y="1374775"/>
          <p14:tracePt t="59379" x="4037013" y="1366838"/>
          <p14:tracePt t="59380" x="4044950" y="1366838"/>
          <p14:tracePt t="59393" x="4062413" y="1357313"/>
          <p14:tracePt t="59409" x="4089400" y="1339850"/>
          <p14:tracePt t="59427" x="4108450" y="1330325"/>
          <p14:tracePt t="59443" x="4133850" y="1322388"/>
          <p14:tracePt t="59460" x="4160838" y="1312863"/>
          <p14:tracePt t="59476" x="4179888" y="1303338"/>
          <p14:tracePt t="59492" x="4214813" y="1295400"/>
          <p14:tracePt t="59492" x="4214813" y="1285875"/>
          <p14:tracePt t="59510" x="4232275" y="1285875"/>
          <p14:tracePt t="59526" x="4241800" y="1285875"/>
          <p14:tracePt t="59543" x="4251325" y="1276350"/>
          <p14:tracePt t="59660" x="4251325" y="1285875"/>
          <p14:tracePt t="59666" x="4251325" y="1295400"/>
          <p14:tracePt t="59667" x="4251325" y="1322388"/>
          <p14:tracePt t="59677" x="4224338" y="1357313"/>
          <p14:tracePt t="59693" x="4197350" y="1428750"/>
          <p14:tracePt t="59710" x="4152900" y="1482725"/>
          <p14:tracePt t="59727" x="4089400" y="1536700"/>
          <p14:tracePt t="59744" x="4017963" y="1581150"/>
          <p14:tracePt t="59760" x="3911600" y="1660525"/>
          <p14:tracePt t="59777" x="3822700" y="1724025"/>
          <p14:tracePt t="59793" x="3687763" y="1803400"/>
          <p14:tracePt t="59809" x="3554413" y="1884363"/>
          <p14:tracePt t="59827" x="3438525" y="1965325"/>
          <p14:tracePt t="59843" x="3322638" y="2036763"/>
          <p14:tracePt t="59860" x="3232150" y="2108200"/>
          <p14:tracePt t="59860" x="3214688" y="2116138"/>
          <p14:tracePt t="59879" x="3160713" y="2160588"/>
          <p14:tracePt t="59893" x="3089275" y="2232025"/>
          <p14:tracePt t="59893" x="3081338" y="2251075"/>
          <p14:tracePt t="59910" x="3009900" y="2330450"/>
          <p14:tracePt t="59927" x="2928938" y="2419350"/>
          <p14:tracePt t="59943" x="2847975" y="2509838"/>
          <p14:tracePt t="59961" x="2795588" y="2571750"/>
          <p14:tracePt t="59976" x="2732088" y="2625725"/>
          <p14:tracePt t="59993" x="2687638" y="2670175"/>
          <p14:tracePt t="60009" x="2643188" y="2705100"/>
          <p14:tracePt t="60026" x="2598738" y="2741613"/>
          <p14:tracePt t="60044" x="2544763" y="2768600"/>
          <p14:tracePt t="60059" x="2500313" y="2795588"/>
          <p14:tracePt t="60059" x="2490788" y="2795588"/>
          <p14:tracePt t="60078" x="2438400" y="2822575"/>
          <p14:tracePt t="60094" x="2384425" y="2847975"/>
          <p14:tracePt t="60110" x="2330450" y="2867025"/>
          <p14:tracePt t="60126" x="2268538" y="2884488"/>
          <p14:tracePt t="60143" x="2232025" y="2901950"/>
          <p14:tracePt t="60160" x="2197100" y="2911475"/>
          <p14:tracePt t="60176" x="2143125" y="2928938"/>
          <p14:tracePt t="60194" x="2089150" y="2938463"/>
          <p14:tracePt t="60209" x="2054225" y="2955925"/>
          <p14:tracePt t="60226" x="2017713" y="2973388"/>
          <p14:tracePt t="60243" x="1982788" y="3000375"/>
          <p14:tracePt t="60259" x="1965325" y="3009900"/>
          <p14:tracePt t="60259" x="1955800" y="3009900"/>
          <p14:tracePt t="60278" x="1938338" y="3027363"/>
          <p14:tracePt t="60293" x="1928813" y="3036888"/>
          <p14:tracePt t="60309" x="1911350" y="3044825"/>
          <p14:tracePt t="60327" x="1911350" y="3054350"/>
          <p14:tracePt t="60343" x="1901825" y="3054350"/>
          <p14:tracePt t="60360" x="1901825" y="3062288"/>
          <p14:tracePt t="60395" x="1893888" y="3062288"/>
          <p14:tracePt t="60397" x="1893888" y="3071813"/>
          <p14:tracePt t="60410" x="1893888" y="3081338"/>
          <p14:tracePt t="60426" x="1874838" y="3089275"/>
          <p14:tracePt t="60461" x="1874838" y="3098800"/>
          <p14:tracePt t="60462" x="1866900" y="3108325"/>
          <p14:tracePt t="60477" x="1866900" y="3116263"/>
          <p14:tracePt t="60493" x="1857375" y="3116263"/>
          <p14:tracePt t="60510" x="1857375" y="3125788"/>
          <p14:tracePt t="61463" x="0" y="0"/>
        </p14:tracePtLst>
      </p14:laserTraceLst>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STATIC SENSITIVITY</a:t>
            </a:r>
          </a:p>
        </p:txBody>
      </p:sp>
      <p:sp>
        <p:nvSpPr>
          <p:cNvPr id="3" name="Content Placeholder 2"/>
          <p:cNvSpPr>
            <a:spLocks noGrp="1"/>
          </p:cNvSpPr>
          <p:nvPr>
            <p:ph idx="1"/>
          </p:nvPr>
        </p:nvSpPr>
        <p:spPr>
          <a:xfrm>
            <a:off x="152400" y="4343399"/>
            <a:ext cx="8686800" cy="1143001"/>
          </a:xfrm>
        </p:spPr>
        <p:txBody>
          <a:bodyPr>
            <a:noAutofit/>
          </a:bodyPr>
          <a:lstStyle/>
          <a:p>
            <a:pPr algn="just"/>
            <a:r>
              <a:rPr lang="en-IN" sz="2800" dirty="0">
                <a:solidFill>
                  <a:srgbClr val="002060"/>
                </a:solidFill>
              </a:rPr>
              <a:t>However, if the curve is not a straight line [Fig (b) above], the sensitivity varies with the input.</a:t>
            </a:r>
            <a:endParaRPr lang="en-US" sz="2800" dirty="0">
              <a:solidFill>
                <a:srgbClr val="002060"/>
              </a:solidFill>
            </a:endParaRPr>
          </a:p>
        </p:txBody>
      </p:sp>
      <p:sp>
        <p:nvSpPr>
          <p:cNvPr id="14" name="Content Placeholder 2"/>
          <p:cNvSpPr txBox="1">
            <a:spLocks/>
          </p:cNvSpPr>
          <p:nvPr/>
        </p:nvSpPr>
        <p:spPr>
          <a:xfrm>
            <a:off x="5501149" y="690715"/>
            <a:ext cx="3642851" cy="31954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chemeClr val="accent2">
                    <a:lumMod val="75000"/>
                  </a:schemeClr>
                </a:solidFill>
              </a:rPr>
              <a:t>The sensitivity is expressed as the </a:t>
            </a:r>
            <a:r>
              <a:rPr lang="en-IN" sz="2800" b="1" dirty="0">
                <a:solidFill>
                  <a:srgbClr val="C00000"/>
                </a:solidFill>
              </a:rPr>
              <a:t>slope of the calibration curve </a:t>
            </a:r>
            <a:r>
              <a:rPr lang="en-IN" sz="2800" dirty="0">
                <a:solidFill>
                  <a:schemeClr val="accent2">
                    <a:lumMod val="75000"/>
                  </a:schemeClr>
                </a:solidFill>
              </a:rPr>
              <a:t>if the ordinates are expressed in actual units. </a:t>
            </a:r>
          </a:p>
        </p:txBody>
      </p:sp>
      <p:pic>
        <p:nvPicPr>
          <p:cNvPr id="6" name="Picture 5"/>
          <p:cNvPicPr/>
          <p:nvPr/>
        </p:nvPicPr>
        <p:blipFill rotWithShape="1">
          <a:blip r:embed="rId5"/>
          <a:srcRect l="14381" t="7202" r="6426"/>
          <a:stretch/>
        </p:blipFill>
        <p:spPr>
          <a:xfrm>
            <a:off x="304800" y="690713"/>
            <a:ext cx="5196349" cy="3195487"/>
          </a:xfrm>
          <a:prstGeom prst="rect">
            <a:avLst/>
          </a:prstGeom>
        </p:spPr>
      </p:pic>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154703003"/>
      </p:ext>
    </p:extLst>
  </p:cSld>
  <p:clrMapOvr>
    <a:masterClrMapping/>
  </p:clrMapOvr>
  <mc:AlternateContent xmlns:mc="http://schemas.openxmlformats.org/markup-compatibility/2006" xmlns:p14="http://schemas.microsoft.com/office/powerpoint/2010/main">
    <mc:Choice Requires="p14">
      <p:transition spd="slow" p14:dur="2000" advTm="52604"/>
    </mc:Choice>
    <mc:Fallback xmlns="">
      <p:transition spd="slow" advTm="526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5"/>
                </p:tgtEl>
              </p:cMediaNode>
            </p:audio>
          </p:childTnLst>
        </p:cTn>
      </p:par>
    </p:tnLst>
    <p:bldLst>
      <p:bldP spid="3" grpId="0" build="p"/>
    </p:bldLst>
  </p:timing>
  <p:extLst>
    <p:ext uri="{3A86A75C-4F4B-4683-9AE1-C65F6400EC91}">
      <p14:laserTraceLst xmlns:p14="http://schemas.microsoft.com/office/powerpoint/2010/main">
        <p14:tracePtLst>
          <p14:tracePt t="14867" x="3581400" y="1330325"/>
          <p14:tracePt t="15023" x="3581400" y="1322388"/>
          <p14:tracePt t="15034" x="3571875" y="1303338"/>
          <p14:tracePt t="15048" x="3562350" y="1295400"/>
          <p14:tracePt t="15053" x="3562350" y="1285875"/>
          <p14:tracePt t="15139" x="3562350" y="1276350"/>
          <p14:tracePt t="15147" x="3562350" y="1268413"/>
          <p14:tracePt t="15171" x="3562350" y="1258888"/>
          <p14:tracePt t="15179" x="3571875" y="1258888"/>
          <p14:tracePt t="15187" x="3571875" y="1250950"/>
          <p14:tracePt t="15216" x="3571875" y="1241425"/>
          <p14:tracePt t="15227" x="3581400" y="1241425"/>
          <p14:tracePt t="15239" x="3581400" y="1231900"/>
          <p14:tracePt t="15300" x="3581400" y="1223963"/>
          <p14:tracePt t="15318" x="3589338" y="1223963"/>
          <p14:tracePt t="15354" x="3589338" y="1214438"/>
          <p14:tracePt t="15391" x="3589338" y="1204913"/>
          <p14:tracePt t="15403" x="3598863" y="1196975"/>
          <p14:tracePt t="15414" x="3598863" y="1187450"/>
          <p14:tracePt t="15503" x="3589338" y="1187450"/>
          <p14:tracePt t="15510" x="3581400" y="1187450"/>
          <p14:tracePt t="15530" x="3571875" y="1187450"/>
          <p14:tracePt t="15531" x="3562350" y="1187450"/>
          <p14:tracePt t="15540" x="3536950" y="1187450"/>
          <p14:tracePt t="15557" x="3509963" y="1187450"/>
          <p14:tracePt t="15573" x="3473450" y="1187450"/>
          <p14:tracePt t="15590" x="3446463" y="1187450"/>
          <p14:tracePt t="15607" x="3402013" y="1187450"/>
          <p14:tracePt t="15623" x="3384550" y="1187450"/>
          <p14:tracePt t="15767" x="3375025" y="1187450"/>
          <p14:tracePt t="15780" x="3367088" y="1187450"/>
          <p14:tracePt t="15781" x="3357563" y="1187450"/>
          <p14:tracePt t="15789" x="3295650" y="1187450"/>
          <p14:tracePt t="15807" x="3241675" y="1187450"/>
          <p14:tracePt t="15824" x="3187700" y="1187450"/>
          <p14:tracePt t="15839" x="3152775" y="1196975"/>
          <p14:tracePt t="15857" x="3143250" y="1204913"/>
          <p14:tracePt t="15873" x="3133725" y="1204913"/>
          <p14:tracePt t="15915" x="3125788" y="1204913"/>
          <p14:tracePt t="15931" x="3116263" y="1204913"/>
          <p14:tracePt t="15941" x="3108325" y="1204913"/>
          <p14:tracePt t="15957" x="3098800" y="1214438"/>
          <p14:tracePt t="15957" x="3081338" y="1214438"/>
          <p14:tracePt t="15973" x="3054350" y="1223963"/>
          <p14:tracePt t="15990" x="3027363" y="1223963"/>
          <p14:tracePt t="16006" x="3009900" y="1231900"/>
          <p14:tracePt t="16023" x="2990850" y="1241425"/>
          <p14:tracePt t="16040" x="2982913" y="1241425"/>
          <p14:tracePt t="16144" x="2982913" y="1250950"/>
          <p14:tracePt t="16157" x="2973388" y="1250950"/>
          <p14:tracePt t="16169" x="2973388" y="1258888"/>
          <p14:tracePt t="16177" x="2965450" y="1258888"/>
          <p14:tracePt t="16189" x="2965450" y="1268413"/>
          <p14:tracePt t="16190" x="2938463" y="1285875"/>
          <p14:tracePt t="16206" x="2928938" y="1295400"/>
          <p14:tracePt t="16223" x="2911475" y="1295400"/>
          <p14:tracePt t="16239" x="2894013" y="1303338"/>
          <p14:tracePt t="16369" x="2894013" y="1312863"/>
          <p14:tracePt t="16377" x="2884488" y="1312863"/>
          <p14:tracePt t="16389" x="2874963" y="1322388"/>
          <p14:tracePt t="16392" x="2867025" y="1339850"/>
          <p14:tracePt t="16406" x="2840038" y="1347788"/>
          <p14:tracePt t="16424" x="2822575" y="1357313"/>
          <p14:tracePt t="16439" x="2795588" y="1366838"/>
          <p14:tracePt t="16456" x="2776538" y="1366838"/>
          <p14:tracePt t="16474" x="2759075" y="1366838"/>
          <p14:tracePt t="16490" x="2751138" y="1366838"/>
          <p14:tracePt t="16529" x="2741613" y="1366838"/>
          <p14:tracePt t="16540" x="2732088" y="1366838"/>
          <p14:tracePt t="16547" x="2714625" y="1366838"/>
          <p14:tracePt t="16556" x="2697163" y="1374775"/>
          <p14:tracePt t="16574" x="2679700" y="1384300"/>
          <p14:tracePt t="16591" x="2643188" y="1393825"/>
          <p14:tracePt t="16606" x="2608263" y="1401763"/>
          <p14:tracePt t="16623" x="2571750" y="1411288"/>
          <p14:tracePt t="16640" x="2544763" y="1411288"/>
          <p14:tracePt t="16657" x="2517775" y="1411288"/>
          <p14:tracePt t="16674" x="2500313" y="1419225"/>
          <p14:tracePt t="16690" x="2490788" y="1428750"/>
          <p14:tracePt t="16707" x="2473325" y="1438275"/>
          <p14:tracePt t="16723" x="2465388" y="1446213"/>
          <p14:tracePt t="16740" x="2446338" y="1490663"/>
          <p14:tracePt t="16758" x="2428875" y="1517650"/>
          <p14:tracePt t="16774" x="2419350" y="1527175"/>
          <p14:tracePt t="16790" x="2419350" y="1544638"/>
          <p14:tracePt t="16829" x="2411413" y="1544638"/>
          <p14:tracePt t="16830" x="2411413" y="1554163"/>
          <p14:tracePt t="16840" x="2401888" y="1562100"/>
          <p14:tracePt t="16856" x="2384425" y="1571625"/>
          <p14:tracePt t="16874" x="2384425" y="1581150"/>
          <p14:tracePt t="16890" x="2374900" y="1589088"/>
          <p14:tracePt t="16906" x="2357438" y="1598613"/>
          <p14:tracePt t="16924" x="2347913" y="1608138"/>
          <p14:tracePt t="16940" x="2347913" y="1625600"/>
          <p14:tracePt t="16957" x="2322513" y="1652588"/>
          <p14:tracePt t="16957" x="2322513" y="1660525"/>
          <p14:tracePt t="16974" x="2312988" y="1687513"/>
          <p14:tracePt t="16991" x="2303463" y="1697038"/>
          <p14:tracePt t="17007" x="2303463" y="1704975"/>
          <p14:tracePt t="17128" x="2295525" y="1714500"/>
          <p14:tracePt t="17132" x="2286000" y="1714500"/>
          <p14:tracePt t="17144" x="2276475" y="1714500"/>
          <p14:tracePt t="17152" x="2268538" y="1724025"/>
          <p14:tracePt t="17157" x="2251075" y="1731963"/>
          <p14:tracePt t="17237" x="2241550" y="1741488"/>
          <p14:tracePt t="17239" x="2241550" y="1751013"/>
          <p14:tracePt t="17245" x="2214563" y="1776413"/>
          <p14:tracePt t="17256" x="2187575" y="1812925"/>
          <p14:tracePt t="17274" x="2160588" y="1839913"/>
          <p14:tracePt t="17291" x="2133600" y="1857375"/>
          <p14:tracePt t="17307" x="2108200" y="1866900"/>
          <p14:tracePt t="17324" x="2089150" y="1884363"/>
          <p14:tracePt t="17340" x="2081213" y="1884363"/>
          <p14:tracePt t="17356" x="2071688" y="1884363"/>
          <p14:tracePt t="17373" x="2071688" y="1893888"/>
          <p14:tracePt t="17391" x="2062163" y="1893888"/>
          <p14:tracePt t="17407" x="2062163" y="1901825"/>
          <p14:tracePt t="17424" x="2044700" y="1919288"/>
          <p14:tracePt t="17441" x="2036763" y="1928813"/>
          <p14:tracePt t="17456" x="2027238" y="1938338"/>
          <p14:tracePt t="17473" x="1990725" y="1965325"/>
          <p14:tracePt t="17491" x="1955800" y="1982788"/>
          <p14:tracePt t="17506" x="1919288" y="2009775"/>
          <p14:tracePt t="17524" x="1884363" y="2027238"/>
          <p14:tracePt t="17541" x="1857375" y="2044700"/>
          <p14:tracePt t="17557" x="1839913" y="2054225"/>
          <p14:tracePt t="17573" x="1830388" y="2062163"/>
          <p14:tracePt t="17644" x="1822450" y="2062163"/>
          <p14:tracePt t="17655" x="1812925" y="2071688"/>
          <p14:tracePt t="17667" x="1803400" y="2071688"/>
          <p14:tracePt t="17671" x="1803400" y="2081213"/>
          <p14:tracePt t="17675" x="1776413" y="2098675"/>
          <p14:tracePt t="17675" x="1768475" y="2098675"/>
          <p14:tracePt t="17691" x="1731963" y="2125663"/>
          <p14:tracePt t="17707" x="1679575" y="2152650"/>
          <p14:tracePt t="17724" x="1625600" y="2179638"/>
          <p14:tracePt t="17741" x="1589088" y="2197100"/>
          <p14:tracePt t="17758" x="1571625" y="2214563"/>
          <p14:tracePt t="17815" x="1562100" y="2214563"/>
          <p14:tracePt t="17827" x="1562100" y="2224088"/>
          <p14:tracePt t="17840" x="1554163" y="2224088"/>
          <p14:tracePt t="17847" x="1536700" y="2241550"/>
          <p14:tracePt t="17847" x="1536700" y="2251075"/>
          <p14:tracePt t="17857" x="1527175" y="2259013"/>
          <p14:tracePt t="17874" x="1500188" y="2276475"/>
          <p14:tracePt t="17890" x="1490663" y="2295525"/>
          <p14:tracePt t="17907" x="1473200" y="2303463"/>
          <p14:tracePt t="17923" x="1446213" y="2330450"/>
          <p14:tracePt t="17941" x="1419225" y="2347913"/>
          <p14:tracePt t="17958" x="1393825" y="2366963"/>
          <p14:tracePt t="17974" x="1366838" y="2393950"/>
          <p14:tracePt t="17990" x="1339850" y="2419350"/>
          <p14:tracePt t="18008" x="1312863" y="2446338"/>
          <p14:tracePt t="18024" x="1285875" y="2473325"/>
          <p14:tracePt t="18040" x="1258888" y="2500313"/>
          <p14:tracePt t="18058" x="1241425" y="2517775"/>
          <p14:tracePt t="18074" x="1214438" y="2544763"/>
          <p14:tracePt t="18091" x="1187450" y="2562225"/>
          <p14:tracePt t="18108" x="1160463" y="2589213"/>
          <p14:tracePt t="18124" x="1133475" y="2616200"/>
          <p14:tracePt t="18142" x="1108075" y="2633663"/>
          <p14:tracePt t="18157" x="1071563" y="2660650"/>
          <p14:tracePt t="18174" x="1044575" y="2687638"/>
          <p14:tracePt t="18193" x="1017588" y="2705100"/>
          <p14:tracePt t="18207" x="990600" y="2732088"/>
          <p14:tracePt t="18224" x="973138" y="2759075"/>
          <p14:tracePt t="18241" x="946150" y="2795588"/>
          <p14:tracePt t="18258" x="919163" y="2822575"/>
          <p14:tracePt t="18275" x="893763" y="2847975"/>
          <p14:tracePt t="18291" x="866775" y="2884488"/>
          <p14:tracePt t="18308" x="839788" y="2911475"/>
          <p14:tracePt t="18324" x="822325" y="2928938"/>
          <p14:tracePt t="18340" x="812800" y="2938463"/>
          <p14:tracePt t="18357" x="785813" y="2955925"/>
          <p14:tracePt t="19083" x="0" y="0"/>
        </p14:tracePtLst>
        <p14:tracePtLst>
          <p14:tracePt t="20074" x="1044575" y="3187700"/>
          <p14:tracePt t="20085" x="1044575" y="3197225"/>
          <p14:tracePt t="20095" x="1044575" y="3205163"/>
          <p14:tracePt t="20118" x="1044575" y="3214688"/>
          <p14:tracePt t="20140" x="1044575" y="3224213"/>
          <p14:tracePt t="20282" x="1044575" y="3232150"/>
          <p14:tracePt t="20286" x="1036638" y="3241675"/>
          <p14:tracePt t="20298" x="1036638" y="3251200"/>
          <p14:tracePt t="20302" x="1027113" y="3268663"/>
          <p14:tracePt t="20310" x="1027113" y="3286125"/>
          <p14:tracePt t="20326" x="1009650" y="3303588"/>
          <p14:tracePt t="20344" x="1009650" y="3313113"/>
          <p14:tracePt t="20760" x="1009650" y="3303588"/>
          <p14:tracePt t="20773" x="1009650" y="3295650"/>
          <p14:tracePt t="20780" x="1009650" y="3286125"/>
          <p14:tracePt t="20799" x="1009650" y="3276600"/>
          <p14:tracePt t="20800" x="1009650" y="3268663"/>
          <p14:tracePt t="20809" x="1009650" y="3259138"/>
          <p14:tracePt t="20826" x="1009650" y="3251200"/>
          <p14:tracePt t="20842" x="1017588" y="3241675"/>
          <p14:tracePt t="20860" x="1017588" y="3232150"/>
          <p14:tracePt t="20876" x="1017588" y="3224213"/>
          <p14:tracePt t="20911" x="1017588" y="3214688"/>
          <p14:tracePt t="20926" x="1017588" y="3205163"/>
          <p14:tracePt t="20927" x="1017588" y="3187700"/>
          <p14:tracePt t="20943" x="1017588" y="3160713"/>
          <p14:tracePt t="20960" x="1017588" y="3133725"/>
          <p14:tracePt t="20976" x="1017588" y="3108325"/>
          <p14:tracePt t="20993" x="1017588" y="3081338"/>
          <p14:tracePt t="21009" x="1017588" y="3054350"/>
          <p14:tracePt t="21027" x="1017588" y="3036888"/>
          <p14:tracePt t="21043" x="1017588" y="3027363"/>
          <p14:tracePt t="21060" x="1017588" y="3009900"/>
          <p14:tracePt t="21077" x="1017588" y="3000375"/>
          <p14:tracePt t="21092" x="1017588" y="2973388"/>
          <p14:tracePt t="21110" x="1017588" y="2965450"/>
          <p14:tracePt t="21127" x="1017588" y="2938463"/>
          <p14:tracePt t="21142" x="1017588" y="2919413"/>
          <p14:tracePt t="21160" x="1017588" y="2894013"/>
          <p14:tracePt t="21176" x="1017588" y="2874963"/>
          <p14:tracePt t="21193" x="1017588" y="2857500"/>
          <p14:tracePt t="21209" x="1017588" y="2840038"/>
          <p14:tracePt t="21226" x="1017588" y="2830513"/>
          <p14:tracePt t="21244" x="1017588" y="2813050"/>
          <p14:tracePt t="21259" x="1017588" y="2795588"/>
          <p14:tracePt t="21277" x="1017588" y="2786063"/>
          <p14:tracePt t="21293" x="1017588" y="2776538"/>
          <p14:tracePt t="21310" x="1017588" y="2759075"/>
          <p14:tracePt t="21310" x="1017588" y="2751138"/>
          <p14:tracePt t="21327" x="1017588" y="2741613"/>
          <p14:tracePt t="21343" x="1027113" y="2732088"/>
          <p14:tracePt t="21359" x="1027113" y="2714625"/>
          <p14:tracePt t="21376" x="1027113" y="2705100"/>
          <p14:tracePt t="21393" x="1027113" y="2697163"/>
          <p14:tracePt t="21409" x="1027113" y="2687638"/>
          <p14:tracePt t="21426" x="1027113" y="2679700"/>
          <p14:tracePt t="21443" x="1036638" y="2679700"/>
          <p14:tracePt t="21460" x="1036638" y="2670175"/>
          <p14:tracePt t="22360" x="1036638" y="2679700"/>
          <p14:tracePt t="22363" x="1036638" y="2687638"/>
          <p14:tracePt t="22368" x="1036638" y="2705100"/>
          <p14:tracePt t="22377" x="1036638" y="2741613"/>
          <p14:tracePt t="22395" x="1036638" y="2776538"/>
          <p14:tracePt t="22411" x="1036638" y="2803525"/>
          <p14:tracePt t="22427" x="1036638" y="2840038"/>
          <p14:tracePt t="22443" x="1036638" y="2867025"/>
          <p14:tracePt t="22461" x="1036638" y="2901950"/>
          <p14:tracePt t="22477" x="1036638" y="2946400"/>
          <p14:tracePt t="22494" x="1027113" y="2982913"/>
          <p14:tracePt t="22511" x="1027113" y="3017838"/>
          <p14:tracePt t="22526" x="1027113" y="3044825"/>
          <p14:tracePt t="22544" x="1027113" y="3062288"/>
          <p14:tracePt t="22560" x="1027113" y="3081338"/>
          <p14:tracePt t="22576" x="1027113" y="3098800"/>
          <p14:tracePt t="22595" x="1027113" y="3125788"/>
          <p14:tracePt t="22611" x="1027113" y="3143250"/>
          <p14:tracePt t="22627" x="1027113" y="3160713"/>
          <p14:tracePt t="22644" x="1027113" y="3170238"/>
          <p14:tracePt t="22660" x="1027113" y="3187700"/>
          <p14:tracePt t="22660" x="1027113" y="3197225"/>
          <p14:tracePt t="22679" x="1027113" y="3205163"/>
          <p14:tracePt t="22693" x="1027113" y="3214688"/>
          <p14:tracePt t="22711" x="1027113" y="3224213"/>
          <p14:tracePt t="22727" x="1027113" y="3232150"/>
          <p14:tracePt t="22883" x="1027113" y="3241675"/>
          <p14:tracePt t="22890" x="1036638" y="3251200"/>
          <p14:tracePt t="22893" x="1036638" y="3268663"/>
          <p14:tracePt t="22902" x="1044575" y="3295650"/>
          <p14:tracePt t="22911" x="1044575" y="3313113"/>
          <p14:tracePt t="22927" x="1054100" y="3322638"/>
          <p14:tracePt t="23049" x="1054100" y="3313113"/>
          <p14:tracePt t="23058" x="1054100" y="3303588"/>
          <p14:tracePt t="23065" x="1054100" y="3241675"/>
          <p14:tracePt t="23078" x="1054100" y="3197225"/>
          <p14:tracePt t="23094" x="1054100" y="3143250"/>
          <p14:tracePt t="23111" x="1054100" y="3071813"/>
          <p14:tracePt t="23127" x="1054100" y="3027363"/>
          <p14:tracePt t="23143" x="1054100" y="3000375"/>
          <p14:tracePt t="23143" x="1054100" y="2990850"/>
          <p14:tracePt t="23161" x="1054100" y="2955925"/>
          <p14:tracePt t="23177" x="1054100" y="2928938"/>
          <p14:tracePt t="23194" x="1054100" y="2919413"/>
          <p14:tracePt t="23211" x="1054100" y="2894013"/>
          <p14:tracePt t="23227" x="1054100" y="2867025"/>
          <p14:tracePt t="23244" x="1054100" y="2840038"/>
          <p14:tracePt t="23260" x="1054100" y="2803525"/>
          <p14:tracePt t="23278" x="1054100" y="2786063"/>
          <p14:tracePt t="23293" x="1054100" y="2759075"/>
          <p14:tracePt t="23311" x="1054100" y="2751138"/>
          <p14:tracePt t="23328" x="1054100" y="2741613"/>
          <p14:tracePt t="23343" x="1054100" y="2732088"/>
          <p14:tracePt t="23377" x="1054100" y="2724150"/>
          <p14:tracePt t="23378" x="1054100" y="2714625"/>
          <p14:tracePt t="23394" x="1054100" y="2705100"/>
          <p14:tracePt t="23411" x="1054100" y="2687638"/>
          <p14:tracePt t="23427" x="1054100" y="2670175"/>
          <p14:tracePt t="23445" x="1054100" y="2660650"/>
          <p14:tracePt t="23461" x="1054100" y="2633663"/>
          <p14:tracePt t="23478" x="1054100" y="2625725"/>
          <p14:tracePt t="23494" x="1054100" y="2608263"/>
          <p14:tracePt t="23510" x="1054100" y="2598738"/>
          <p14:tracePt t="23527" x="1054100" y="2589213"/>
          <p14:tracePt t="23567" x="1054100" y="2581275"/>
          <p14:tracePt t="23725" x="1044575" y="2581275"/>
          <p14:tracePt t="23736" x="1036638" y="2581275"/>
          <p14:tracePt t="23737" x="1036638" y="2589213"/>
          <p14:tracePt t="23744" x="1027113" y="2598738"/>
          <p14:tracePt t="23761" x="1027113" y="2616200"/>
          <p14:tracePt t="23779" x="1027113" y="2625725"/>
          <p14:tracePt t="23794" x="1027113" y="2633663"/>
          <p14:tracePt t="23944" x="1036638" y="2633663"/>
          <p14:tracePt t="23955" x="1044575" y="2633663"/>
          <p14:tracePt t="23959" x="1054100" y="2633663"/>
          <p14:tracePt t="23968" x="1071563" y="2643188"/>
          <p14:tracePt t="24005" x="1081088" y="2643188"/>
          <p14:tracePt t="24028" x="1089025" y="2643188"/>
          <p14:tracePt t="24041" x="1098550" y="2633663"/>
          <p14:tracePt t="24056" x="1098550" y="2625725"/>
          <p14:tracePt t="24069" x="1098550" y="2616200"/>
          <p14:tracePt t="24076" x="1098550" y="2608263"/>
          <p14:tracePt t="24095" x="1098550" y="2598738"/>
          <p14:tracePt t="24791" x="1089025" y="2598738"/>
          <p14:tracePt t="24795" x="1089025" y="2608263"/>
          <p14:tracePt t="24796" x="1081088" y="2616200"/>
          <p14:tracePt t="24812" x="1071563" y="2616200"/>
          <p14:tracePt t="24829" x="1062038" y="2625725"/>
          <p14:tracePt t="24844" x="1054100" y="2633663"/>
          <p14:tracePt t="24861" x="1044575" y="2643188"/>
          <p14:tracePt t="24879" x="1036638" y="2652713"/>
          <p14:tracePt t="24895" x="1017588" y="2660650"/>
          <p14:tracePt t="24912" x="1000125" y="2670175"/>
          <p14:tracePt t="24929" x="990600" y="2687638"/>
          <p14:tracePt t="24945" x="973138" y="2705100"/>
          <p14:tracePt t="24962" x="965200" y="2714625"/>
          <p14:tracePt t="24978" x="955675" y="2732088"/>
          <p14:tracePt t="25015" x="955675" y="2741613"/>
          <p14:tracePt t="25016" x="946150" y="2741613"/>
          <p14:tracePt t="25123" x="938213" y="2741613"/>
          <p14:tracePt t="25163" x="938213" y="2751138"/>
          <p14:tracePt t="25391" x="946150" y="2741613"/>
          <p14:tracePt t="25406" x="946150" y="2732088"/>
          <p14:tracePt t="25411" x="955675" y="2732088"/>
          <p14:tracePt t="25412" x="973138" y="2705100"/>
          <p14:tracePt t="25434" x="982663" y="2697163"/>
          <p14:tracePt t="25445" x="1000125" y="2679700"/>
          <p14:tracePt t="25462" x="1009650" y="2670175"/>
          <p14:tracePt t="25478" x="1017588" y="2660650"/>
          <p14:tracePt t="25495" x="1027113" y="2652713"/>
          <p14:tracePt t="25512" x="1036638" y="2643188"/>
          <p14:tracePt t="25528" x="1044575" y="2633663"/>
          <p14:tracePt t="25545" x="1062038" y="2616200"/>
          <p14:tracePt t="25587" x="1071563" y="2608263"/>
          <p14:tracePt t="25599" x="1071563" y="2598738"/>
          <p14:tracePt t="25602" x="1089025" y="2598738"/>
          <p14:tracePt t="25612" x="1098550" y="2581275"/>
          <p14:tracePt t="25628" x="1108075" y="2571750"/>
          <p14:tracePt t="25645" x="1125538" y="2562225"/>
          <p14:tracePt t="25662" x="1143000" y="2536825"/>
          <p14:tracePt t="25679" x="1152525" y="2527300"/>
          <p14:tracePt t="25695" x="1169988" y="2509838"/>
          <p14:tracePt t="25712" x="1179513" y="2490788"/>
          <p14:tracePt t="25729" x="1196975" y="2482850"/>
          <p14:tracePt t="25745" x="1214438" y="2465388"/>
          <p14:tracePt t="25761" x="1241425" y="2446338"/>
          <p14:tracePt t="25779" x="1250950" y="2438400"/>
          <p14:tracePt t="25795" x="1258888" y="2428875"/>
          <p14:tracePt t="25811" x="1258888" y="2419350"/>
          <p14:tracePt t="25828" x="1268413" y="2411413"/>
          <p14:tracePt t="25864" x="1276350" y="2411413"/>
          <p14:tracePt t="25878" x="1276350" y="2401888"/>
          <p14:tracePt t="25879" x="1285875" y="2401888"/>
          <p14:tracePt t="25896" x="1285875" y="2393950"/>
          <p14:tracePt t="25911" x="1285875" y="2384425"/>
          <p14:tracePt t="25929" x="1295400" y="2384425"/>
          <p14:tracePt t="26056" x="1285875" y="2393950"/>
          <p14:tracePt t="26062" x="1276350" y="2401888"/>
          <p14:tracePt t="26066" x="1268413" y="2401888"/>
          <p14:tracePt t="26069" x="1258888" y="2428875"/>
          <p14:tracePt t="26078" x="1231900" y="2446338"/>
          <p14:tracePt t="26096" x="1214438" y="2473325"/>
          <p14:tracePt t="26111" x="1204913" y="2482850"/>
          <p14:tracePt t="26129" x="1179513" y="2509838"/>
          <p14:tracePt t="26146" x="1160463" y="2536825"/>
          <p14:tracePt t="26162" x="1152525" y="2554288"/>
          <p14:tracePt t="26179" x="1125538" y="2571750"/>
          <p14:tracePt t="26196" x="1116013" y="2581275"/>
          <p14:tracePt t="26212" x="1108075" y="2608263"/>
          <p14:tracePt t="26229" x="1089025" y="2616200"/>
          <p14:tracePt t="26245" x="1071563" y="2633663"/>
          <p14:tracePt t="26263" x="1062038" y="2652713"/>
          <p14:tracePt t="26278" x="1044575" y="2660650"/>
          <p14:tracePt t="26295" x="1036638" y="2679700"/>
          <p14:tracePt t="26311" x="1017588" y="2697163"/>
          <p14:tracePt t="26328" x="1009650" y="2705100"/>
          <p14:tracePt t="26344" x="1000125" y="2724150"/>
          <p14:tracePt t="26361" x="990600" y="2732088"/>
          <p14:tracePt t="26405" x="982663" y="2732088"/>
          <p14:tracePt t="26417" x="982663" y="2741613"/>
          <p14:tracePt t="26544" x="982663" y="2732088"/>
          <p14:tracePt t="26550" x="990600" y="2732088"/>
          <p14:tracePt t="26551" x="1009650" y="2714625"/>
          <p14:tracePt t="26563" x="1044575" y="2679700"/>
          <p14:tracePt t="26582" x="1071563" y="2652713"/>
          <p14:tracePt t="26594" x="1116013" y="2616200"/>
          <p14:tracePt t="26611" x="1179513" y="2581275"/>
          <p14:tracePt t="26628" x="1214438" y="2536825"/>
          <p14:tracePt t="26644" x="1241425" y="2509838"/>
          <p14:tracePt t="26661" x="1258888" y="2490788"/>
          <p14:tracePt t="26678" x="1276350" y="2482850"/>
          <p14:tracePt t="26694" x="1276350" y="2473325"/>
          <p14:tracePt t="26711" x="1285875" y="2465388"/>
          <p14:tracePt t="26728" x="1295400" y="2455863"/>
          <p14:tracePt t="26746" x="1303338" y="2446338"/>
          <p14:tracePt t="26763" x="1312863" y="2438400"/>
          <p14:tracePt t="26778" x="1322388" y="2419350"/>
          <p14:tracePt t="26796" x="1347788" y="2374900"/>
          <p14:tracePt t="26812" x="1357313" y="2347913"/>
          <p14:tracePt t="26829" x="1374775" y="2322513"/>
          <p14:tracePt t="26845" x="1384300" y="2303463"/>
          <p14:tracePt t="26862" x="1393825" y="2295525"/>
          <p14:tracePt t="26879" x="1401763" y="2295525"/>
          <p14:tracePt t="27020" x="1393825" y="2295525"/>
          <p14:tracePt t="27029" x="1374775" y="2303463"/>
          <p14:tracePt t="27035" x="1357313" y="2322513"/>
          <p14:tracePt t="27045" x="1312863" y="2357438"/>
          <p14:tracePt t="27063" x="1285875" y="2374900"/>
          <p14:tracePt t="27063" x="1276350" y="2384425"/>
          <p14:tracePt t="27080" x="1231900" y="2419350"/>
          <p14:tracePt t="27096" x="1196975" y="2446338"/>
          <p14:tracePt t="27096" x="1187450" y="2446338"/>
          <p14:tracePt t="27114" x="1169988" y="2473325"/>
          <p14:tracePt t="27128" x="1143000" y="2490788"/>
          <p14:tracePt t="27146" x="1125538" y="2517775"/>
          <p14:tracePt t="27163" x="1098550" y="2536825"/>
          <p14:tracePt t="27179" x="1081088" y="2554288"/>
          <p14:tracePt t="27197" x="1071563" y="2562225"/>
          <p14:tracePt t="27213" x="1062038" y="2581275"/>
          <p14:tracePt t="27229" x="1054100" y="2589213"/>
          <p14:tracePt t="27246" x="1044575" y="2598738"/>
          <p14:tracePt t="27262" x="1036638" y="2608263"/>
          <p14:tracePt t="27552" x="1036638" y="2616200"/>
          <p14:tracePt t="27554" x="1027113" y="2616200"/>
          <p14:tracePt t="27715" x="1036638" y="2616200"/>
          <p14:tracePt t="27719" x="1036638" y="2608263"/>
          <p14:tracePt t="27724" x="1044575" y="2598738"/>
          <p14:tracePt t="27729" x="1071563" y="2581275"/>
          <p14:tracePt t="27745" x="1098550" y="2562225"/>
          <p14:tracePt t="27762" x="1125538" y="2536825"/>
          <p14:tracePt t="27779" x="1152525" y="2509838"/>
          <p14:tracePt t="27795" x="1179513" y="2490788"/>
          <p14:tracePt t="27812" x="1196975" y="2473325"/>
          <p14:tracePt t="27829" x="1223963" y="2446338"/>
          <p14:tracePt t="27845" x="1241425" y="2438400"/>
          <p14:tracePt t="27862" x="1258888" y="2419350"/>
          <p14:tracePt t="27878" x="1268413" y="2401888"/>
          <p14:tracePt t="27896" x="1285875" y="2384425"/>
          <p14:tracePt t="27912" x="1303338" y="2374900"/>
          <p14:tracePt t="27929" x="1303338" y="2366963"/>
          <p14:tracePt t="27945" x="1312863" y="2366963"/>
          <p14:tracePt t="30758" x="1312863" y="2374900"/>
          <p14:tracePt t="30770" x="1303338" y="2374900"/>
          <p14:tracePt t="30802" x="1303338" y="2384425"/>
          <p14:tracePt t="30811" x="1303338" y="2393950"/>
          <p14:tracePt t="30815" x="1295400" y="2393950"/>
          <p14:tracePt t="30830" x="1295400" y="2401888"/>
          <p14:tracePt t="30832" x="1285875" y="2401888"/>
          <p14:tracePt t="30846" x="1276350" y="2411413"/>
          <p14:tracePt t="30895" x="1268413" y="2411413"/>
          <p14:tracePt t="30900" x="1268413" y="2419350"/>
          <p14:tracePt t="30908" x="1268413" y="2428875"/>
          <p14:tracePt t="30915" x="1250950" y="2438400"/>
          <p14:tracePt t="30930" x="1231900" y="2455863"/>
          <p14:tracePt t="30947" x="1223963" y="2473325"/>
          <p14:tracePt t="30964" x="1214438" y="2482850"/>
          <p14:tracePt t="30981" x="1204913" y="2490788"/>
          <p14:tracePt t="31015" x="1204913" y="2500313"/>
          <p14:tracePt t="31307" x="1204913" y="2509838"/>
          <p14:tracePt t="31309" x="1204913" y="2517775"/>
          <p14:tracePt t="31312" x="1204913" y="2554288"/>
          <p14:tracePt t="31330" x="1214438" y="2581275"/>
          <p14:tracePt t="31331" x="1214438" y="2625725"/>
          <p14:tracePt t="31331" x="1214438" y="2633663"/>
          <p14:tracePt t="31348" x="1223963" y="2679700"/>
          <p14:tracePt t="31365" x="1231900" y="2714625"/>
          <p14:tracePt t="31381" x="1231900" y="2751138"/>
          <p14:tracePt t="31398" x="1241425" y="2776538"/>
          <p14:tracePt t="31415" x="1250950" y="2795588"/>
          <p14:tracePt t="31430" x="1250950" y="2813050"/>
          <p14:tracePt t="31447" x="1250950" y="2822575"/>
          <p14:tracePt t="31464" x="1250950" y="2847975"/>
          <p14:tracePt t="31481" x="1250950" y="2867025"/>
          <p14:tracePt t="31498" x="1250950" y="2884488"/>
          <p14:tracePt t="31514" x="1250950" y="2919413"/>
          <p14:tracePt t="31531" x="1250950" y="2938463"/>
          <p14:tracePt t="31547" x="1250950" y="2973388"/>
          <p14:tracePt t="31564" x="1250950" y="3009900"/>
          <p14:tracePt t="31581" x="1250950" y="3027363"/>
          <p14:tracePt t="31597" x="1250950" y="3054350"/>
          <p14:tracePt t="31634" x="1250950" y="3062288"/>
          <p14:tracePt t="31642" x="1250950" y="3071813"/>
          <p14:tracePt t="31647" x="1250950" y="3081338"/>
          <p14:tracePt t="31686" x="1250950" y="3089275"/>
          <p14:tracePt t="31703" x="1250950" y="3098800"/>
          <p14:tracePt t="31706" x="1250950" y="3108325"/>
          <p14:tracePt t="31718" x="1250950" y="3125788"/>
          <p14:tracePt t="31732" x="1250950" y="3133725"/>
          <p14:tracePt t="31747" x="1250950" y="3152775"/>
          <p14:tracePt t="31765" x="1250950" y="3160713"/>
          <p14:tracePt t="31782" x="1250950" y="3170238"/>
          <p14:tracePt t="31797" x="1250950" y="3187700"/>
          <p14:tracePt t="31815" x="1250950" y="3197225"/>
          <p14:tracePt t="31854" x="1250950" y="3205163"/>
          <p14:tracePt t="31865" x="1250950" y="3214688"/>
          <p14:tracePt t="31885" x="1250950" y="3224213"/>
          <p14:tracePt t="31910" x="1250950" y="3232150"/>
          <p14:tracePt t="31933" x="1250950" y="3241675"/>
          <p14:tracePt t="31941" x="1250950" y="3251200"/>
          <p14:tracePt t="31954" x="1250950" y="3259138"/>
          <p14:tracePt t="31954" x="1250950" y="3268663"/>
          <p14:tracePt t="31981" x="1250950" y="3276600"/>
          <p14:tracePt t="31994" x="1250950" y="3286125"/>
          <p14:tracePt t="32006" x="1250950" y="3295650"/>
          <p14:tracePt t="32017" x="1250950" y="3303588"/>
          <p14:tracePt t="32018" x="1250950" y="3313113"/>
          <p14:tracePt t="32050" x="1250950" y="3322638"/>
          <p14:tracePt t="32050" x="1250950" y="3330575"/>
          <p14:tracePt t="32210" x="1250950" y="3322638"/>
          <p14:tracePt t="32221" x="1250950" y="3313113"/>
          <p14:tracePt t="32226" x="1250950" y="3303588"/>
          <p14:tracePt t="32233" x="1250950" y="3268663"/>
          <p14:tracePt t="32254" x="1250950" y="3232150"/>
          <p14:tracePt t="32254" x="1250950" y="3224213"/>
          <p14:tracePt t="32266" x="1250950" y="3179763"/>
          <p14:tracePt t="32281" x="1250950" y="3133725"/>
          <p14:tracePt t="32299" x="1250950" y="3081338"/>
          <p14:tracePt t="32314" x="1250950" y="3036888"/>
          <p14:tracePt t="32332" x="1250950" y="3000375"/>
          <p14:tracePt t="32348" x="1250950" y="2946400"/>
          <p14:tracePt t="32365" x="1250950" y="2901950"/>
          <p14:tracePt t="32382" x="1250950" y="2857500"/>
          <p14:tracePt t="32399" x="1250950" y="2822575"/>
          <p14:tracePt t="32415" x="1250950" y="2776538"/>
          <p14:tracePt t="32432" x="1250950" y="2741613"/>
          <p14:tracePt t="32448" x="1250950" y="2697163"/>
          <p14:tracePt t="32465" x="1250950" y="2670175"/>
          <p14:tracePt t="32481" x="1250950" y="2643188"/>
          <p14:tracePt t="32499" x="1250950" y="2625725"/>
          <p14:tracePt t="32514" x="1250950" y="2608263"/>
          <p14:tracePt t="32531" x="1250950" y="2589213"/>
          <p14:tracePt t="32549" x="1250950" y="2571750"/>
          <p14:tracePt t="32565" x="1250950" y="2554288"/>
          <p14:tracePt t="32582" x="1250950" y="2527300"/>
          <p14:tracePt t="32599" x="1250950" y="2500313"/>
          <p14:tracePt t="32614" x="1250950" y="2473325"/>
          <p14:tracePt t="32614" x="1250950" y="2465388"/>
          <p14:tracePt t="32633" x="1250950" y="2438400"/>
          <p14:tracePt t="32649" x="1250950" y="2411413"/>
          <p14:tracePt t="32665" x="1250950" y="2401888"/>
          <p14:tracePt t="32884" x="1250950" y="2411413"/>
          <p14:tracePt t="32889" x="1250950" y="2419350"/>
          <p14:tracePt t="32895" x="1250950" y="2428875"/>
          <p14:tracePt t="32900" x="1241425" y="2482850"/>
          <p14:tracePt t="32916" x="1231900" y="2509838"/>
          <p14:tracePt t="32932" x="1231900" y="2571750"/>
          <p14:tracePt t="32949" x="1223963" y="2616200"/>
          <p14:tracePt t="32965" x="1214438" y="2670175"/>
          <p14:tracePt t="32982" x="1214438" y="2705100"/>
          <p14:tracePt t="32999" x="1214438" y="2751138"/>
          <p14:tracePt t="33015" x="1214438" y="2786063"/>
          <p14:tracePt t="33033" x="1214438" y="2822575"/>
          <p14:tracePt t="33049" x="1214438" y="2847975"/>
          <p14:tracePt t="33065" x="1214438" y="2901950"/>
          <p14:tracePt t="33083" x="1214438" y="2938463"/>
          <p14:tracePt t="33099" x="1214438" y="2973388"/>
          <p14:tracePt t="33116" x="1214438" y="3017838"/>
          <p14:tracePt t="33132" x="1214438" y="3044825"/>
          <p14:tracePt t="33148" x="1214438" y="3062288"/>
          <p14:tracePt t="33165" x="1214438" y="3098800"/>
          <p14:tracePt t="33181" x="1214438" y="3125788"/>
          <p14:tracePt t="33199" x="1214438" y="3152775"/>
          <p14:tracePt t="33215" x="1214438" y="3179763"/>
          <p14:tracePt t="33232" x="1214438" y="3205163"/>
          <p14:tracePt t="33248" x="1214438" y="3214688"/>
          <p14:tracePt t="33265" x="1214438" y="3241675"/>
          <p14:tracePt t="33282" x="1214438" y="3251200"/>
          <p14:tracePt t="33299" x="1214438" y="3268663"/>
          <p14:tracePt t="33316" x="1214438" y="3276600"/>
          <p14:tracePt t="33332" x="1214438" y="3303588"/>
          <p14:tracePt t="33349" x="1214438" y="3313113"/>
          <p14:tracePt t="33365" x="1214438" y="3322638"/>
          <p14:tracePt t="33408" x="1214438" y="3330575"/>
          <p14:tracePt t="33603" x="1214438" y="3322638"/>
          <p14:tracePt t="33606" x="1214438" y="3313113"/>
          <p14:tracePt t="33607" x="1214438" y="3286125"/>
          <p14:tracePt t="33616" x="1214438" y="3232150"/>
          <p14:tracePt t="33632" x="1214438" y="3187700"/>
          <p14:tracePt t="33649" x="1214438" y="3143250"/>
          <p14:tracePt t="33666" x="1214438" y="3108325"/>
          <p14:tracePt t="33682" x="1214438" y="3062288"/>
          <p14:tracePt t="33699" x="1214438" y="3027363"/>
          <p14:tracePt t="33715" x="1214438" y="2973388"/>
          <p14:tracePt t="33732" x="1214438" y="2928938"/>
          <p14:tracePt t="33749" x="1214438" y="2884488"/>
          <p14:tracePt t="33766" x="1214438" y="2847975"/>
          <p14:tracePt t="33782" x="1214438" y="2795588"/>
          <p14:tracePt t="33799" x="1214438" y="2768600"/>
          <p14:tracePt t="33816" x="1214438" y="2732088"/>
          <p14:tracePt t="33832" x="1214438" y="2705100"/>
          <p14:tracePt t="33849" x="1214438" y="2697163"/>
          <p14:tracePt t="33865" x="1214438" y="2670175"/>
          <p14:tracePt t="33882" x="1214438" y="2633663"/>
          <p14:tracePt t="33900" x="1214438" y="2616200"/>
          <p14:tracePt t="33915" x="1214438" y="2589213"/>
          <p14:tracePt t="33933" x="1214438" y="2562225"/>
          <p14:tracePt t="33949" x="1214438" y="2544763"/>
          <p14:tracePt t="33966" x="1214438" y="2536825"/>
          <p14:tracePt t="33982" x="1214438" y="2527300"/>
          <p14:tracePt t="33998" x="1214438" y="2517775"/>
          <p14:tracePt t="34258" x="1214438" y="2527300"/>
          <p14:tracePt t="34261" x="1214438" y="2536825"/>
          <p14:tracePt t="34265" x="1214438" y="2544763"/>
          <p14:tracePt t="34269" x="1214438" y="2598738"/>
          <p14:tracePt t="34284" x="1214438" y="2670175"/>
          <p14:tracePt t="34299" x="1214438" y="2732088"/>
          <p14:tracePt t="34316" x="1214438" y="2795588"/>
          <p14:tracePt t="34332" x="1214438" y="2847975"/>
          <p14:tracePt t="34348" x="1214438" y="2894013"/>
          <p14:tracePt t="34366" x="1214438" y="2946400"/>
          <p14:tracePt t="34383" x="1214438" y="2982913"/>
          <p14:tracePt t="34399" x="1214438" y="3036888"/>
          <p14:tracePt t="34416" x="1214438" y="3062288"/>
          <p14:tracePt t="34432" x="1214438" y="3089275"/>
          <p14:tracePt t="34449" x="1214438" y="3108325"/>
          <p14:tracePt t="34466" x="1214438" y="3125788"/>
          <p14:tracePt t="34483" x="1214438" y="3152775"/>
          <p14:tracePt t="34500" x="1214438" y="3170238"/>
          <p14:tracePt t="34516" x="1214438" y="3187700"/>
          <p14:tracePt t="34532" x="1214438" y="3205163"/>
          <p14:tracePt t="34532" x="1214438" y="3214688"/>
          <p14:tracePt t="34550" x="1214438" y="3224213"/>
          <p14:tracePt t="34564" x="1214438" y="3251200"/>
          <p14:tracePt t="34606" x="1214438" y="3259138"/>
          <p14:tracePt t="34869" x="0" y="0"/>
        </p14:tracePtLst>
        <p14:tracePtLst>
          <p14:tracePt t="35993" x="3402013" y="1322388"/>
          <p14:tracePt t="36012" x="3394075" y="1312863"/>
          <p14:tracePt t="36024" x="3384550" y="1312863"/>
          <p14:tracePt t="36045" x="3375025" y="1312863"/>
          <p14:tracePt t="36056" x="3367088" y="1312863"/>
          <p14:tracePt t="36073" x="3357563" y="1312863"/>
          <p14:tracePt t="36076" x="3348038" y="1312863"/>
          <p14:tracePt t="36084" x="3330575" y="1312863"/>
          <p14:tracePt t="36102" x="3286125" y="1330325"/>
          <p14:tracePt t="36116" x="3268663" y="1339850"/>
          <p14:tracePt t="36133" x="3251200" y="1347788"/>
          <p14:tracePt t="36150" x="3232150" y="1357313"/>
          <p14:tracePt t="36166" x="3214688" y="1374775"/>
          <p14:tracePt t="36184" x="3197225" y="1384300"/>
          <p14:tracePt t="36380" x="3197225" y="1374775"/>
          <p14:tracePt t="36381" x="3197225" y="1366838"/>
          <p14:tracePt t="36390" x="3197225" y="1357313"/>
          <p14:tracePt t="36400" x="3205163" y="1330325"/>
          <p14:tracePt t="36417" x="3214688" y="1312863"/>
          <p14:tracePt t="36434" x="3214688" y="1295400"/>
          <p14:tracePt t="36639" x="3214688" y="1285875"/>
          <p14:tracePt t="36644" x="3205163" y="1285875"/>
          <p14:tracePt t="36656" x="3197225" y="1285875"/>
          <p14:tracePt t="36664" x="3187700" y="1285875"/>
          <p14:tracePt t="36670" x="3179763" y="1285875"/>
          <p14:tracePt t="36683" x="3170238" y="1285875"/>
          <p14:tracePt t="36700" x="3160713" y="1285875"/>
          <p14:tracePt t="36717" x="3152775" y="1285875"/>
          <p14:tracePt t="36733" x="3133725" y="1295400"/>
          <p14:tracePt t="36750" x="3108325" y="1303338"/>
          <p14:tracePt t="36767" x="3089275" y="1312863"/>
          <p14:tracePt t="36784" x="3071813" y="1312863"/>
          <p14:tracePt t="36831" x="3062288" y="1312863"/>
          <p14:tracePt t="36856" x="3054350" y="1312863"/>
          <p14:tracePt t="36860" x="3044825" y="1312863"/>
          <p14:tracePt t="36864" x="3036888" y="1312863"/>
          <p14:tracePt t="36872" x="3017838" y="1312863"/>
          <p14:tracePt t="37218" x="3017838" y="1322388"/>
          <p14:tracePt t="37223" x="3017838" y="1330325"/>
          <p14:tracePt t="37227" x="3017838" y="1347788"/>
          <p14:tracePt t="37233" x="3009900" y="1366838"/>
          <p14:tracePt t="37250" x="3000375" y="1384300"/>
          <p14:tracePt t="37266" x="3000375" y="1411288"/>
          <p14:tracePt t="37283" x="3000375" y="1428750"/>
          <p14:tracePt t="37300" x="2990850" y="1465263"/>
          <p14:tracePt t="37316" x="2990850" y="1490663"/>
          <p14:tracePt t="37333" x="2982913" y="1527175"/>
          <p14:tracePt t="37350" x="2973388" y="1581150"/>
          <p14:tracePt t="37366" x="2965450" y="1625600"/>
          <p14:tracePt t="37383" x="2955925" y="1670050"/>
          <p14:tracePt t="37400" x="2946400" y="1714500"/>
          <p14:tracePt t="37417" x="2938463" y="1758950"/>
          <p14:tracePt t="37433" x="2928938" y="1803400"/>
          <p14:tracePt t="37451" x="2928938" y="1822450"/>
          <p14:tracePt t="37467" x="2928938" y="1857375"/>
          <p14:tracePt t="37484" x="2919413" y="1911350"/>
          <p14:tracePt t="37501" x="2919413" y="1955800"/>
          <p14:tracePt t="37517" x="2919413" y="2009775"/>
          <p14:tracePt t="37533" x="2919413" y="2071688"/>
          <p14:tracePt t="37550" x="2919413" y="2125663"/>
          <p14:tracePt t="37567" x="2919413" y="2205038"/>
          <p14:tracePt t="37567" x="2919413" y="2224088"/>
          <p14:tracePt t="37584" x="2919413" y="2322513"/>
          <p14:tracePt t="37601" x="2919413" y="2401888"/>
          <p14:tracePt t="37601" x="2919413" y="2411413"/>
          <p14:tracePt t="37619" x="2919413" y="2482850"/>
          <p14:tracePt t="37633" x="2919413" y="2554288"/>
          <p14:tracePt t="37652" x="2919413" y="2598738"/>
          <p14:tracePt t="37667" x="2919413" y="2652713"/>
          <p14:tracePt t="37684" x="2919413" y="2670175"/>
          <p14:tracePt t="37684" x="2919413" y="2679700"/>
          <p14:tracePt t="37702" x="2919413" y="2714625"/>
          <p14:tracePt t="37717" x="2919413" y="2741613"/>
          <p14:tracePt t="37734" x="2919413" y="2786063"/>
          <p14:tracePt t="37750" x="2919413" y="2822575"/>
          <p14:tracePt t="37767" x="2919413" y="2874963"/>
          <p14:tracePt t="37784" x="2919413" y="2919413"/>
          <p14:tracePt t="37801" x="2919413" y="2955925"/>
          <p14:tracePt t="37817" x="2919413" y="3000375"/>
          <p14:tracePt t="37834" x="2911475" y="3054350"/>
          <p14:tracePt t="37851" x="2911475" y="3116263"/>
          <p14:tracePt t="37868" x="2911475" y="3160713"/>
          <p14:tracePt t="37884" x="2911475" y="3197225"/>
          <p14:tracePt t="37901" x="2911475" y="3251200"/>
          <p14:tracePt t="37918" x="2911475" y="3276600"/>
          <p14:tracePt t="37934" x="2911475" y="3303588"/>
          <p14:tracePt t="37951" x="2911475" y="3322638"/>
          <p14:tracePt t="37968" x="2911475" y="3330575"/>
          <p14:tracePt t="37983" x="2911475" y="3348038"/>
          <p14:tracePt t="38000" x="2911475" y="3367088"/>
          <p14:tracePt t="38017" x="2919413" y="3384550"/>
          <p14:tracePt t="38034" x="2919413" y="3394075"/>
          <p14:tracePt t="38050" x="2919413" y="3419475"/>
          <p14:tracePt t="38068" x="2928938" y="3429000"/>
          <p14:tracePt t="38190" x="2938463" y="3429000"/>
          <p14:tracePt t="38193" x="2938463" y="3411538"/>
          <p14:tracePt t="38196" x="2946400" y="3402013"/>
          <p14:tracePt t="38201" x="2982913" y="3295650"/>
          <p14:tracePt t="38219" x="3027363" y="3116263"/>
          <p14:tracePt t="38233" x="3071813" y="2874963"/>
          <p14:tracePt t="38251" x="3098800" y="2608263"/>
          <p14:tracePt t="38268" x="3108325" y="2438400"/>
          <p14:tracePt t="38284" x="3108325" y="2232025"/>
          <p14:tracePt t="38301" x="3098800" y="2081213"/>
          <p14:tracePt t="38318" x="3089275" y="1990725"/>
          <p14:tracePt t="38334" x="3081338" y="1946275"/>
          <p14:tracePt t="38351" x="3081338" y="1928813"/>
          <p14:tracePt t="38367" x="3081338" y="1919288"/>
          <p14:tracePt t="38386" x="3081338" y="1911350"/>
          <p14:tracePt t="38400" x="3081338" y="1901825"/>
          <p14:tracePt t="38417" x="3081338" y="1884363"/>
          <p14:tracePt t="38434" x="3071813" y="1857375"/>
          <p14:tracePt t="38450" x="3071813" y="1812925"/>
          <p14:tracePt t="38450" x="3071813" y="1803400"/>
          <p14:tracePt t="38469" x="3062288" y="1768475"/>
          <p14:tracePt t="38484" x="3054350" y="1704975"/>
          <p14:tracePt t="38501" x="3036888" y="1670050"/>
          <p14:tracePt t="38518" x="3036888" y="1643063"/>
          <p14:tracePt t="38534" x="3027363" y="1625600"/>
          <p14:tracePt t="38550" x="3017838" y="1598613"/>
          <p14:tracePt t="38567" x="3009900" y="1571625"/>
          <p14:tracePt t="38584" x="3000375" y="1544638"/>
          <p14:tracePt t="38601" x="3000375" y="1527175"/>
          <p14:tracePt t="38618" x="3000375" y="1509713"/>
          <p14:tracePt t="38635" x="2990850" y="1490663"/>
          <p14:tracePt t="38651" x="2990850" y="1482725"/>
          <p14:tracePt t="38668" x="2990850" y="1473200"/>
          <p14:tracePt t="38704" x="2990850" y="1465263"/>
          <p14:tracePt t="38704" x="2990850" y="1455738"/>
          <p14:tracePt t="38719" x="2990850" y="1438275"/>
          <p14:tracePt t="38734" x="2990850" y="1428750"/>
          <p14:tracePt t="38751" x="2990850" y="1401763"/>
          <p14:tracePt t="38768" x="2990850" y="1393825"/>
          <p14:tracePt t="38805" x="2990850" y="1384300"/>
          <p14:tracePt t="38916" x="2982913" y="1384300"/>
          <p14:tracePt t="38923" x="2973388" y="1384300"/>
          <p14:tracePt t="38924" x="2946400" y="1384300"/>
          <p14:tracePt t="38934" x="2901950" y="1401763"/>
          <p14:tracePt t="38951" x="2840038" y="1438275"/>
          <p14:tracePt t="38968" x="2768600" y="1465263"/>
          <p14:tracePt t="38984" x="2687638" y="1509713"/>
          <p14:tracePt t="38984" x="2679700" y="1517650"/>
          <p14:tracePt t="39002" x="2608263" y="1554163"/>
          <p14:tracePt t="39018" x="2500313" y="1581150"/>
          <p14:tracePt t="39035" x="2428875" y="1598613"/>
          <p14:tracePt t="39052" x="2374900" y="1608138"/>
          <p14:tracePt t="39067" x="2322513" y="1616075"/>
          <p14:tracePt t="39085" x="2295525" y="1616075"/>
          <p14:tracePt t="39101" x="2268538" y="1616075"/>
          <p14:tracePt t="39118" x="2241550" y="1616075"/>
          <p14:tracePt t="39134" x="2214563" y="1616075"/>
          <p14:tracePt t="39151" x="2187575" y="1616075"/>
          <p14:tracePt t="39168" x="2170113" y="1616075"/>
          <p14:tracePt t="39185" x="2143125" y="1625600"/>
          <p14:tracePt t="39202" x="2108200" y="1625600"/>
          <p14:tracePt t="39218" x="2062163" y="1625600"/>
          <p14:tracePt t="39234" x="2017713" y="1625600"/>
          <p14:tracePt t="39252" x="1982788" y="1616075"/>
          <p14:tracePt t="39268" x="1973263" y="1616075"/>
          <p14:tracePt t="39473" x="1982788" y="1616075"/>
          <p14:tracePt t="39475" x="1982788" y="1608138"/>
          <p14:tracePt t="39479" x="2009775" y="1598613"/>
          <p14:tracePt t="39484" x="2062163" y="1589088"/>
          <p14:tracePt t="39501" x="2133600" y="1581150"/>
          <p14:tracePt t="39517" x="2224088" y="1571625"/>
          <p14:tracePt t="39534" x="2312988" y="1554163"/>
          <p14:tracePt t="39550" x="2393950" y="1544638"/>
          <p14:tracePt t="39568" x="2455863" y="1536700"/>
          <p14:tracePt t="39583" x="2500313" y="1517650"/>
          <p14:tracePt t="39600" x="2536825" y="1509713"/>
          <p14:tracePt t="39618" x="2562225" y="1490663"/>
          <p14:tracePt t="39633" x="2589213" y="1482725"/>
          <p14:tracePt t="39633" x="2598738" y="1473200"/>
          <p14:tracePt t="39651" x="2633663" y="1455738"/>
          <p14:tracePt t="39667" x="2687638" y="1438275"/>
          <p14:tracePt t="39683" x="2724150" y="1419225"/>
          <p14:tracePt t="39701" x="2751138" y="1393825"/>
          <p14:tracePt t="39717" x="2776538" y="1374775"/>
          <p14:tracePt t="39734" x="2803525" y="1357313"/>
          <p14:tracePt t="39750" x="2857500" y="1330325"/>
          <p14:tracePt t="39767" x="2894013" y="1312863"/>
          <p14:tracePt t="39784" x="2946400" y="1285875"/>
          <p14:tracePt t="39801" x="3009900" y="1258888"/>
          <p14:tracePt t="39818" x="3062288" y="1241425"/>
          <p14:tracePt t="39834" x="3116263" y="1223963"/>
          <p14:tracePt t="39851" x="3170238" y="1204913"/>
          <p14:tracePt t="39867" x="3224213" y="1187450"/>
          <p14:tracePt t="39883" x="3259138" y="1160463"/>
          <p14:tracePt t="39901" x="3286125" y="1143000"/>
          <p14:tracePt t="39917" x="3340100" y="1125538"/>
          <p14:tracePt t="39934" x="3394075" y="1098550"/>
          <p14:tracePt t="39951" x="3446463" y="1081088"/>
          <p14:tracePt t="39968" x="3482975" y="1054100"/>
          <p14:tracePt t="39984" x="3536950" y="1036638"/>
          <p14:tracePt t="40000" x="3608388" y="1017588"/>
          <p14:tracePt t="40019" x="3670300" y="990600"/>
          <p14:tracePt t="40035" x="3705225" y="973138"/>
          <p14:tracePt t="40052" x="3732213" y="955675"/>
          <p14:tracePt t="40069" x="3751263" y="946150"/>
          <p14:tracePt t="40589" x="3751263" y="955675"/>
          <p14:tracePt t="40594" x="3751263" y="965200"/>
          <p14:tracePt t="40595" x="3751263" y="982663"/>
          <p14:tracePt t="40602" x="3751263" y="1009650"/>
          <p14:tracePt t="40623" x="3741738" y="1027113"/>
          <p14:tracePt t="40623" x="3741738" y="1036638"/>
          <p14:tracePt t="40637" x="3741738" y="1062038"/>
          <p14:tracePt t="40653" x="3741738" y="1098550"/>
          <p14:tracePt t="40669" x="3732213" y="1143000"/>
          <p14:tracePt t="40685" x="3732213" y="1196975"/>
          <p14:tracePt t="40702" x="3724275" y="1250950"/>
          <p14:tracePt t="40719" x="3724275" y="1312863"/>
          <p14:tracePt t="40735" x="3724275" y="1366838"/>
          <p14:tracePt t="40752" x="3724275" y="1411288"/>
          <p14:tracePt t="40768" x="3724275" y="1438275"/>
          <p14:tracePt t="40785" x="3724275" y="1455738"/>
          <p14:tracePt t="40802" x="3724275" y="1473200"/>
          <p14:tracePt t="40818" x="3724275" y="1490663"/>
          <p14:tracePt t="40835" x="3724275" y="1517650"/>
          <p14:tracePt t="40851" x="3724275" y="1554163"/>
          <p14:tracePt t="40869" x="3724275" y="1589088"/>
          <p14:tracePt t="40886" x="3714750" y="1625600"/>
          <p14:tracePt t="40901" x="3714750" y="1652588"/>
          <p14:tracePt t="40919" x="3714750" y="1679575"/>
          <p14:tracePt t="40936" x="3705225" y="1687513"/>
          <p14:tracePt t="40952" x="3705225" y="1697038"/>
          <p14:tracePt t="41090" x="3697288" y="1704975"/>
          <p14:tracePt t="41102" x="3687763" y="1724025"/>
          <p14:tracePt t="41109" x="3679825" y="1724025"/>
          <p14:tracePt t="41109" x="3670300" y="1724025"/>
          <p14:tracePt t="41119" x="3652838" y="1731963"/>
          <p14:tracePt t="41135" x="3625850" y="1731963"/>
          <p14:tracePt t="41151" x="3571875" y="1731963"/>
          <p14:tracePt t="41169" x="3517900" y="1714500"/>
          <p14:tracePt t="41185" x="3455988" y="1697038"/>
          <p14:tracePt t="41185" x="3446463" y="1697038"/>
          <p14:tracePt t="41204" x="3384550" y="1679575"/>
          <p14:tracePt t="41219" x="3330575" y="1660525"/>
          <p14:tracePt t="41236" x="3268663" y="1633538"/>
          <p14:tracePt t="41236" x="3259138" y="1633538"/>
          <p14:tracePt t="41253" x="3197225" y="1625600"/>
          <p14:tracePt t="41269" x="3125788" y="1625600"/>
          <p14:tracePt t="41286" x="3062288" y="1625600"/>
          <p14:tracePt t="41302" x="2973388" y="1625600"/>
          <p14:tracePt t="41319" x="2901950" y="1625600"/>
          <p14:tracePt t="41336" x="2840038" y="1625600"/>
          <p14:tracePt t="41352" x="2759075" y="1625600"/>
          <p14:tracePt t="41369" x="2679700" y="1625600"/>
          <p14:tracePt t="41385" x="2589213" y="1608138"/>
          <p14:tracePt t="41385" x="2581275" y="1608138"/>
          <p14:tracePt t="41404" x="2500313" y="1589088"/>
          <p14:tracePt t="41420" x="2438400" y="1589088"/>
          <p14:tracePt t="41435" x="2401888" y="1581150"/>
          <p14:tracePt t="41435" x="2393950" y="1581150"/>
          <p14:tracePt t="41453" x="2374900" y="1581150"/>
          <p14:tracePt t="41469" x="2357438" y="1581150"/>
          <p14:tracePt t="41486" x="2339975" y="1581150"/>
          <p14:tracePt t="41502" x="2322513" y="1598613"/>
          <p14:tracePt t="41519" x="2303463" y="1598613"/>
          <p14:tracePt t="41536" x="2276475" y="1616075"/>
          <p14:tracePt t="41552" x="2251075" y="1616075"/>
          <p14:tracePt t="41570" x="2232025" y="1633538"/>
          <p14:tracePt t="41585" x="2214563" y="1643063"/>
          <p14:tracePt t="41602" x="2187575" y="1652588"/>
          <p14:tracePt t="41619" x="2187575" y="1660525"/>
          <p14:tracePt t="41839" x="2197100" y="1660525"/>
          <p14:tracePt t="41842" x="2214563" y="1660525"/>
          <p14:tracePt t="41845" x="2241550" y="1660525"/>
          <p14:tracePt t="41845" x="2251075" y="1652588"/>
          <p14:tracePt t="41854" x="2322513" y="1643063"/>
          <p14:tracePt t="41869" x="2419350" y="1616075"/>
          <p14:tracePt t="41886" x="2527300" y="1581150"/>
          <p14:tracePt t="41886" x="2536825" y="1581150"/>
          <p14:tracePt t="41905" x="2616200" y="1554163"/>
          <p14:tracePt t="41919" x="2724150" y="1517650"/>
          <p14:tracePt t="41937" x="2786063" y="1490663"/>
          <p14:tracePt t="41952" x="2830513" y="1465263"/>
          <p14:tracePt t="41970" x="2867025" y="1438275"/>
          <p14:tracePt t="41986" x="2884488" y="1419225"/>
          <p14:tracePt t="42003" x="2894013" y="1401763"/>
          <p14:tracePt t="42021" x="2901950" y="1384300"/>
          <p14:tracePt t="42021" x="2901950" y="1374775"/>
          <p14:tracePt t="42100" x="2901950" y="1366838"/>
          <p14:tracePt t="42109" x="2911475" y="1357313"/>
          <p14:tracePt t="42125" x="2919413" y="1347788"/>
          <p14:tracePt t="42137" x="2928938" y="1339850"/>
          <p14:tracePt t="42142" x="2946400" y="1322388"/>
          <p14:tracePt t="42152" x="2973388" y="1303338"/>
          <p14:tracePt t="42169" x="3000375" y="1276350"/>
          <p14:tracePt t="42186" x="3027363" y="1250950"/>
          <p14:tracePt t="42203" x="3036888" y="1241425"/>
          <p14:tracePt t="42220" x="3044825" y="1241425"/>
          <p14:tracePt t="42488" x="3044825" y="1250950"/>
          <p14:tracePt t="42507" x="3044825" y="1258888"/>
          <p14:tracePt t="42556" x="3036888" y="1258888"/>
          <p14:tracePt t="42567" x="3036888" y="1268413"/>
          <p14:tracePt t="42579" x="3027363" y="1268413"/>
          <p14:tracePt t="42586" x="3009900" y="1276350"/>
          <p14:tracePt t="42603" x="2982913" y="1295400"/>
          <p14:tracePt t="42648" x="2982913" y="1303338"/>
          <p14:tracePt t="43464" x="2982913" y="1312863"/>
          <p14:tracePt t="43468" x="2982913" y="1347788"/>
          <p14:tracePt t="43468" x="2982913" y="1357313"/>
          <p14:tracePt t="43476" x="2982913" y="1384300"/>
          <p14:tracePt t="43486" x="2982913" y="1446213"/>
          <p14:tracePt t="43504" x="2982913" y="1490663"/>
          <p14:tracePt t="43519" x="2982913" y="1554163"/>
          <p14:tracePt t="43538" x="2982913" y="1598613"/>
          <p14:tracePt t="43553" x="2990850" y="1652588"/>
          <p14:tracePt t="43570" x="2990850" y="1687513"/>
          <p14:tracePt t="43586" x="2990850" y="1731963"/>
          <p14:tracePt t="43604" x="2990850" y="1776413"/>
          <p14:tracePt t="43620" x="2990850" y="1830388"/>
          <p14:tracePt t="43636" x="2990850" y="1893888"/>
          <p14:tracePt t="43636" x="2990850" y="1901825"/>
          <p14:tracePt t="43654" x="2990850" y="1955800"/>
          <p14:tracePt t="43670" x="2990850" y="2044700"/>
          <p14:tracePt t="43687" x="2990850" y="2108200"/>
          <p14:tracePt t="43703" x="3000375" y="2179638"/>
          <p14:tracePt t="43719" x="3000375" y="2251075"/>
          <p14:tracePt t="43737" x="3000375" y="2322513"/>
          <p14:tracePt t="43753" x="3000375" y="2384425"/>
          <p14:tracePt t="43770" x="3000375" y="2446338"/>
          <p14:tracePt t="43787" x="3000375" y="2490788"/>
          <p14:tracePt t="43803" x="3000375" y="2536825"/>
          <p14:tracePt t="43803" x="3000375" y="2544763"/>
          <p14:tracePt t="43821" x="3000375" y="2589213"/>
          <p14:tracePt t="43837" x="3000375" y="2633663"/>
          <p14:tracePt t="43855" x="3000375" y="2687638"/>
          <p14:tracePt t="43869" x="3000375" y="2732088"/>
          <p14:tracePt t="43887" x="3000375" y="2768600"/>
          <p14:tracePt t="43887" x="3000375" y="2786063"/>
          <p14:tracePt t="43906" x="3000375" y="2822575"/>
          <p14:tracePt t="43920" x="3000375" y="2874963"/>
          <p14:tracePt t="43937" x="3000375" y="2901950"/>
          <p14:tracePt t="43954" x="3000375" y="2928938"/>
          <p14:tracePt t="43969" x="3000375" y="2955925"/>
          <p14:tracePt t="43987" x="3000375" y="2982913"/>
          <p14:tracePt t="44003" x="3000375" y="3027363"/>
          <p14:tracePt t="44036" x="3000375" y="3081338"/>
          <p14:tracePt t="44038" x="3000375" y="3133725"/>
          <p14:tracePt t="44054" x="3000375" y="3179763"/>
          <p14:tracePt t="44070" x="3000375" y="3224213"/>
          <p14:tracePt t="44087" x="3000375" y="3251200"/>
          <p14:tracePt t="44104" x="3000375" y="3268663"/>
          <p14:tracePt t="44120" x="3000375" y="3286125"/>
          <p14:tracePt t="44157" x="3000375" y="3295650"/>
          <p14:tracePt t="44182" x="3000375" y="3303588"/>
          <p14:tracePt t="44195" x="3000375" y="3313113"/>
          <p14:tracePt t="44230" x="3000375" y="3322638"/>
          <p14:tracePt t="44253" x="3000375" y="3330575"/>
          <p14:tracePt t="44269" x="3000375" y="3340100"/>
          <p14:tracePt t="44282" x="3000375" y="3348038"/>
          <p14:tracePt t="44285" x="3000375" y="3357563"/>
          <p14:tracePt t="44309" x="3000375" y="3367088"/>
          <p14:tracePt t="44460" x="3000375" y="3357563"/>
          <p14:tracePt t="44462" x="3000375" y="3340100"/>
          <p14:tracePt t="44470" x="3000375" y="3322638"/>
          <p14:tracePt t="44471" x="3000375" y="3276600"/>
          <p14:tracePt t="44471" x="3000375" y="3268663"/>
          <p14:tracePt t="44487" x="3000375" y="3197225"/>
          <p14:tracePt t="44504" x="3000375" y="3116263"/>
          <p14:tracePt t="44520" x="3000375" y="2990850"/>
          <p14:tracePt t="44537" x="3000375" y="2884488"/>
          <p14:tracePt t="44554" x="3000375" y="2768600"/>
          <p14:tracePt t="44571" x="3000375" y="2652713"/>
          <p14:tracePt t="44587" x="3000375" y="2581275"/>
          <p14:tracePt t="44603" x="3000375" y="2517775"/>
          <p14:tracePt t="44620" x="3000375" y="2455863"/>
          <p14:tracePt t="44637" x="3000375" y="2401888"/>
          <p14:tracePt t="44653" x="3000375" y="2339975"/>
          <p14:tracePt t="44653" x="3000375" y="2330450"/>
          <p14:tracePt t="44672" x="2990850" y="2259013"/>
          <p14:tracePt t="44687" x="2990850" y="2179638"/>
          <p14:tracePt t="44704" x="2973388" y="2108200"/>
          <p14:tracePt t="44720" x="2955925" y="2036763"/>
          <p14:tracePt t="44737" x="2946400" y="1965325"/>
          <p14:tracePt t="44754" x="2928938" y="1901825"/>
          <p14:tracePt t="44770" x="2919413" y="1847850"/>
          <p14:tracePt t="44788" x="2911475" y="1795463"/>
          <p14:tracePt t="44804" x="2901950" y="1731963"/>
          <p14:tracePt t="44821" x="2901950" y="1660525"/>
          <p14:tracePt t="44838" x="2901950" y="1608138"/>
          <p14:tracePt t="44854" x="2901950" y="1562100"/>
          <p14:tracePt t="44871" x="2901950" y="1536700"/>
          <p14:tracePt t="44889" x="2901950" y="1509713"/>
          <p14:tracePt t="44904" x="2901950" y="1500188"/>
          <p14:tracePt t="45322" x="0" y="0"/>
        </p14:tracePtLst>
      </p14:laserTraceLst>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STATIC SENSITIVITY</a:t>
            </a:r>
          </a:p>
        </p:txBody>
      </p:sp>
      <p:sp>
        <p:nvSpPr>
          <p:cNvPr id="3" name="Content Placeholder 2"/>
          <p:cNvSpPr>
            <a:spLocks noGrp="1"/>
          </p:cNvSpPr>
          <p:nvPr>
            <p:ph idx="1"/>
          </p:nvPr>
        </p:nvSpPr>
        <p:spPr>
          <a:xfrm>
            <a:off x="152400" y="685800"/>
            <a:ext cx="8686800" cy="1143001"/>
          </a:xfrm>
        </p:spPr>
        <p:txBody>
          <a:bodyPr>
            <a:noAutofit/>
          </a:bodyPr>
          <a:lstStyle/>
          <a:p>
            <a:r>
              <a:rPr lang="en-IN" sz="2800" dirty="0">
                <a:solidFill>
                  <a:schemeClr val="accent2">
                    <a:lumMod val="75000"/>
                  </a:schemeClr>
                </a:solidFill>
              </a:rPr>
              <a:t>In general, the static sensitivity at the operating point is defined as:</a:t>
            </a:r>
            <a:endParaRPr lang="en-US" sz="2800" dirty="0">
              <a:solidFill>
                <a:schemeClr val="accent2">
                  <a:lumMod val="75000"/>
                </a:schemeClr>
              </a:solidFill>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493409357"/>
              </p:ext>
            </p:extLst>
          </p:nvPr>
        </p:nvGraphicFramePr>
        <p:xfrm>
          <a:off x="533400" y="1600200"/>
          <a:ext cx="8229600" cy="744173"/>
        </p:xfrm>
        <a:graphic>
          <a:graphicData uri="http://schemas.openxmlformats.org/presentationml/2006/ole">
            <mc:AlternateContent xmlns:mc="http://schemas.openxmlformats.org/markup-compatibility/2006">
              <mc:Choice xmlns:v="urn:schemas-microsoft-com:vml" Requires="v">
                <p:oleObj name="Equation" r:id="rId5" imgW="4775040" imgH="431640" progId="Equation.3">
                  <p:embed/>
                </p:oleObj>
              </mc:Choice>
              <mc:Fallback>
                <p:oleObj name="Equation" r:id="rId5" imgW="4775040" imgH="431640" progId="Equation.3">
                  <p:embed/>
                  <p:pic>
                    <p:nvPicPr>
                      <p:cNvPr id="0" name=""/>
                      <p:cNvPicPr/>
                      <p:nvPr/>
                    </p:nvPicPr>
                    <p:blipFill>
                      <a:blip r:embed="rId6"/>
                      <a:stretch>
                        <a:fillRect/>
                      </a:stretch>
                    </p:blipFill>
                    <p:spPr>
                      <a:xfrm>
                        <a:off x="533400" y="1600200"/>
                        <a:ext cx="8229600" cy="744173"/>
                      </a:xfrm>
                      <a:prstGeom prst="rect">
                        <a:avLst/>
                      </a:prstGeom>
                    </p:spPr>
                  </p:pic>
                </p:oleObj>
              </mc:Fallback>
            </mc:AlternateContent>
          </a:graphicData>
        </a:graphic>
      </p:graphicFrame>
      <p:sp>
        <p:nvSpPr>
          <p:cNvPr id="7" name="Content Placeholder 2"/>
          <p:cNvSpPr txBox="1">
            <a:spLocks/>
          </p:cNvSpPr>
          <p:nvPr/>
        </p:nvSpPr>
        <p:spPr>
          <a:xfrm>
            <a:off x="302342" y="2514600"/>
            <a:ext cx="8686800" cy="114300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IN" sz="2800" dirty="0">
                <a:solidFill>
                  <a:srgbClr val="002060"/>
                </a:solidFill>
              </a:rPr>
              <a:t>Similarly,</a:t>
            </a:r>
            <a:endParaRPr lang="en-US" sz="2800" dirty="0">
              <a:solidFill>
                <a:srgbClr val="002060"/>
              </a:solidFill>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427800494"/>
              </p:ext>
            </p:extLst>
          </p:nvPr>
        </p:nvGraphicFramePr>
        <p:xfrm>
          <a:off x="2316163" y="2438400"/>
          <a:ext cx="4814887" cy="744537"/>
        </p:xfrm>
        <a:graphic>
          <a:graphicData uri="http://schemas.openxmlformats.org/presentationml/2006/ole">
            <mc:AlternateContent xmlns:mc="http://schemas.openxmlformats.org/markup-compatibility/2006">
              <mc:Choice xmlns:v="urn:schemas-microsoft-com:vml" Requires="v">
                <p:oleObj name="Equation" r:id="rId7" imgW="2793960" imgH="431640" progId="Equation.3">
                  <p:embed/>
                </p:oleObj>
              </mc:Choice>
              <mc:Fallback>
                <p:oleObj name="Equation" r:id="rId7" imgW="2793960" imgH="431640" progId="Equation.3">
                  <p:embed/>
                  <p:pic>
                    <p:nvPicPr>
                      <p:cNvPr id="0" name="Object 3"/>
                      <p:cNvPicPr>
                        <a:picLocks noChangeAspect="1" noChangeArrowheads="1"/>
                      </p:cNvPicPr>
                      <p:nvPr/>
                    </p:nvPicPr>
                    <p:blipFill>
                      <a:blip r:embed="rId8"/>
                      <a:srcRect/>
                      <a:stretch>
                        <a:fillRect/>
                      </a:stretch>
                    </p:blipFill>
                    <p:spPr bwMode="auto">
                      <a:xfrm>
                        <a:off x="2316163" y="2438400"/>
                        <a:ext cx="4814887" cy="744537"/>
                      </a:xfrm>
                      <a:prstGeom prst="rect">
                        <a:avLst/>
                      </a:prstGeom>
                      <a:noFill/>
                      <a:ln>
                        <a:noFill/>
                      </a:ln>
                    </p:spPr>
                  </p:pic>
                </p:oleObj>
              </mc:Fallback>
            </mc:AlternateContent>
          </a:graphicData>
        </a:graphic>
      </p:graphicFrame>
      <p:sp>
        <p:nvSpPr>
          <p:cNvPr id="9" name="Content Placeholder 2"/>
          <p:cNvSpPr txBox="1">
            <a:spLocks/>
          </p:cNvSpPr>
          <p:nvPr/>
        </p:nvSpPr>
        <p:spPr>
          <a:xfrm>
            <a:off x="302342" y="2971800"/>
            <a:ext cx="8686800" cy="134389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chemeClr val="accent2">
                    <a:lumMod val="75000"/>
                  </a:schemeClr>
                </a:solidFill>
              </a:rPr>
              <a:t>The sensitivity of an instrument should be high </a:t>
            </a:r>
            <a:r>
              <a:rPr lang="en-IN" sz="2800" b="1" dirty="0">
                <a:solidFill>
                  <a:srgbClr val="C00000"/>
                </a:solidFill>
              </a:rPr>
              <a:t>(greater scale readability &amp; resolution) </a:t>
            </a:r>
            <a:r>
              <a:rPr lang="en-IN" sz="2800" dirty="0">
                <a:solidFill>
                  <a:schemeClr val="accent2">
                    <a:lumMod val="75000"/>
                  </a:schemeClr>
                </a:solidFill>
              </a:rPr>
              <a:t>and therefore the instrument should not have a range greatly exceeding the value to be measured. </a:t>
            </a:r>
          </a:p>
        </p:txBody>
      </p:sp>
      <p:sp>
        <p:nvSpPr>
          <p:cNvPr id="8" name="Content Placeholder 2"/>
          <p:cNvSpPr txBox="1">
            <a:spLocks/>
          </p:cNvSpPr>
          <p:nvPr/>
        </p:nvSpPr>
        <p:spPr>
          <a:xfrm>
            <a:off x="302342" y="4675905"/>
            <a:ext cx="8686800" cy="96289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rgbClr val="002060"/>
                </a:solidFill>
              </a:rPr>
              <a:t>However, some margin should be kept for any accidental overloads. </a:t>
            </a:r>
          </a:p>
        </p:txBody>
      </p:sp>
      <p:sp>
        <p:nvSpPr>
          <p:cNvPr id="10" name="Content Placeholder 2"/>
          <p:cNvSpPr txBox="1">
            <a:spLocks/>
          </p:cNvSpPr>
          <p:nvPr/>
        </p:nvSpPr>
        <p:spPr>
          <a:xfrm>
            <a:off x="302342" y="5514105"/>
            <a:ext cx="8686800" cy="105294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IN" sz="2800" dirty="0">
                <a:solidFill>
                  <a:schemeClr val="accent2">
                    <a:lumMod val="75000"/>
                  </a:schemeClr>
                </a:solidFill>
              </a:rPr>
              <a:t>Static sensitivity is determined by direct measurement  (</a:t>
            </a:r>
            <a:r>
              <a:rPr lang="en-IN" sz="2800" b="1" dirty="0">
                <a:solidFill>
                  <a:srgbClr val="C00000"/>
                </a:solidFill>
              </a:rPr>
              <a:t>calibration</a:t>
            </a:r>
            <a:r>
              <a:rPr lang="en-IN" sz="2800" dirty="0">
                <a:solidFill>
                  <a:schemeClr val="accent2">
                    <a:lumMod val="75000"/>
                  </a:schemeClr>
                </a:solidFill>
              </a:rPr>
              <a:t>) of </a:t>
            </a:r>
            <a:r>
              <a:rPr lang="en-IN" sz="2800" dirty="0">
                <a:solidFill>
                  <a:schemeClr val="accent2">
                    <a:lumMod val="75000"/>
                  </a:schemeClr>
                </a:solidFill>
                <a:latin typeface="Times New Roman" pitchFamily="18" charset="0"/>
                <a:cs typeface="Times New Roman" pitchFamily="18" charset="0"/>
              </a:rPr>
              <a:t>(</a:t>
            </a:r>
            <a:r>
              <a:rPr lang="en-IN" sz="2800" i="1" dirty="0" err="1">
                <a:solidFill>
                  <a:schemeClr val="accent2">
                    <a:lumMod val="75000"/>
                  </a:schemeClr>
                </a:solidFill>
                <a:latin typeface="Times New Roman" pitchFamily="18" charset="0"/>
                <a:cs typeface="Times New Roman" pitchFamily="18" charset="0"/>
              </a:rPr>
              <a:t>q</a:t>
            </a:r>
            <a:r>
              <a:rPr lang="en-IN" sz="2800" i="1" baseline="-25000" dirty="0" err="1">
                <a:solidFill>
                  <a:schemeClr val="accent2">
                    <a:lumMod val="75000"/>
                  </a:schemeClr>
                </a:solidFill>
                <a:latin typeface="Times New Roman" pitchFamily="18" charset="0"/>
                <a:cs typeface="Times New Roman" pitchFamily="18" charset="0"/>
              </a:rPr>
              <a:t>o</a:t>
            </a:r>
            <a:r>
              <a:rPr lang="en-IN" sz="2800" dirty="0">
                <a:solidFill>
                  <a:schemeClr val="accent2">
                    <a:lumMod val="75000"/>
                  </a:schemeClr>
                </a:solidFill>
                <a:latin typeface="Times New Roman" pitchFamily="18" charset="0"/>
                <a:cs typeface="Times New Roman" pitchFamily="18" charset="0"/>
              </a:rPr>
              <a:t>) </a:t>
            </a:r>
            <a:r>
              <a:rPr lang="en-IN" sz="2800" dirty="0">
                <a:solidFill>
                  <a:schemeClr val="accent2">
                    <a:lumMod val="75000"/>
                  </a:schemeClr>
                </a:solidFill>
              </a:rPr>
              <a:t>against known input signal </a:t>
            </a:r>
            <a:r>
              <a:rPr lang="en-IN" sz="2800" dirty="0">
                <a:solidFill>
                  <a:schemeClr val="accent2">
                    <a:lumMod val="75000"/>
                  </a:schemeClr>
                </a:solidFill>
                <a:latin typeface="Times New Roman" pitchFamily="18" charset="0"/>
                <a:cs typeface="Times New Roman" pitchFamily="18" charset="0"/>
              </a:rPr>
              <a:t>(</a:t>
            </a:r>
            <a:r>
              <a:rPr lang="en-IN" sz="2800" i="1" dirty="0">
                <a:solidFill>
                  <a:schemeClr val="accent2">
                    <a:lumMod val="75000"/>
                  </a:schemeClr>
                </a:solidFill>
                <a:latin typeface="Times New Roman" pitchFamily="18" charset="0"/>
                <a:cs typeface="Times New Roman" pitchFamily="18" charset="0"/>
              </a:rPr>
              <a:t>q</a:t>
            </a:r>
            <a:r>
              <a:rPr lang="en-IN" sz="2800" i="1" baseline="-25000" dirty="0">
                <a:solidFill>
                  <a:schemeClr val="accent2">
                    <a:lumMod val="75000"/>
                  </a:schemeClr>
                </a:solidFill>
                <a:latin typeface="Times New Roman" pitchFamily="18" charset="0"/>
                <a:cs typeface="Times New Roman" pitchFamily="18" charset="0"/>
              </a:rPr>
              <a:t>i</a:t>
            </a:r>
            <a:r>
              <a:rPr lang="en-IN" sz="2800" dirty="0">
                <a:solidFill>
                  <a:schemeClr val="accent2">
                    <a:lumMod val="75000"/>
                  </a:schemeClr>
                </a:solidFill>
                <a:latin typeface="Times New Roman" pitchFamily="18" charset="0"/>
                <a:cs typeface="Times New Roman" pitchFamily="18" charset="0"/>
              </a:rPr>
              <a:t>)</a:t>
            </a:r>
            <a:r>
              <a:rPr lang="en-IN" sz="2800" dirty="0">
                <a:solidFill>
                  <a:schemeClr val="accent2">
                    <a:lumMod val="75000"/>
                  </a:schemeClr>
                </a:solidFill>
              </a:rPr>
              <a:t>.</a:t>
            </a:r>
            <a:endParaRPr lang="en-US" sz="2800" dirty="0">
              <a:solidFill>
                <a:schemeClr val="accent2">
                  <a:lumMod val="75000"/>
                </a:schemeClr>
              </a:solidFill>
            </a:endParaRPr>
          </a:p>
        </p:txBody>
      </p:sp>
      <p:pic>
        <p:nvPicPr>
          <p:cNvPr id="12" name="Audio 1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1878477613"/>
      </p:ext>
    </p:extLst>
  </p:cSld>
  <p:clrMapOvr>
    <a:masterClrMapping/>
  </p:clrMapOvr>
  <mc:AlternateContent xmlns:mc="http://schemas.openxmlformats.org/markup-compatibility/2006" xmlns:p14="http://schemas.microsoft.com/office/powerpoint/2010/main">
    <mc:Choice Requires="p14">
      <p:transition spd="slow" p14:dur="2000" advTm="86859"/>
    </mc:Choice>
    <mc:Fallback xmlns="">
      <p:transition spd="slow" advTm="868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12"/>
                </p:tgtEl>
              </p:cMediaNode>
            </p:audio>
          </p:childTnLst>
        </p:cTn>
      </p:par>
    </p:tnLst>
    <p:bldLst>
      <p:bldP spid="3" grpId="0" build="p"/>
      <p:bldP spid="7" grpId="0"/>
      <p:bldP spid="9" grpId="0"/>
      <p:bldP spid="8" grpId="0"/>
      <p:bldP spid="10" grpId="0"/>
    </p:bldLst>
  </p:timing>
  <p:extLst>
    <p:ext uri="{3A86A75C-4F4B-4683-9AE1-C65F6400EC91}">
      <p14:laserTraceLst xmlns:p14="http://schemas.microsoft.com/office/powerpoint/2010/main">
        <p14:tracePtLst>
          <p14:tracePt t="9299" x="3205163" y="1812925"/>
          <p14:tracePt t="9413" x="3214688" y="1812925"/>
          <p14:tracePt t="9416" x="3224213" y="1812925"/>
          <p14:tracePt t="9422" x="3259138" y="1812925"/>
          <p14:tracePt t="9437" x="3295650" y="1822450"/>
          <p14:tracePt t="9453" x="3340100" y="1822450"/>
          <p14:tracePt t="9472" x="3384550" y="1830388"/>
          <p14:tracePt t="9486" x="3419475" y="1830388"/>
          <p14:tracePt t="9502" x="3465513" y="1839913"/>
          <p14:tracePt t="9519" x="3500438" y="1847850"/>
          <p14:tracePt t="9537" x="3527425" y="1847850"/>
          <p14:tracePt t="9552" x="3554413" y="1847850"/>
          <p14:tracePt t="9570" x="3581400" y="1847850"/>
          <p14:tracePt t="9585" x="3598863" y="1847850"/>
          <p14:tracePt t="9602" x="3633788" y="1847850"/>
          <p14:tracePt t="9620" x="3687763" y="1847850"/>
          <p14:tracePt t="9635" x="3741738" y="1847850"/>
          <p14:tracePt t="9635" x="3751263" y="1847850"/>
          <p14:tracePt t="9653" x="3803650" y="1847850"/>
          <p14:tracePt t="9670" x="3857625" y="1847850"/>
          <p14:tracePt t="9686" x="3919538" y="1847850"/>
          <p14:tracePt t="9702" x="3983038" y="1847850"/>
          <p14:tracePt t="9719" x="4027488" y="1847850"/>
          <p14:tracePt t="9736" x="4062413" y="1847850"/>
          <p14:tracePt t="9752" x="4098925" y="1839913"/>
          <p14:tracePt t="9769" x="4143375" y="1839913"/>
          <p14:tracePt t="9786" x="4187825" y="1839913"/>
          <p14:tracePt t="9802" x="4241800" y="1839913"/>
          <p14:tracePt t="9820" x="4276725" y="1847850"/>
          <p14:tracePt t="9835" x="4340225" y="1847850"/>
          <p14:tracePt t="9835" x="4348163" y="1847850"/>
          <p14:tracePt t="9854" x="4411663" y="1847850"/>
          <p14:tracePt t="9870" x="4483100" y="1847850"/>
          <p14:tracePt t="9885" x="4562475" y="1847850"/>
          <p14:tracePt t="9885" x="4572000" y="1847850"/>
          <p14:tracePt t="9903" x="4660900" y="1847850"/>
          <p14:tracePt t="9920" x="4751388" y="1847850"/>
          <p14:tracePt t="9936" x="4840288" y="1847850"/>
          <p14:tracePt t="9953" x="4902200" y="1839913"/>
          <p14:tracePt t="9970" x="4965700" y="1839913"/>
          <p14:tracePt t="9986" x="5018088" y="1839913"/>
          <p14:tracePt t="10002" x="5062538" y="1839913"/>
          <p14:tracePt t="10020" x="5099050" y="1839913"/>
          <p14:tracePt t="10036" x="5143500" y="1839913"/>
          <p14:tracePt t="10054" x="5187950" y="1839913"/>
          <p14:tracePt t="10070" x="5232400" y="1847850"/>
          <p14:tracePt t="10085" x="5276850" y="1857375"/>
          <p14:tracePt t="10103" x="5348288" y="1866900"/>
          <p14:tracePt t="10119" x="5419725" y="1874838"/>
          <p14:tracePt t="10136" x="5510213" y="1884363"/>
          <p14:tracePt t="10153" x="5581650" y="1893888"/>
          <p14:tracePt t="10169" x="5670550" y="1901825"/>
          <p14:tracePt t="10186" x="5741988" y="1901825"/>
          <p14:tracePt t="10202" x="5795963" y="1901825"/>
          <p14:tracePt t="10202" x="5803900" y="1901825"/>
          <p14:tracePt t="10220" x="5875338" y="1901825"/>
          <p14:tracePt t="10236" x="5929313" y="1901825"/>
          <p14:tracePt t="10252" x="5973763" y="1901825"/>
          <p14:tracePt t="10252" x="5983288" y="1901825"/>
          <p14:tracePt t="10271" x="6037263" y="1901825"/>
          <p14:tracePt t="10286" x="6072188" y="1911350"/>
          <p14:tracePt t="10303" x="6126163" y="1911350"/>
          <p14:tracePt t="10319" x="6180138" y="1919288"/>
          <p14:tracePt t="10336" x="6224588" y="1919288"/>
          <p14:tracePt t="10353" x="6276975" y="1919288"/>
          <p14:tracePt t="10353" x="6286500" y="1919288"/>
          <p14:tracePt t="10387" x="6348413" y="1919288"/>
          <p14:tracePt t="10389" x="6394450" y="1919288"/>
          <p14:tracePt t="10403" x="6446838" y="1919288"/>
          <p14:tracePt t="10419" x="6491288" y="1919288"/>
          <p14:tracePt t="10436" x="6537325" y="1919288"/>
          <p14:tracePt t="10452" x="6572250" y="1911350"/>
          <p14:tracePt t="10452" x="6581775" y="1911350"/>
          <p14:tracePt t="10470" x="6608763" y="1911350"/>
          <p14:tracePt t="10486" x="6643688" y="1911350"/>
          <p14:tracePt t="10503" x="6680200" y="1911350"/>
          <p14:tracePt t="10519" x="6705600" y="1911350"/>
          <p14:tracePt t="10536" x="6732588" y="1911350"/>
          <p14:tracePt t="10553" x="6759575" y="1911350"/>
          <p14:tracePt t="10570" x="6796088" y="1911350"/>
          <p14:tracePt t="10587" x="6823075" y="1911350"/>
          <p14:tracePt t="10603" x="6840538" y="1911350"/>
          <p14:tracePt t="10619" x="6875463" y="1911350"/>
          <p14:tracePt t="10637" x="6902450" y="1911350"/>
          <p14:tracePt t="10652" x="6929438" y="1911350"/>
          <p14:tracePt t="10652" x="6938963" y="1911350"/>
          <p14:tracePt t="10671" x="6965950" y="1901825"/>
          <p14:tracePt t="10687" x="6983413" y="1893888"/>
          <p14:tracePt t="10703" x="7010400" y="1866900"/>
          <p14:tracePt t="10721" x="7018338" y="1857375"/>
          <p14:tracePt t="10736" x="7037388" y="1847850"/>
          <p14:tracePt t="10753" x="7037388" y="1839913"/>
          <p14:tracePt t="10769" x="7045325" y="1830388"/>
          <p14:tracePt t="10786" x="7054850" y="1822450"/>
          <p14:tracePt t="10803" x="7062788" y="1803400"/>
          <p14:tracePt t="10819" x="7072313" y="1795463"/>
          <p14:tracePt t="10836" x="7089775" y="1785938"/>
          <p14:tracePt t="10854" x="7099300" y="1776413"/>
          <p14:tracePt t="10871" x="7126288" y="1768475"/>
          <p14:tracePt t="10886" x="7153275" y="1751013"/>
          <p14:tracePt t="10902" x="7188200" y="1731963"/>
          <p14:tracePt t="10920" x="7215188" y="1724025"/>
          <p14:tracePt t="10937" x="7259638" y="1697038"/>
          <p14:tracePt t="10954" x="7296150" y="1687513"/>
          <p14:tracePt t="10970" x="7340600" y="1660525"/>
          <p14:tracePt t="10986" x="7394575" y="1643063"/>
          <p14:tracePt t="11003" x="7429500" y="1643063"/>
          <p14:tracePt t="11019" x="7473950" y="1643063"/>
          <p14:tracePt t="11037" x="7510463" y="1643063"/>
          <p14:tracePt t="11054" x="7554913" y="1643063"/>
          <p14:tracePt t="11070" x="7581900" y="1643063"/>
          <p14:tracePt t="11086" x="7599363" y="1643063"/>
          <p14:tracePt t="11103" x="7616825" y="1643063"/>
          <p14:tracePt t="11136" x="7616825" y="1652588"/>
          <p14:tracePt t="11164" x="7626350" y="1652588"/>
          <p14:tracePt t="11188" x="7634288" y="1652588"/>
          <p14:tracePt t="11192" x="7634288" y="1660525"/>
          <p14:tracePt t="11205" x="7643813" y="1660525"/>
          <p14:tracePt t="11206" x="7653338" y="1660525"/>
          <p14:tracePt t="11219" x="7670800" y="1670050"/>
          <p14:tracePt t="11237" x="7697788" y="1670050"/>
          <p14:tracePt t="11253" x="7697788" y="1679575"/>
          <p14:tracePt t="11270" x="7705725" y="1687513"/>
          <p14:tracePt t="11286" x="7715250" y="1687513"/>
          <p14:tracePt t="11303" x="7715250" y="1697038"/>
          <p14:tracePt t="11319" x="7724775" y="1714500"/>
          <p14:tracePt t="11336" x="7724775" y="1731963"/>
          <p14:tracePt t="11353" x="7724775" y="1751013"/>
          <p14:tracePt t="11386" x="7724775" y="1758950"/>
          <p14:tracePt t="11387" x="7724775" y="1768475"/>
          <p14:tracePt t="11404" x="7724775" y="1776413"/>
          <p14:tracePt t="11420" x="7724775" y="1803400"/>
          <p14:tracePt t="11436" x="7724775" y="1812925"/>
          <p14:tracePt t="11453" x="7705725" y="1830388"/>
          <p14:tracePt t="11470" x="7688263" y="1839913"/>
          <p14:tracePt t="11487" x="7670800" y="1857375"/>
          <p14:tracePt t="11503" x="7643813" y="1874838"/>
          <p14:tracePt t="11520" x="7608888" y="1893888"/>
          <p14:tracePt t="11537" x="7572375" y="1901825"/>
          <p14:tracePt t="11553" x="7537450" y="1919288"/>
          <p14:tracePt t="11570" x="7491413" y="1928813"/>
          <p14:tracePt t="11586" x="7446963" y="1946275"/>
          <p14:tracePt t="11603" x="7402513" y="1946275"/>
          <p14:tracePt t="11620" x="7367588" y="1946275"/>
          <p14:tracePt t="11637" x="7313613" y="1946275"/>
          <p14:tracePt t="11654" x="7286625" y="1946275"/>
          <p14:tracePt t="11669" x="7269163" y="1946275"/>
          <p14:tracePt t="11688" x="7224713" y="1938338"/>
          <p14:tracePt t="11703" x="7180263" y="1938338"/>
          <p14:tracePt t="11720" x="7153275" y="1928813"/>
          <p14:tracePt t="11737" x="7143750" y="1919288"/>
          <p14:tracePt t="11753" x="7134225" y="1919288"/>
          <p14:tracePt t="12100" x="7126288" y="1919288"/>
          <p14:tracePt t="12103" x="7116763" y="1919288"/>
          <p14:tracePt t="12104" x="7089775" y="1911350"/>
          <p14:tracePt t="12121" x="7045325" y="1893888"/>
          <p14:tracePt t="12137" x="6973888" y="1884363"/>
          <p14:tracePt t="12154" x="6867525" y="1866900"/>
          <p14:tracePt t="12170" x="6705600" y="1847850"/>
          <p14:tracePt t="12187" x="6537325" y="1822450"/>
          <p14:tracePt t="12204" x="6340475" y="1812925"/>
          <p14:tracePt t="12220" x="6153150" y="1795463"/>
          <p14:tracePt t="12236" x="5965825" y="1795463"/>
          <p14:tracePt t="12254" x="5795963" y="1795463"/>
          <p14:tracePt t="12254" x="5759450" y="1795463"/>
          <p14:tracePt t="12271" x="5643563" y="1795463"/>
          <p14:tracePt t="12286" x="5419725" y="1795463"/>
          <p14:tracePt t="12304" x="5214938" y="1795463"/>
          <p14:tracePt t="12320" x="4983163" y="1830388"/>
          <p14:tracePt t="12336" x="4759325" y="1874838"/>
          <p14:tracePt t="12354" x="4616450" y="1901825"/>
          <p14:tracePt t="12354" x="4608513" y="1901825"/>
          <p14:tracePt t="12372" x="4483100" y="1919288"/>
          <p14:tracePt t="12387" x="4384675" y="1938338"/>
          <p14:tracePt t="12403" x="4286250" y="1938338"/>
          <p14:tracePt t="12421" x="4187825" y="1955800"/>
          <p14:tracePt t="12437" x="4098925" y="1955800"/>
          <p14:tracePt t="12454" x="4027488" y="1965325"/>
          <p14:tracePt t="12471" x="3965575" y="1973263"/>
          <p14:tracePt t="12488" x="3911600" y="1973263"/>
          <p14:tracePt t="12504" x="3884613" y="1973263"/>
          <p14:tracePt t="12520" x="3857625" y="1973263"/>
          <p14:tracePt t="12537" x="3840163" y="1973263"/>
          <p14:tracePt t="12554" x="3795713" y="1973263"/>
          <p14:tracePt t="12570" x="3741738" y="1973263"/>
          <p14:tracePt t="12588" x="3697288" y="1973263"/>
          <p14:tracePt t="12603" x="3643313" y="1982788"/>
          <p14:tracePt t="12620" x="3562350" y="2000250"/>
          <p14:tracePt t="12637" x="3482975" y="2036763"/>
          <p14:tracePt t="12653" x="3367088" y="2071688"/>
          <p14:tracePt t="12653" x="3357563" y="2071688"/>
          <p14:tracePt t="12671" x="3241675" y="2116138"/>
          <p14:tracePt t="12688" x="3152775" y="2170113"/>
          <p14:tracePt t="12704" x="3089275" y="2214563"/>
          <p14:tracePt t="12704" x="3071813" y="2214563"/>
          <p14:tracePt t="12721" x="3036888" y="2241550"/>
          <p14:tracePt t="12738" x="3017838" y="2241550"/>
          <p14:tracePt t="12754" x="2990850" y="2241550"/>
          <p14:tracePt t="12799" x="2982913" y="2241550"/>
          <p14:tracePt t="12994" x="2973388" y="2241550"/>
          <p14:tracePt t="12998" x="2965450" y="2241550"/>
          <p14:tracePt t="13006" x="2955925" y="2241550"/>
          <p14:tracePt t="13014" x="2938463" y="2241550"/>
          <p14:tracePt t="13019" x="2919413" y="2241550"/>
          <p14:tracePt t="13037" x="2901950" y="2232025"/>
          <p14:tracePt t="13247" x="2911475" y="2232025"/>
          <p14:tracePt t="13252" x="2928938" y="2232025"/>
          <p14:tracePt t="13260" x="2946400" y="2232025"/>
          <p14:tracePt t="13272" x="2982913" y="2232025"/>
          <p14:tracePt t="13287" x="3017838" y="2232025"/>
          <p14:tracePt t="13304" x="3071813" y="2232025"/>
          <p14:tracePt t="13321" x="3098800" y="2224088"/>
          <p14:tracePt t="13337" x="3133725" y="2224088"/>
          <p14:tracePt t="13354" x="3160713" y="2214563"/>
          <p14:tracePt t="13371" x="3187700" y="2214563"/>
          <p14:tracePt t="13387" x="3214688" y="2214563"/>
          <p14:tracePt t="13404" x="3232150" y="2214563"/>
          <p14:tracePt t="13420" x="3259138" y="2214563"/>
          <p14:tracePt t="13438" x="3313113" y="2224088"/>
          <p14:tracePt t="13455" x="3367088" y="2232025"/>
          <p14:tracePt t="13471" x="3429000" y="2232025"/>
          <p14:tracePt t="13471" x="3438525" y="2232025"/>
          <p14:tracePt t="13488" x="3509963" y="2241550"/>
          <p14:tracePt t="13504" x="3589338" y="2241550"/>
          <p14:tracePt t="13520" x="3660775" y="2241550"/>
          <p14:tracePt t="13520" x="3679825" y="2241550"/>
          <p14:tracePt t="13539" x="3751263" y="2251075"/>
          <p14:tracePt t="13555" x="3822700" y="2251075"/>
          <p14:tracePt t="13571" x="3875088" y="2251075"/>
          <p14:tracePt t="13587" x="3929063" y="2251075"/>
          <p14:tracePt t="13605" x="3990975" y="2251075"/>
          <p14:tracePt t="13621" x="4054475" y="2251075"/>
          <p14:tracePt t="13637" x="4143375" y="2251075"/>
          <p14:tracePt t="13655" x="4214813" y="2251075"/>
          <p14:tracePt t="13670" x="4295775" y="2251075"/>
          <p14:tracePt t="13687" x="4357688" y="2251075"/>
          <p14:tracePt t="13705" x="4411663" y="2251075"/>
          <p14:tracePt t="13720" x="4446588" y="2251075"/>
          <p14:tracePt t="13739" x="4473575" y="2251075"/>
          <p14:tracePt t="13755" x="4500563" y="2251075"/>
          <p14:tracePt t="13772" x="4518025" y="2251075"/>
          <p14:tracePt t="13788" x="4562475" y="2251075"/>
          <p14:tracePt t="13805" x="4589463" y="2251075"/>
          <p14:tracePt t="13822" x="4625975" y="2251075"/>
          <p14:tracePt t="13837" x="4660900" y="2251075"/>
          <p14:tracePt t="13854" x="4679950" y="2251075"/>
          <p14:tracePt t="13871" x="4705350" y="2251075"/>
          <p14:tracePt t="13905" x="4714875" y="2251075"/>
          <p14:tracePt t="13906" x="4732338" y="2251075"/>
          <p14:tracePt t="13921" x="4751388" y="2259013"/>
          <p14:tracePt t="13937" x="4768850" y="2259013"/>
          <p14:tracePt t="13954" x="4786313" y="2259013"/>
          <p14:tracePt t="13971" x="4813300" y="2259013"/>
          <p14:tracePt t="13988" x="4840288" y="2268538"/>
          <p14:tracePt t="14004" x="4867275" y="2268538"/>
          <p14:tracePt t="14022" x="4894263" y="2268538"/>
          <p14:tracePt t="14037" x="4919663" y="2268538"/>
          <p14:tracePt t="14054" x="4946650" y="2268538"/>
          <p14:tracePt t="14071" x="4973638" y="2268538"/>
          <p14:tracePt t="14088" x="5000625" y="2268538"/>
          <p14:tracePt t="14088" x="5010150" y="2268538"/>
          <p14:tracePt t="14106" x="5037138" y="2276475"/>
          <p14:tracePt t="14121" x="5062538" y="2276475"/>
          <p14:tracePt t="14138" x="5072063" y="2276475"/>
          <p14:tracePt t="14154" x="5081588" y="2276475"/>
          <p14:tracePt t="14171" x="5099050" y="2276475"/>
          <p14:tracePt t="14189" x="5108575" y="2276475"/>
          <p14:tracePt t="14204" x="5116513" y="2276475"/>
          <p14:tracePt t="14221" x="5153025" y="2276475"/>
          <p14:tracePt t="14238" x="5187950" y="2276475"/>
          <p14:tracePt t="14254" x="5224463" y="2276475"/>
          <p14:tracePt t="14271" x="5232400" y="2276475"/>
          <p14:tracePt t="14287" x="5241925" y="2276475"/>
          <p14:tracePt t="14580" x="5241925" y="2286000"/>
          <p14:tracePt t="14587" x="5232400" y="2286000"/>
          <p14:tracePt t="15195" x="5241925" y="2295525"/>
          <p14:tracePt t="15203" x="5251450" y="2295525"/>
          <p14:tracePt t="15211" x="5268913" y="2295525"/>
          <p14:tracePt t="15213" x="5286375" y="2303463"/>
          <p14:tracePt t="15222" x="5322888" y="2312988"/>
          <p14:tracePt t="15238" x="5384800" y="2312988"/>
          <p14:tracePt t="15255" x="5438775" y="2322513"/>
          <p14:tracePt t="15272" x="5500688" y="2330450"/>
          <p14:tracePt t="15272" x="5518150" y="2330450"/>
          <p14:tracePt t="15290" x="5589588" y="2347913"/>
          <p14:tracePt t="15290" x="5608638" y="2347913"/>
          <p14:tracePt t="15305" x="5705475" y="2357438"/>
          <p14:tracePt t="15322" x="5803900" y="2366963"/>
          <p14:tracePt t="15338" x="5919788" y="2384425"/>
          <p14:tracePt t="15355" x="6018213" y="2393950"/>
          <p14:tracePt t="15355" x="6027738" y="2393950"/>
          <p14:tracePt t="15374" x="6108700" y="2393950"/>
          <p14:tracePt t="15388" x="6205538" y="2401888"/>
          <p14:tracePt t="15405" x="6269038" y="2411413"/>
          <p14:tracePt t="15422" x="6323013" y="2411413"/>
          <p14:tracePt t="15438" x="6357938" y="2419350"/>
          <p14:tracePt t="15456" x="6375400" y="2419350"/>
          <p14:tracePt t="15471" x="6402388" y="2419350"/>
          <p14:tracePt t="15488" x="6438900" y="2419350"/>
          <p14:tracePt t="15506" x="6473825" y="2419350"/>
          <p14:tracePt t="15521" x="6518275" y="2419350"/>
          <p14:tracePt t="15521" x="6527800" y="2419350"/>
          <p14:tracePt t="15539" x="6572250" y="2428875"/>
          <p14:tracePt t="15556" x="6680200" y="2438400"/>
          <p14:tracePt t="15572" x="6759575" y="2438400"/>
          <p14:tracePt t="15588" x="6867525" y="2438400"/>
          <p14:tracePt t="15606" x="6946900" y="2438400"/>
          <p14:tracePt t="15622" x="7018338" y="2438400"/>
          <p14:tracePt t="15638" x="7072313" y="2438400"/>
          <p14:tracePt t="15655" x="7108825" y="2438400"/>
          <p14:tracePt t="15671" x="7116763" y="2438400"/>
          <p14:tracePt t="15688" x="7134225" y="2438400"/>
          <p14:tracePt t="15705" x="7143750" y="2438400"/>
          <p14:tracePt t="15722" x="7153275" y="2438400"/>
          <p14:tracePt t="15738" x="7170738" y="2438400"/>
          <p14:tracePt t="15755" x="7188200" y="2438400"/>
          <p14:tracePt t="15772" x="7197725" y="2438400"/>
          <p14:tracePt t="15789" x="7224713" y="2438400"/>
          <p14:tracePt t="15805" x="7251700" y="2438400"/>
          <p14:tracePt t="15821" x="7313613" y="2438400"/>
          <p14:tracePt t="15838" x="7358063" y="2428875"/>
          <p14:tracePt t="15855" x="7429500" y="2419350"/>
          <p14:tracePt t="15871" x="7491413" y="2419350"/>
          <p14:tracePt t="15888" x="7545388" y="2419350"/>
          <p14:tracePt t="15905" x="7589838" y="2419350"/>
          <p14:tracePt t="15921" x="7616825" y="2419350"/>
          <p14:tracePt t="15938" x="7626350" y="2419350"/>
          <p14:tracePt t="15955" x="7653338" y="2419350"/>
          <p14:tracePt t="15971" x="7670800" y="2419350"/>
          <p14:tracePt t="15988" x="7688263" y="2411413"/>
          <p14:tracePt t="16023" x="7697788" y="2411413"/>
          <p14:tracePt t="16054" x="7705725" y="2411413"/>
          <p14:tracePt t="16270" x="7715250" y="2401888"/>
          <p14:tracePt t="16274" x="7724775" y="2401888"/>
          <p14:tracePt t="16279" x="7759700" y="2393950"/>
          <p14:tracePt t="16288" x="7804150" y="2374900"/>
          <p14:tracePt t="16288" x="7813675" y="2366963"/>
          <p14:tracePt t="16306" x="7875588" y="2347913"/>
          <p14:tracePt t="16323" x="7929563" y="2312988"/>
          <p14:tracePt t="16338" x="7974013" y="2276475"/>
          <p14:tracePt t="16356" x="8001000" y="2251075"/>
          <p14:tracePt t="16373" x="8018463" y="2232025"/>
          <p14:tracePt t="16373" x="8027988" y="2232025"/>
          <p14:tracePt t="16389" x="8045450" y="2205038"/>
          <p14:tracePt t="16406" x="8062913" y="2179638"/>
          <p14:tracePt t="16422" x="8081963" y="2152650"/>
          <p14:tracePt t="16422" x="8089900" y="2152650"/>
          <p14:tracePt t="16440" x="8099425" y="2125663"/>
          <p14:tracePt t="16456" x="8126413" y="2089150"/>
          <p14:tracePt t="16473" x="8143875" y="2062163"/>
          <p14:tracePt t="16488" x="8161338" y="2017713"/>
          <p14:tracePt t="16507" x="8180388" y="1990725"/>
          <p14:tracePt t="16522" x="8197850" y="1955800"/>
          <p14:tracePt t="16538" x="8215313" y="1919288"/>
          <p14:tracePt t="16556" x="8232775" y="1901825"/>
          <p14:tracePt t="16572" x="8251825" y="1874838"/>
          <p14:tracePt t="16589" x="8269288" y="1847850"/>
          <p14:tracePt t="16606" x="8286750" y="1830388"/>
          <p14:tracePt t="16622" x="8296275" y="1812925"/>
          <p14:tracePt t="16639" x="8313738" y="1803400"/>
          <p14:tracePt t="16655" x="8323263" y="1795463"/>
          <p14:tracePt t="16701" x="8331200" y="1795463"/>
          <p14:tracePt t="16713" x="8331200" y="1785938"/>
          <p14:tracePt t="16745" x="8331200" y="1776413"/>
          <p14:tracePt t="16770" x="8340725" y="1776413"/>
          <p14:tracePt t="16817" x="8348663" y="1776413"/>
          <p14:tracePt t="16855" x="8358188" y="1776413"/>
          <p14:tracePt t="16866" x="8367713" y="1776413"/>
          <p14:tracePt t="16878" x="8375650" y="1776413"/>
          <p14:tracePt t="16879" x="8385175" y="1776413"/>
          <p14:tracePt t="16888" x="8394700" y="1776413"/>
          <p14:tracePt t="16905" x="8402638" y="1776413"/>
          <p14:tracePt t="16922" x="8420100" y="1776413"/>
          <p14:tracePt t="16957" x="8429625" y="1776413"/>
          <p14:tracePt t="16957" x="8439150" y="1776413"/>
          <p14:tracePt t="16993" x="8447088" y="1776413"/>
          <p14:tracePt t="17005" x="8456613" y="1785938"/>
          <p14:tracePt t="17025" x="8466138" y="1785938"/>
          <p14:tracePt t="17061" x="8466138" y="1795463"/>
          <p14:tracePt t="17074" x="8474075" y="1795463"/>
          <p14:tracePt t="17120" x="8474075" y="1803400"/>
          <p14:tracePt t="17152" x="8483600" y="1812925"/>
          <p14:tracePt t="17157" x="8491538" y="1822450"/>
          <p14:tracePt t="17161" x="8491538" y="1830388"/>
          <p14:tracePt t="17172" x="8501063" y="1847850"/>
          <p14:tracePt t="17189" x="8501063" y="1857375"/>
          <p14:tracePt t="17205" x="8501063" y="1866900"/>
          <p14:tracePt t="17222" x="8510588" y="1874838"/>
          <p14:tracePt t="17260" x="8510588" y="1884363"/>
          <p14:tracePt t="17272" x="8510588" y="1893888"/>
          <p14:tracePt t="17275" x="8510588" y="1901825"/>
          <p14:tracePt t="17289" x="8510588" y="1911350"/>
          <p14:tracePt t="17305" x="8518525" y="1928813"/>
          <p14:tracePt t="17323" x="8518525" y="1938338"/>
          <p14:tracePt t="17339" x="8518525" y="1955800"/>
          <p14:tracePt t="17356" x="8518525" y="1973263"/>
          <p14:tracePt t="17373" x="8518525" y="1990725"/>
          <p14:tracePt t="17389" x="8518525" y="2009775"/>
          <p14:tracePt t="17406" x="8528050" y="2017713"/>
          <p14:tracePt t="17423" x="8528050" y="2027238"/>
          <p14:tracePt t="17439" x="8528050" y="2036763"/>
          <p14:tracePt t="17456" x="8528050" y="2054225"/>
          <p14:tracePt t="17496" x="8528050" y="2062163"/>
          <p14:tracePt t="17508" x="8528050" y="2071688"/>
          <p14:tracePt t="17510" x="8528050" y="2108200"/>
          <p14:tracePt t="17525" x="8537575" y="2143125"/>
          <p14:tracePt t="17539" x="8537575" y="2179638"/>
          <p14:tracePt t="17556" x="8537575" y="2197100"/>
          <p14:tracePt t="17573" x="8537575" y="2232025"/>
          <p14:tracePt t="17590" x="8537575" y="2251075"/>
          <p14:tracePt t="17606" x="8545513" y="2268538"/>
          <p14:tracePt t="17964" x="8545513" y="2259013"/>
          <p14:tracePt t="18879" x="8545513" y="2251075"/>
          <p14:tracePt t="18887" x="8537575" y="2241550"/>
          <p14:tracePt t="18889" x="8518525" y="2241550"/>
          <p14:tracePt t="18897" x="8483600" y="2224088"/>
          <p14:tracePt t="18910" x="8420100" y="2197100"/>
          <p14:tracePt t="18910" x="8412163" y="2187575"/>
          <p14:tracePt t="18926" x="8348663" y="2170113"/>
          <p14:tracePt t="18940" x="8251825" y="2133600"/>
          <p14:tracePt t="18958" x="8188325" y="2116138"/>
          <p14:tracePt t="18974" x="8153400" y="2098675"/>
          <p14:tracePt t="18991" x="8134350" y="2098675"/>
          <p14:tracePt t="19008" x="8126413" y="2089150"/>
          <p14:tracePt t="19024" x="8099425" y="2089150"/>
          <p14:tracePt t="19042" x="8062913" y="2071688"/>
          <p14:tracePt t="19057" x="8018463" y="2062163"/>
          <p14:tracePt t="19074" x="7939088" y="2036763"/>
          <p14:tracePt t="19092" x="7848600" y="2000250"/>
          <p14:tracePt t="19107" x="7759700" y="1955800"/>
          <p14:tracePt t="19107" x="7742238" y="1955800"/>
          <p14:tracePt t="19125" x="7661275" y="1919288"/>
          <p14:tracePt t="19125" x="7653338" y="1911350"/>
          <p14:tracePt t="19142" x="7562850" y="1874838"/>
          <p14:tracePt t="19157" x="7500938" y="1857375"/>
          <p14:tracePt t="19175" x="7466013" y="1839913"/>
          <p14:tracePt t="19192" x="7456488" y="1830388"/>
          <p14:tracePt t="22871" x="7456488" y="1822450"/>
          <p14:tracePt t="25318" x="7456488" y="1830388"/>
          <p14:tracePt t="25347" x="7456488" y="1839913"/>
          <p14:tracePt t="25595" x="7456488" y="1847850"/>
          <p14:tracePt t="25659" x="7446963" y="1847850"/>
          <p14:tracePt t="25948" x="0" y="0"/>
        </p14:tracePtLst>
        <p14:tracePtLst>
          <p14:tracePt t="32314" x="6938963" y="2616200"/>
          <p14:tracePt t="32557" x="6938963" y="2625725"/>
          <p14:tracePt t="32561" x="6929438" y="2625725"/>
          <p14:tracePt t="32574" x="6929438" y="2633663"/>
          <p14:tracePt t="32577" x="6929438" y="2643188"/>
          <p14:tracePt t="32589" x="6919913" y="2652713"/>
          <p14:tracePt t="32597" x="6911975" y="2660650"/>
          <p14:tracePt t="32614" x="6911975" y="2679700"/>
          <p14:tracePt t="32674" x="6911975" y="2687638"/>
          <p14:tracePt t="32713" x="6911975" y="2697163"/>
          <p14:tracePt t="32748" x="6911975" y="2705100"/>
          <p14:tracePt t="32764" x="6911975" y="2714625"/>
          <p14:tracePt t="32789" x="6911975" y="2724150"/>
          <p14:tracePt t="32824" x="6911975" y="2732088"/>
          <p14:tracePt t="32856" x="6911975" y="2741613"/>
          <p14:tracePt t="32869" x="6911975" y="2751138"/>
          <p14:tracePt t="32904" x="6911975" y="2759075"/>
          <p14:tracePt t="32928" x="6911975" y="2768600"/>
          <p14:tracePt t="32941" x="6911975" y="2776538"/>
          <p14:tracePt t="32960" x="6911975" y="2786063"/>
          <p14:tracePt t="32963" x="6911975" y="2803525"/>
          <p14:tracePt t="32980" x="6911975" y="2830513"/>
          <p14:tracePt t="32982" x="6902450" y="2857500"/>
          <p14:tracePt t="32997" x="6902450" y="2874963"/>
          <p14:tracePt t="33015" x="6902450" y="2894013"/>
          <p14:tracePt t="33031" x="6902450" y="2911475"/>
          <p14:tracePt t="33047" x="6902450" y="2928938"/>
          <p14:tracePt t="33064" x="6902450" y="2938463"/>
          <p14:tracePt t="33080" x="6902450" y="2946400"/>
          <p14:tracePt t="33097" x="6902450" y="2965450"/>
          <p14:tracePt t="33114" x="6902450" y="2973388"/>
          <p14:tracePt t="33131" x="6902450" y="2982913"/>
          <p14:tracePt t="33147" x="6902450" y="3000375"/>
          <p14:tracePt t="33164" x="6902450" y="3009900"/>
          <p14:tracePt t="33199" x="6902450" y="3017838"/>
          <p14:tracePt t="33238" x="6902450" y="3027363"/>
          <p14:tracePt t="33296" x="6902450" y="3036888"/>
          <p14:tracePt t="33304" x="6902450" y="3044825"/>
          <p14:tracePt t="33388" x="6902450" y="3054350"/>
          <p14:tracePt t="33783" x="6902450" y="3062288"/>
          <p14:tracePt t="33800" x="6894513" y="3071813"/>
          <p14:tracePt t="33807" x="6894513" y="3081338"/>
          <p14:tracePt t="33819" x="6894513" y="3089275"/>
          <p14:tracePt t="33822" x="6884988" y="3098800"/>
          <p14:tracePt t="33832" x="6875463" y="3125788"/>
          <p14:tracePt t="33848" x="6867525" y="3133725"/>
          <p14:tracePt t="33866" x="6867525" y="3143250"/>
          <p14:tracePt t="33911" x="6867525" y="3152775"/>
          <p14:tracePt t="34158" x="0" y="0"/>
        </p14:tracePtLst>
      </p14:laserTrace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1143000"/>
          </a:xfrm>
        </p:spPr>
        <p:txBody>
          <a:bodyPr>
            <a:normAutofit/>
          </a:bodyPr>
          <a:lstStyle/>
          <a:p>
            <a:r>
              <a:rPr lang="en-US" sz="4000" dirty="0"/>
              <a:t>What are performance characteristics?</a:t>
            </a:r>
          </a:p>
        </p:txBody>
      </p:sp>
      <p:sp>
        <p:nvSpPr>
          <p:cNvPr id="3" name="Content Placeholder 2"/>
          <p:cNvSpPr>
            <a:spLocks noGrp="1"/>
          </p:cNvSpPr>
          <p:nvPr>
            <p:ph idx="1"/>
          </p:nvPr>
        </p:nvSpPr>
        <p:spPr>
          <a:xfrm>
            <a:off x="0" y="639763"/>
            <a:ext cx="9144000" cy="1066800"/>
          </a:xfrm>
        </p:spPr>
        <p:txBody>
          <a:bodyPr/>
          <a:lstStyle/>
          <a:p>
            <a:pPr algn="just"/>
            <a:r>
              <a:rPr lang="en-US" sz="2800" b="1" dirty="0">
                <a:solidFill>
                  <a:srgbClr val="C00000"/>
                </a:solidFill>
              </a:rPr>
              <a:t>Set of parameters </a:t>
            </a:r>
            <a:r>
              <a:rPr lang="en-US" sz="2800" dirty="0">
                <a:solidFill>
                  <a:schemeClr val="accent2">
                    <a:lumMod val="75000"/>
                  </a:schemeClr>
                </a:solidFill>
              </a:rPr>
              <a:t>involved in defining the characteristics of the measurement device.</a:t>
            </a:r>
          </a:p>
        </p:txBody>
      </p:sp>
      <p:sp>
        <p:nvSpPr>
          <p:cNvPr id="5" name="Content Placeholder 2"/>
          <p:cNvSpPr txBox="1">
            <a:spLocks/>
          </p:cNvSpPr>
          <p:nvPr/>
        </p:nvSpPr>
        <p:spPr>
          <a:xfrm>
            <a:off x="0" y="1828799"/>
            <a:ext cx="9144000" cy="15541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sz="2800" dirty="0">
                <a:solidFill>
                  <a:srgbClr val="002060"/>
                </a:solidFill>
              </a:rPr>
              <a:t>The values against different relevant characteristics of the instrument or measuring system </a:t>
            </a:r>
            <a:r>
              <a:rPr lang="en-US" sz="2800" dirty="0">
                <a:solidFill>
                  <a:srgbClr val="002060"/>
                </a:solidFill>
                <a:sym typeface="Symbol"/>
              </a:rPr>
              <a:t> </a:t>
            </a:r>
            <a:r>
              <a:rPr lang="en-US" sz="2800" b="1" dirty="0">
                <a:solidFill>
                  <a:srgbClr val="C00000"/>
                </a:solidFill>
                <a:sym typeface="Symbol"/>
              </a:rPr>
              <a:t>SPECIFICATIONS</a:t>
            </a:r>
          </a:p>
        </p:txBody>
      </p:sp>
      <p:sp>
        <p:nvSpPr>
          <p:cNvPr id="6" name="Content Placeholder 2"/>
          <p:cNvSpPr txBox="1">
            <a:spLocks/>
          </p:cNvSpPr>
          <p:nvPr/>
        </p:nvSpPr>
        <p:spPr>
          <a:xfrm>
            <a:off x="0" y="3276599"/>
            <a:ext cx="9144000" cy="16303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sz="2800" dirty="0">
                <a:solidFill>
                  <a:schemeClr val="accent2">
                    <a:lumMod val="75000"/>
                  </a:schemeClr>
                </a:solidFill>
              </a:rPr>
              <a:t>The </a:t>
            </a:r>
            <a:r>
              <a:rPr lang="en-US" sz="2800" b="1" dirty="0">
                <a:solidFill>
                  <a:srgbClr val="C00000"/>
                </a:solidFill>
              </a:rPr>
              <a:t>quality</a:t>
            </a:r>
            <a:r>
              <a:rPr lang="en-US" sz="2800" dirty="0"/>
              <a:t> </a:t>
            </a:r>
            <a:r>
              <a:rPr lang="en-US" sz="2800" dirty="0">
                <a:solidFill>
                  <a:schemeClr val="accent2">
                    <a:lumMod val="75000"/>
                  </a:schemeClr>
                </a:solidFill>
              </a:rPr>
              <a:t>or </a:t>
            </a:r>
            <a:r>
              <a:rPr lang="en-US" sz="2800" b="1" dirty="0">
                <a:solidFill>
                  <a:srgbClr val="C00000"/>
                </a:solidFill>
              </a:rPr>
              <a:t>assurance of required performance</a:t>
            </a:r>
            <a:r>
              <a:rPr lang="en-US" sz="2800" dirty="0"/>
              <a:t> </a:t>
            </a:r>
            <a:r>
              <a:rPr lang="en-US" sz="2800" dirty="0">
                <a:solidFill>
                  <a:schemeClr val="accent2">
                    <a:lumMod val="75000"/>
                  </a:schemeClr>
                </a:solidFill>
              </a:rPr>
              <a:t>of a measuring system is described by the specifications given. </a:t>
            </a:r>
          </a:p>
        </p:txBody>
      </p:sp>
      <p:sp>
        <p:nvSpPr>
          <p:cNvPr id="8" name="Content Placeholder 2"/>
          <p:cNvSpPr txBox="1">
            <a:spLocks/>
          </p:cNvSpPr>
          <p:nvPr/>
        </p:nvSpPr>
        <p:spPr>
          <a:xfrm>
            <a:off x="-14514" y="4678362"/>
            <a:ext cx="91440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sz="2800" dirty="0">
                <a:solidFill>
                  <a:srgbClr val="002060"/>
                </a:solidFill>
              </a:rPr>
              <a:t>For example – by knowing the </a:t>
            </a:r>
            <a:r>
              <a:rPr lang="en-US" sz="2800" b="1" dirty="0">
                <a:solidFill>
                  <a:srgbClr val="C00000"/>
                </a:solidFill>
              </a:rPr>
              <a:t>accuracy </a:t>
            </a:r>
            <a:r>
              <a:rPr lang="en-US" sz="2800" dirty="0"/>
              <a:t>and </a:t>
            </a:r>
            <a:r>
              <a:rPr lang="en-US" sz="2800" b="1" dirty="0">
                <a:solidFill>
                  <a:srgbClr val="C00000"/>
                </a:solidFill>
              </a:rPr>
              <a:t>resolution </a:t>
            </a:r>
            <a:r>
              <a:rPr lang="en-US" sz="2800" dirty="0">
                <a:solidFill>
                  <a:srgbClr val="002060"/>
                </a:solidFill>
              </a:rPr>
              <a:t>requirements for your application, you can compute the </a:t>
            </a:r>
            <a:r>
              <a:rPr lang="en-US" sz="2800" b="1" dirty="0">
                <a:solidFill>
                  <a:srgbClr val="C00000"/>
                </a:solidFill>
              </a:rPr>
              <a:t>total error </a:t>
            </a:r>
            <a:r>
              <a:rPr lang="en-US" sz="2800" dirty="0">
                <a:solidFill>
                  <a:srgbClr val="002060"/>
                </a:solidFill>
              </a:rPr>
              <a:t>in the measurement device you are considering and verify that it satisfies your needs.</a:t>
            </a:r>
          </a:p>
          <a:p>
            <a:pPr marL="0" indent="0" algn="just">
              <a:buFont typeface="Arial" pitchFamily="34" charset="0"/>
              <a:buNone/>
            </a:pPr>
            <a:r>
              <a:rPr lang="en-US" sz="2800" dirty="0"/>
              <a:t> </a:t>
            </a:r>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345251789"/>
      </p:ext>
    </p:extLst>
  </p:cSld>
  <p:clrMapOvr>
    <a:masterClrMapping/>
  </p:clrMapOvr>
  <mc:AlternateContent xmlns:mc="http://schemas.openxmlformats.org/markup-compatibility/2006" xmlns:p14="http://schemas.microsoft.com/office/powerpoint/2010/main">
    <mc:Choice Requires="p14">
      <p:transition spd="slow" p14:dur="2000" advTm="75506"/>
    </mc:Choice>
    <mc:Fallback xmlns="">
      <p:transition spd="slow" advTm="755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4"/>
                </p:tgtEl>
              </p:cMediaNode>
            </p:audio>
          </p:childTnLst>
        </p:cTn>
      </p:par>
    </p:tnLst>
    <p:bldLst>
      <p:bldP spid="3" grpId="0" build="p"/>
      <p:bldP spid="5" grpId="0"/>
      <p:bldP spid="6" grpId="0"/>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DRIFT</a:t>
            </a:r>
          </a:p>
        </p:txBody>
      </p:sp>
      <p:sp>
        <p:nvSpPr>
          <p:cNvPr id="3" name="Content Placeholder 2"/>
          <p:cNvSpPr>
            <a:spLocks noGrp="1"/>
          </p:cNvSpPr>
          <p:nvPr>
            <p:ph idx="1"/>
          </p:nvPr>
        </p:nvSpPr>
        <p:spPr>
          <a:xfrm>
            <a:off x="152400" y="533400"/>
            <a:ext cx="8686800" cy="1371600"/>
          </a:xfrm>
        </p:spPr>
        <p:txBody>
          <a:bodyPr>
            <a:noAutofit/>
          </a:bodyPr>
          <a:lstStyle/>
          <a:p>
            <a:pPr algn="just"/>
            <a:r>
              <a:rPr lang="en-IN" sz="2800" dirty="0">
                <a:solidFill>
                  <a:schemeClr val="accent2">
                    <a:lumMod val="75000"/>
                  </a:schemeClr>
                </a:solidFill>
              </a:rPr>
              <a:t>Drift is a departure in the output of the instrument over the period of time due to change in initial calibration conditions. </a:t>
            </a:r>
          </a:p>
        </p:txBody>
      </p:sp>
      <p:sp>
        <p:nvSpPr>
          <p:cNvPr id="4" name="Content Placeholder 2"/>
          <p:cNvSpPr txBox="1">
            <a:spLocks/>
          </p:cNvSpPr>
          <p:nvPr/>
        </p:nvSpPr>
        <p:spPr>
          <a:xfrm>
            <a:off x="152400" y="1828800"/>
            <a:ext cx="8686800" cy="1371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rgbClr val="002060"/>
                </a:solidFill>
              </a:rPr>
              <a:t>An instrument is said to have no drift if it produces same reading at different times for the same variation in the measured variable. </a:t>
            </a:r>
          </a:p>
        </p:txBody>
      </p:sp>
      <p:sp>
        <p:nvSpPr>
          <p:cNvPr id="6" name="Content Placeholder 2"/>
          <p:cNvSpPr txBox="1">
            <a:spLocks/>
          </p:cNvSpPr>
          <p:nvPr/>
        </p:nvSpPr>
        <p:spPr>
          <a:xfrm>
            <a:off x="152400" y="3124200"/>
            <a:ext cx="8686800" cy="533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chemeClr val="accent2">
                    <a:lumMod val="75000"/>
                  </a:schemeClr>
                </a:solidFill>
              </a:rPr>
              <a:t>Drift is unrelated to the operating conditions or load. </a:t>
            </a:r>
          </a:p>
        </p:txBody>
      </p:sp>
      <p:sp>
        <p:nvSpPr>
          <p:cNvPr id="7" name="Content Placeholder 2"/>
          <p:cNvSpPr txBox="1">
            <a:spLocks/>
          </p:cNvSpPr>
          <p:nvPr/>
        </p:nvSpPr>
        <p:spPr>
          <a:xfrm>
            <a:off x="152400" y="3657600"/>
            <a:ext cx="8686800" cy="3200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rgbClr val="002060"/>
                </a:solidFill>
              </a:rPr>
              <a:t>The following factors could contribute towards the drift in the instruments:</a:t>
            </a:r>
            <a:endParaRPr lang="en-US" sz="2800" dirty="0">
              <a:solidFill>
                <a:srgbClr val="002060"/>
              </a:solidFill>
            </a:endParaRPr>
          </a:p>
          <a:p>
            <a:pPr marL="800100" lvl="2" indent="0" algn="just">
              <a:buFont typeface="Arial" pitchFamily="34" charset="0"/>
              <a:buNone/>
            </a:pPr>
            <a:r>
              <a:rPr lang="en-IN" sz="2000" dirty="0">
                <a:solidFill>
                  <a:schemeClr val="accent2">
                    <a:lumMod val="75000"/>
                  </a:schemeClr>
                </a:solidFill>
              </a:rPr>
              <a:t>i)   Wear and tear</a:t>
            </a:r>
            <a:endParaRPr lang="en-US" sz="2000" dirty="0">
              <a:solidFill>
                <a:schemeClr val="accent2">
                  <a:lumMod val="75000"/>
                </a:schemeClr>
              </a:solidFill>
            </a:endParaRPr>
          </a:p>
          <a:p>
            <a:pPr marL="800100" lvl="2" indent="0" algn="just">
              <a:buFont typeface="Arial" pitchFamily="34" charset="0"/>
              <a:buNone/>
            </a:pPr>
            <a:r>
              <a:rPr lang="en-IN" sz="2000" dirty="0">
                <a:solidFill>
                  <a:schemeClr val="accent2">
                    <a:lumMod val="75000"/>
                  </a:schemeClr>
                </a:solidFill>
              </a:rPr>
              <a:t>ii)  </a:t>
            </a:r>
            <a:r>
              <a:rPr lang="en-IN" sz="2000" dirty="0">
                <a:solidFill>
                  <a:srgbClr val="002060"/>
                </a:solidFill>
              </a:rPr>
              <a:t>Mechanical vibrations</a:t>
            </a:r>
            <a:endParaRPr lang="en-US" sz="2000" dirty="0">
              <a:solidFill>
                <a:srgbClr val="002060"/>
              </a:solidFill>
            </a:endParaRPr>
          </a:p>
          <a:p>
            <a:pPr marL="800100" lvl="2" indent="0" algn="just">
              <a:buFont typeface="Arial" pitchFamily="34" charset="0"/>
              <a:buNone/>
            </a:pPr>
            <a:r>
              <a:rPr lang="en-IN" sz="2000" dirty="0">
                <a:solidFill>
                  <a:schemeClr val="accent2">
                    <a:lumMod val="75000"/>
                  </a:schemeClr>
                </a:solidFill>
              </a:rPr>
              <a:t>iii) Stresses developed in the parts of the instrument</a:t>
            </a:r>
            <a:endParaRPr lang="en-US" sz="2000" dirty="0">
              <a:solidFill>
                <a:schemeClr val="accent2">
                  <a:lumMod val="75000"/>
                </a:schemeClr>
              </a:solidFill>
            </a:endParaRPr>
          </a:p>
          <a:p>
            <a:pPr marL="800100" lvl="2" indent="0" algn="just">
              <a:buFont typeface="Arial" pitchFamily="34" charset="0"/>
              <a:buNone/>
            </a:pPr>
            <a:r>
              <a:rPr lang="en-IN" sz="2000" dirty="0">
                <a:solidFill>
                  <a:schemeClr val="accent2">
                    <a:lumMod val="75000"/>
                  </a:schemeClr>
                </a:solidFill>
              </a:rPr>
              <a:t>iv) </a:t>
            </a:r>
            <a:r>
              <a:rPr lang="en-IN" sz="2000" dirty="0">
                <a:solidFill>
                  <a:srgbClr val="002060"/>
                </a:solidFill>
              </a:rPr>
              <a:t>Temperature variations</a:t>
            </a:r>
            <a:endParaRPr lang="en-US" sz="2000" dirty="0">
              <a:solidFill>
                <a:srgbClr val="002060"/>
              </a:solidFill>
            </a:endParaRPr>
          </a:p>
          <a:p>
            <a:pPr marL="800100" lvl="2" indent="0" algn="just">
              <a:buFont typeface="Arial" pitchFamily="34" charset="0"/>
              <a:buNone/>
            </a:pPr>
            <a:r>
              <a:rPr lang="en-IN" sz="2000" dirty="0">
                <a:solidFill>
                  <a:schemeClr val="accent2">
                    <a:lumMod val="75000"/>
                  </a:schemeClr>
                </a:solidFill>
              </a:rPr>
              <a:t>v)  Stray electric and magnetic fields</a:t>
            </a:r>
            <a:endParaRPr lang="en-US" sz="2000" dirty="0">
              <a:solidFill>
                <a:schemeClr val="accent2">
                  <a:lumMod val="75000"/>
                </a:schemeClr>
              </a:solidFill>
            </a:endParaRPr>
          </a:p>
          <a:p>
            <a:pPr marL="800100" lvl="2" indent="0" algn="just">
              <a:buFont typeface="Arial" pitchFamily="34" charset="0"/>
              <a:buNone/>
            </a:pPr>
            <a:r>
              <a:rPr lang="en-IN" sz="2000" dirty="0">
                <a:solidFill>
                  <a:schemeClr val="accent2">
                    <a:lumMod val="75000"/>
                  </a:schemeClr>
                </a:solidFill>
              </a:rPr>
              <a:t>vi) </a:t>
            </a:r>
            <a:r>
              <a:rPr lang="en-IN" sz="2000" dirty="0">
                <a:solidFill>
                  <a:srgbClr val="002060"/>
                </a:solidFill>
              </a:rPr>
              <a:t>Thermal </a:t>
            </a:r>
            <a:r>
              <a:rPr lang="en-IN" sz="2000" dirty="0" err="1">
                <a:solidFill>
                  <a:srgbClr val="002060"/>
                </a:solidFill>
              </a:rPr>
              <a:t>emf</a:t>
            </a:r>
            <a:endParaRPr lang="en-US" sz="2000" dirty="0">
              <a:solidFill>
                <a:srgbClr val="002060"/>
              </a:solidFill>
            </a:endParaRPr>
          </a:p>
        </p:txBody>
      </p:sp>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3581356069"/>
      </p:ext>
    </p:extLst>
  </p:cSld>
  <p:clrMapOvr>
    <a:masterClrMapping/>
  </p:clrMapOvr>
  <mc:AlternateContent xmlns:mc="http://schemas.openxmlformats.org/markup-compatibility/2006" xmlns:p14="http://schemas.microsoft.com/office/powerpoint/2010/main">
    <mc:Choice Requires="p14">
      <p:transition spd="slow" p14:dur="2000" advTm="87286"/>
    </mc:Choice>
    <mc:Fallback xmlns="">
      <p:transition spd="slow" advTm="872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5"/>
                </p:tgtEl>
              </p:cMediaNode>
            </p:audio>
          </p:childTnLst>
        </p:cTn>
      </p:par>
    </p:tnLst>
    <p:bldLst>
      <p:bldP spid="3" grpId="0" build="p"/>
      <p:bldP spid="4" grpId="0"/>
      <p:bldP spid="6" grpId="0"/>
      <p:bldP spid="7" grpId="0"/>
    </p:bldLst>
  </p:timing>
  <p:extLst>
    <p:ext uri="{3A86A75C-4F4B-4683-9AE1-C65F6400EC91}">
      <p14:laserTraceLst xmlns:p14="http://schemas.microsoft.com/office/powerpoint/2010/main">
        <p14:tracePtLst>
          <p14:tracePt t="64873" x="1419225" y="4867275"/>
          <p14:tracePt t="65211" x="1428750" y="4867275"/>
          <p14:tracePt t="65214" x="1446213" y="4875213"/>
          <p14:tracePt t="65218" x="1482725" y="4884738"/>
          <p14:tracePt t="65218" x="1490663" y="4884738"/>
          <p14:tracePt t="65229" x="1554163" y="4894263"/>
          <p14:tracePt t="65246" x="1633538" y="4902200"/>
          <p14:tracePt t="65262" x="1751013" y="4902200"/>
          <p14:tracePt t="65279" x="1847850" y="4919663"/>
          <p14:tracePt t="65296" x="1946275" y="4919663"/>
          <p14:tracePt t="65312" x="2027238" y="4919663"/>
          <p14:tracePt t="65330" x="2108200" y="4929188"/>
          <p14:tracePt t="65346" x="2170113" y="4929188"/>
          <p14:tracePt t="65346" x="2179638" y="4929188"/>
          <p14:tracePt t="65380" x="2259013" y="4929188"/>
          <p14:tracePt t="65381" x="2330450" y="4929188"/>
          <p14:tracePt t="65396" x="2419350" y="4929188"/>
          <p14:tracePt t="65413" x="2490788" y="4929188"/>
          <p14:tracePt t="65429" x="2581275" y="4929188"/>
          <p14:tracePt t="65447" x="2633663" y="4929188"/>
          <p14:tracePt t="65462" x="2679700" y="4929188"/>
          <p14:tracePt t="65479" x="2705100" y="4929188"/>
          <p14:tracePt t="65496" x="2724150" y="4929188"/>
          <p14:tracePt t="65513" x="2751138" y="4929188"/>
          <p14:tracePt t="65530" x="2759075" y="4929188"/>
          <p14:tracePt t="65546" x="2776538" y="4929188"/>
          <p14:tracePt t="65563" x="2786063" y="4929188"/>
          <p14:tracePt t="66242" x="0" y="0"/>
        </p14:tracePtLst>
        <p14:tracePtLst>
          <p14:tracePt t="66836" x="2108200" y="5251450"/>
          <p14:tracePt t="67038" x="2116138" y="5251450"/>
          <p14:tracePt t="67042" x="2133600" y="5251450"/>
          <p14:tracePt t="67045" x="2232025" y="5251450"/>
          <p14:tracePt t="67064" x="2366963" y="5251450"/>
          <p14:tracePt t="67080" x="2544763" y="5232400"/>
          <p14:tracePt t="67097" x="2697163" y="5214938"/>
          <p14:tracePt t="67113" x="2830513" y="5197475"/>
          <p14:tracePt t="67130" x="2928938" y="5187950"/>
          <p14:tracePt t="67147" x="2990850" y="5180013"/>
          <p14:tracePt t="67164" x="3044825" y="5180013"/>
          <p14:tracePt t="67180" x="3062288" y="5180013"/>
          <p14:tracePt t="67197" x="3081338" y="5180013"/>
          <p14:tracePt t="67597" x="0" y="0"/>
        </p14:tracePtLst>
        <p14:tracePtLst>
          <p14:tracePt t="68104" x="1660525" y="5473700"/>
          <p14:tracePt t="68190" x="1670050" y="5473700"/>
          <p14:tracePt t="68194" x="1679575" y="5473700"/>
          <p14:tracePt t="68196" x="1751013" y="5473700"/>
          <p14:tracePt t="68214" x="1847850" y="5491163"/>
          <p14:tracePt t="68230" x="1973263" y="5500688"/>
          <p14:tracePt t="68247" x="2125663" y="5510213"/>
          <p14:tracePt t="68264" x="2268538" y="5510213"/>
          <p14:tracePt t="68281" x="2411413" y="5510213"/>
          <p14:tracePt t="68298" x="2517775" y="5510213"/>
          <p14:tracePt t="68314" x="2589213" y="5510213"/>
          <p14:tracePt t="68314" x="2598738" y="5510213"/>
          <p14:tracePt t="68314" x="2608263" y="5510213"/>
          <p14:tracePt t="68348" x="2652713" y="5510213"/>
          <p14:tracePt t="68349" x="2705100" y="5510213"/>
          <p14:tracePt t="68365" x="2759075" y="5500688"/>
          <p14:tracePt t="68380" x="2830513" y="5483225"/>
          <p14:tracePt t="68397" x="2901950" y="5473700"/>
          <p14:tracePt t="68414" x="2965450" y="5465763"/>
          <p14:tracePt t="68429" x="3027363" y="5456238"/>
          <p14:tracePt t="68429" x="3044825" y="5456238"/>
          <p14:tracePt t="68448" x="3098800" y="5446713"/>
          <p14:tracePt t="68464" x="3170238" y="5446713"/>
          <p14:tracePt t="68464" x="3179763" y="5446713"/>
          <p14:tracePt t="68482" x="3268663" y="5446713"/>
          <p14:tracePt t="68498" x="3375025" y="5446713"/>
          <p14:tracePt t="68515" x="3536950" y="5446713"/>
          <p14:tracePt t="68515" x="3554413" y="5446713"/>
          <p14:tracePt t="68532" x="3732213" y="5456238"/>
          <p14:tracePt t="68547" x="3902075" y="5456238"/>
          <p14:tracePt t="68547" x="3929063" y="5456238"/>
          <p14:tracePt t="68566" x="4044950" y="5456238"/>
          <p14:tracePt t="68581" x="4197350" y="5456238"/>
          <p14:tracePt t="68597" x="4330700" y="5456238"/>
          <p14:tracePt t="68615" x="4473575" y="5456238"/>
          <p14:tracePt t="68631" x="4616450" y="5456238"/>
          <p14:tracePt t="68648" x="4751388" y="5456238"/>
          <p14:tracePt t="68664" x="4875213" y="5456238"/>
          <p14:tracePt t="68681" x="5010150" y="5456238"/>
          <p14:tracePt t="68698" x="5108575" y="5456238"/>
          <p14:tracePt t="68714" x="5214938" y="5456238"/>
          <p14:tracePt t="68714" x="5241925" y="5456238"/>
          <p14:tracePt t="68732" x="5330825" y="5456238"/>
          <p14:tracePt t="68749" x="5429250" y="5465763"/>
          <p14:tracePt t="68764" x="5518150" y="5473700"/>
          <p14:tracePt t="68782" x="5589588" y="5473700"/>
          <p14:tracePt t="68798" x="5653088" y="5483225"/>
          <p14:tracePt t="68816" x="5688013" y="5483225"/>
          <p14:tracePt t="68816" x="5705475" y="5483225"/>
          <p14:tracePt t="68836" x="5732463" y="5483225"/>
          <p14:tracePt t="68848" x="5759450" y="5491163"/>
          <p14:tracePt t="68866" x="5768975" y="5491163"/>
          <p14:tracePt t="68880" x="5786438" y="5491163"/>
          <p14:tracePt t="68896" x="5795963" y="5491163"/>
          <p14:tracePt t="68913" x="5803900" y="5491163"/>
          <p14:tracePt t="68929" x="5813425" y="5491163"/>
          <p14:tracePt t="69615" x="5813425" y="5500688"/>
          <p14:tracePt t="69624" x="5803900" y="5500688"/>
          <p14:tracePt t="69647" x="5795963" y="5500688"/>
          <p14:tracePt t="69664" x="5776913" y="5500688"/>
          <p14:tracePt t="69671" x="5751513" y="5500688"/>
          <p14:tracePt t="69672" x="5715000" y="5500688"/>
          <p14:tracePt t="69672" x="5705475" y="5500688"/>
          <p14:tracePt t="69682" x="5616575" y="5500688"/>
          <p14:tracePt t="69682" x="0" y="0"/>
        </p14:tracePtLst>
        <p14:tracePtLst>
          <p14:tracePt t="70351" x="1822450" y="5983288"/>
          <p14:tracePt t="70517" x="1830388" y="5983288"/>
          <p14:tracePt t="70521" x="1839913" y="5983288"/>
          <p14:tracePt t="70525" x="1866900" y="5983288"/>
          <p14:tracePt t="70531" x="1938338" y="5983288"/>
          <p14:tracePt t="70531" x="1946275" y="5983288"/>
          <p14:tracePt t="70549" x="2036763" y="5983288"/>
          <p14:tracePt t="70565" x="2160588" y="5991225"/>
          <p14:tracePt t="70582" x="2286000" y="6000750"/>
          <p14:tracePt t="70599" x="2374900" y="6000750"/>
          <p14:tracePt t="70615" x="2455863" y="6000750"/>
          <p14:tracePt t="70615" x="2465388" y="6000750"/>
          <p14:tracePt t="70633" x="2527300" y="6010275"/>
          <p14:tracePt t="70648" x="2625725" y="6010275"/>
          <p14:tracePt t="70665" x="2714625" y="6010275"/>
          <p14:tracePt t="70681" x="2822575" y="6010275"/>
          <p14:tracePt t="70699" x="2919413" y="6010275"/>
          <p14:tracePt t="70715" x="3000375" y="6010275"/>
          <p14:tracePt t="70732" x="3081338" y="6010275"/>
          <p14:tracePt t="70748" x="3143250" y="6010275"/>
          <p14:tracePt t="70766" x="3197225" y="6010275"/>
          <p14:tracePt t="70781" x="3276600" y="6010275"/>
          <p14:tracePt t="70799" x="3357563" y="6010275"/>
          <p14:tracePt t="70815" x="3429000" y="6010275"/>
          <p14:tracePt t="70815" x="3446463" y="6010275"/>
          <p14:tracePt t="70835" x="3490913" y="6010275"/>
          <p14:tracePt t="70848" x="3517900" y="6010275"/>
          <p14:tracePt t="70866" x="3527425" y="6010275"/>
          <p14:tracePt t="71372" x="0" y="0"/>
        </p14:tracePtLst>
        <p14:tracePtLst>
          <p14:tracePt t="71870" x="1509713" y="6367463"/>
          <p14:tracePt t="72001" x="1517650" y="6367463"/>
          <p14:tracePt t="72003" x="1527175" y="6367463"/>
          <p14:tracePt t="72015" x="1581150" y="6367463"/>
          <p14:tracePt t="72017" x="1670050" y="6367463"/>
          <p14:tracePt t="72017" x="1679575" y="6367463"/>
          <p14:tracePt t="72033" x="1795463" y="6367463"/>
          <p14:tracePt t="72050" x="1938338" y="6367463"/>
          <p14:tracePt t="72065" x="2081213" y="6367463"/>
          <p14:tracePt t="72082" x="2160588" y="6367463"/>
          <p14:tracePt t="72099" x="2224088" y="6367463"/>
          <p14:tracePt t="72116" x="2286000" y="6367463"/>
          <p14:tracePt t="72133" x="2339975" y="6367463"/>
          <p14:tracePt t="72149" x="2401888" y="6367463"/>
          <p14:tracePt t="72166" x="2490788" y="6367463"/>
          <p14:tracePt t="72182" x="2571750" y="6367463"/>
          <p14:tracePt t="72200" x="2652713" y="6367463"/>
          <p14:tracePt t="72217" x="2705100" y="6367463"/>
          <p14:tracePt t="72232" x="2768600" y="6367463"/>
          <p14:tracePt t="72249" x="2822575" y="6367463"/>
          <p14:tracePt t="72266" x="2884488" y="6367463"/>
          <p14:tracePt t="72282" x="2919413" y="6367463"/>
          <p14:tracePt t="72299" x="2946400" y="6367463"/>
          <p14:tracePt t="72315" x="2973388" y="6367463"/>
          <p14:tracePt t="72334" x="2982913" y="6367463"/>
          <p14:tracePt t="72369" x="2990850" y="6367463"/>
          <p14:tracePt t="72396" x="3000375" y="6367463"/>
          <p14:tracePt t="72408" x="3009900" y="6367463"/>
          <p14:tracePt t="72704" x="3017838" y="6367463"/>
          <p14:tracePt t="72707" x="3027363" y="6367463"/>
          <p14:tracePt t="72715" x="3044825" y="6367463"/>
          <p14:tracePt t="72722" x="3062288" y="6367463"/>
          <p14:tracePt t="72732" x="3108325" y="6367463"/>
          <p14:tracePt t="72750" x="3152775" y="6367463"/>
          <p14:tracePt t="72766" x="3187700" y="6367463"/>
          <p14:tracePt t="72783" x="3214688" y="6367463"/>
          <p14:tracePt t="72799" x="3251200" y="6367463"/>
          <p14:tracePt t="72833" x="3286125" y="6367463"/>
          <p14:tracePt t="72834" x="3313113" y="6367463"/>
          <p14:tracePt t="72850" x="3348038" y="6367463"/>
          <p14:tracePt t="72868" x="3411538" y="6357938"/>
          <p14:tracePt t="72882" x="3455988" y="6348413"/>
          <p14:tracePt t="72900" x="3500438" y="6348413"/>
          <p14:tracePt t="72916" x="3562350" y="6348413"/>
          <p14:tracePt t="72932" x="3598863" y="6348413"/>
          <p14:tracePt t="72950" x="3633788" y="6348413"/>
          <p14:tracePt t="72967" x="3670300" y="6348413"/>
          <p14:tracePt t="72967" x="3679825" y="6348413"/>
          <p14:tracePt t="72984" x="3705225" y="6348413"/>
          <p14:tracePt t="73000" x="3759200" y="6348413"/>
          <p14:tracePt t="73017" x="3813175" y="6348413"/>
          <p14:tracePt t="73033" x="3867150" y="6348413"/>
          <p14:tracePt t="73050" x="3919538" y="6348413"/>
          <p14:tracePt t="73050" x="3929063" y="6348413"/>
          <p14:tracePt t="73082" x="3983038" y="6340475"/>
          <p14:tracePt t="73082" x="4062413" y="6330950"/>
          <p14:tracePt t="73099" x="4143375" y="6330950"/>
          <p14:tracePt t="73115" x="4224338" y="6330950"/>
          <p14:tracePt t="73132" x="4295775" y="6330950"/>
          <p14:tracePt t="73149" x="4367213" y="6330950"/>
          <p14:tracePt t="73165" x="4429125" y="6330950"/>
          <p14:tracePt t="73182" x="4483100" y="6323013"/>
          <p14:tracePt t="73198" x="4537075" y="6313488"/>
          <p14:tracePt t="73215" x="4562475" y="6303963"/>
          <p14:tracePt t="73231" x="4581525" y="6303963"/>
          <p14:tracePt t="73271" x="4589463" y="6303963"/>
          <p14:tracePt t="73692" x="0" y="0"/>
        </p14:tracePtLst>
        <p14:tracePtLst>
          <p14:tracePt t="74357" x="2419350" y="6634163"/>
          <p14:tracePt t="74519" x="2428875" y="6634163"/>
          <p14:tracePt t="74523" x="2438400" y="6634163"/>
          <p14:tracePt t="74533" x="2482850" y="6634163"/>
          <p14:tracePt t="74534" x="2527300" y="6634163"/>
          <p14:tracePt t="74534" x="2536825" y="6634163"/>
          <p14:tracePt t="74550" x="2608263" y="6634163"/>
          <p14:tracePt t="74569" x="2660650" y="6634163"/>
          <p14:tracePt t="74584" x="2714625" y="6626225"/>
          <p14:tracePt t="74600" x="2741613" y="6616700"/>
          <p14:tracePt t="74617" x="2759075" y="6616700"/>
          <p14:tracePt t="74633" x="2768600" y="6616700"/>
          <p14:tracePt t="75029" x="0" y="0"/>
        </p14:tracePtLst>
      </p14:laserTraceLst>
    </p:ext>
  </p:extLs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DRIFT</a:t>
            </a:r>
          </a:p>
        </p:txBody>
      </p:sp>
      <p:sp>
        <p:nvSpPr>
          <p:cNvPr id="3" name="Content Placeholder 2"/>
          <p:cNvSpPr>
            <a:spLocks noGrp="1"/>
          </p:cNvSpPr>
          <p:nvPr>
            <p:ph idx="1"/>
          </p:nvPr>
        </p:nvSpPr>
        <p:spPr>
          <a:xfrm>
            <a:off x="152400" y="914400"/>
            <a:ext cx="8686800" cy="914400"/>
          </a:xfrm>
        </p:spPr>
        <p:txBody>
          <a:bodyPr>
            <a:noAutofit/>
          </a:bodyPr>
          <a:lstStyle/>
          <a:p>
            <a:pPr algn="just"/>
            <a:r>
              <a:rPr lang="en-IN" sz="2800" dirty="0">
                <a:solidFill>
                  <a:schemeClr val="accent2">
                    <a:lumMod val="75000"/>
                  </a:schemeClr>
                </a:solidFill>
              </a:rPr>
              <a:t>Drift can occur in the flow meters due to wear of nozzle or </a:t>
            </a:r>
            <a:r>
              <a:rPr lang="en-IN" sz="2800" dirty="0" err="1">
                <a:solidFill>
                  <a:schemeClr val="accent2">
                    <a:lumMod val="75000"/>
                  </a:schemeClr>
                </a:solidFill>
              </a:rPr>
              <a:t>venturi</a:t>
            </a:r>
            <a:r>
              <a:rPr lang="en-IN" sz="2800" dirty="0">
                <a:solidFill>
                  <a:schemeClr val="accent2">
                    <a:lumMod val="75000"/>
                  </a:schemeClr>
                </a:solidFill>
              </a:rPr>
              <a:t>. </a:t>
            </a:r>
          </a:p>
        </p:txBody>
      </p:sp>
      <p:sp>
        <p:nvSpPr>
          <p:cNvPr id="4" name="Content Placeholder 2"/>
          <p:cNvSpPr txBox="1">
            <a:spLocks/>
          </p:cNvSpPr>
          <p:nvPr/>
        </p:nvSpPr>
        <p:spPr>
          <a:xfrm>
            <a:off x="152400" y="1828800"/>
            <a:ext cx="8686800" cy="990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rgbClr val="002060"/>
                </a:solidFill>
              </a:rPr>
              <a:t>It may occur in the resistance thermometer due to metal contamination etc. </a:t>
            </a:r>
          </a:p>
        </p:txBody>
      </p:sp>
      <p:sp>
        <p:nvSpPr>
          <p:cNvPr id="5" name="Content Placeholder 2"/>
          <p:cNvSpPr txBox="1">
            <a:spLocks/>
          </p:cNvSpPr>
          <p:nvPr/>
        </p:nvSpPr>
        <p:spPr>
          <a:xfrm>
            <a:off x="152400" y="2743200"/>
            <a:ext cx="8686800" cy="914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chemeClr val="accent2">
                    <a:lumMod val="75000"/>
                  </a:schemeClr>
                </a:solidFill>
              </a:rPr>
              <a:t>Drift can occur due to change in spring stiffness with change in temperature. </a:t>
            </a:r>
          </a:p>
          <a:p>
            <a:pPr algn="just"/>
            <a:endParaRPr lang="en-US" sz="2800" dirty="0">
              <a:solidFill>
                <a:schemeClr val="accent2">
                  <a:lumMod val="75000"/>
                </a:schemeClr>
              </a:solidFill>
            </a:endParaRPr>
          </a:p>
        </p:txBody>
      </p:sp>
      <p:sp>
        <p:nvSpPr>
          <p:cNvPr id="6" name="Content Placeholder 2"/>
          <p:cNvSpPr txBox="1">
            <a:spLocks/>
          </p:cNvSpPr>
          <p:nvPr/>
        </p:nvSpPr>
        <p:spPr>
          <a:xfrm>
            <a:off x="152400" y="3581400"/>
            <a:ext cx="8686800" cy="990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rgbClr val="002060"/>
                </a:solidFill>
              </a:rPr>
              <a:t>Drift can be due to change in reading in spring balance because of backlash. </a:t>
            </a:r>
          </a:p>
        </p:txBody>
      </p:sp>
      <p:sp>
        <p:nvSpPr>
          <p:cNvPr id="7" name="Content Placeholder 2"/>
          <p:cNvSpPr txBox="1">
            <a:spLocks/>
          </p:cNvSpPr>
          <p:nvPr/>
        </p:nvSpPr>
        <p:spPr>
          <a:xfrm>
            <a:off x="152400" y="4419600"/>
            <a:ext cx="8686800" cy="533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chemeClr val="accent2">
                    <a:lumMod val="75000"/>
                  </a:schemeClr>
                </a:solidFill>
              </a:rPr>
              <a:t>Drift is the reflection of change in sensitivity. </a:t>
            </a:r>
            <a:endParaRPr lang="en-US" sz="2800" dirty="0">
              <a:solidFill>
                <a:schemeClr val="accent2">
                  <a:lumMod val="75000"/>
                </a:schemeClr>
              </a:solidFill>
            </a:endParaRPr>
          </a:p>
          <a:p>
            <a:pPr algn="just"/>
            <a:endParaRPr lang="en-US" sz="2800" dirty="0">
              <a:solidFill>
                <a:schemeClr val="accent2">
                  <a:lumMod val="75000"/>
                </a:schemeClr>
              </a:solidFill>
            </a:endParaRPr>
          </a:p>
        </p:txBody>
      </p:sp>
      <p:pic>
        <p:nvPicPr>
          <p:cNvPr id="8" name="Audio 7">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2334948630"/>
      </p:ext>
    </p:extLst>
  </p:cSld>
  <p:clrMapOvr>
    <a:masterClrMapping/>
  </p:clrMapOvr>
  <mc:AlternateContent xmlns:mc="http://schemas.openxmlformats.org/markup-compatibility/2006" xmlns:p14="http://schemas.microsoft.com/office/powerpoint/2010/main">
    <mc:Choice Requires="p14">
      <p:transition spd="slow" p14:dur="2000" advTm="40678"/>
    </mc:Choice>
    <mc:Fallback xmlns="">
      <p:transition spd="slow" advTm="406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8"/>
                </p:tgtEl>
              </p:cMediaNode>
            </p:audio>
          </p:childTnLst>
        </p:cTn>
      </p:par>
    </p:tnLst>
    <p:bldLst>
      <p:bldP spid="3" grpId="0" build="p"/>
      <p:bldP spid="4" grpId="0"/>
      <p:bldP spid="5" grpId="0"/>
      <p:bldP spid="6" grpId="0"/>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DRIFT</a:t>
            </a:r>
          </a:p>
        </p:txBody>
      </p:sp>
      <p:sp>
        <p:nvSpPr>
          <p:cNvPr id="3" name="Content Placeholder 2"/>
          <p:cNvSpPr>
            <a:spLocks noGrp="1"/>
          </p:cNvSpPr>
          <p:nvPr>
            <p:ph idx="1"/>
          </p:nvPr>
        </p:nvSpPr>
        <p:spPr>
          <a:xfrm>
            <a:off x="5486400" y="152400"/>
            <a:ext cx="3505200" cy="4114800"/>
          </a:xfrm>
        </p:spPr>
        <p:txBody>
          <a:bodyPr>
            <a:noAutofit/>
          </a:bodyPr>
          <a:lstStyle/>
          <a:p>
            <a:r>
              <a:rPr lang="en-IN" sz="2600" dirty="0">
                <a:solidFill>
                  <a:schemeClr val="accent2">
                    <a:lumMod val="75000"/>
                  </a:schemeClr>
                </a:solidFill>
              </a:rPr>
              <a:t>Drift may be of any of the following types;</a:t>
            </a:r>
            <a:endParaRPr lang="en-US" sz="2600" dirty="0">
              <a:solidFill>
                <a:schemeClr val="accent2">
                  <a:lumMod val="75000"/>
                </a:schemeClr>
              </a:solidFill>
            </a:endParaRPr>
          </a:p>
          <a:p>
            <a:pPr marL="236538" indent="-236538">
              <a:buNone/>
            </a:pPr>
            <a:r>
              <a:rPr lang="en-IN" sz="2600" dirty="0">
                <a:solidFill>
                  <a:schemeClr val="accent2">
                    <a:lumMod val="75000"/>
                  </a:schemeClr>
                </a:solidFill>
              </a:rPr>
              <a:t>    a) </a:t>
            </a:r>
            <a:r>
              <a:rPr lang="en-IN" sz="2600" b="1" u="sng" dirty="0">
                <a:solidFill>
                  <a:srgbClr val="C00000"/>
                </a:solidFill>
              </a:rPr>
              <a:t>Zero drift</a:t>
            </a:r>
            <a:r>
              <a:rPr lang="en-IN" sz="2600" dirty="0">
                <a:solidFill>
                  <a:schemeClr val="accent2">
                    <a:lumMod val="75000"/>
                  </a:schemeClr>
                </a:solidFill>
              </a:rPr>
              <a:t>: If the whole of instrument calibration  shifts over by the same amount. It may be due to shifting of pointer or permanent set or backlash.</a:t>
            </a:r>
            <a:endParaRPr lang="en-US" sz="2600" dirty="0">
              <a:solidFill>
                <a:schemeClr val="accent2">
                  <a:lumMod val="75000"/>
                </a:schemeClr>
              </a:solidFill>
            </a:endParaRPr>
          </a:p>
          <a:p>
            <a:pPr algn="just"/>
            <a:endParaRPr lang="en-US" sz="2600" dirty="0">
              <a:solidFill>
                <a:schemeClr val="accent2">
                  <a:lumMod val="75000"/>
                </a:schemeClr>
              </a:solidFill>
            </a:endParaRPr>
          </a:p>
        </p:txBody>
      </p:sp>
      <p:pic>
        <p:nvPicPr>
          <p:cNvPr id="4" name="Picture 3"/>
          <p:cNvPicPr/>
          <p:nvPr/>
        </p:nvPicPr>
        <p:blipFill rotWithShape="1">
          <a:blip r:embed="rId5"/>
          <a:srcRect l="14872" t="7396" r="8052" b="2572"/>
          <a:stretch/>
        </p:blipFill>
        <p:spPr bwMode="auto">
          <a:xfrm>
            <a:off x="381000" y="685800"/>
            <a:ext cx="4876800" cy="3657600"/>
          </a:xfrm>
          <a:prstGeom prst="rect">
            <a:avLst/>
          </a:prstGeom>
          <a:ln>
            <a:noFill/>
          </a:ln>
          <a:extLst>
            <a:ext uri="{53640926-AAD7-44D8-BBD7-CCE9431645EC}">
              <a14:shadowObscured xmlns:a14="http://schemas.microsoft.com/office/drawing/2010/main"/>
            </a:ext>
          </a:extLst>
        </p:spPr>
      </p:pic>
      <p:sp>
        <p:nvSpPr>
          <p:cNvPr id="5" name="Content Placeholder 2"/>
          <p:cNvSpPr txBox="1">
            <a:spLocks/>
          </p:cNvSpPr>
          <p:nvPr/>
        </p:nvSpPr>
        <p:spPr>
          <a:xfrm>
            <a:off x="304800" y="4343400"/>
            <a:ext cx="8686800" cy="16002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IN" sz="2600" dirty="0">
                <a:solidFill>
                  <a:srgbClr val="002060"/>
                </a:solidFill>
              </a:rPr>
              <a:t>b) </a:t>
            </a:r>
            <a:r>
              <a:rPr lang="en-IN" sz="2600" b="1" dirty="0">
                <a:solidFill>
                  <a:srgbClr val="C00000"/>
                </a:solidFill>
              </a:rPr>
              <a:t>Span drift</a:t>
            </a:r>
            <a:r>
              <a:rPr lang="en-IN" sz="2600" dirty="0">
                <a:solidFill>
                  <a:srgbClr val="002060"/>
                </a:solidFill>
              </a:rPr>
              <a:t>: If the calibration from zero upwards changes proportionately it is called span drift. It may be due to the change in spring gradient, change in Calibrated sensitivity and also known as sensitivity drift. </a:t>
            </a:r>
            <a:r>
              <a:rPr lang="en-IN" sz="2600" dirty="0">
                <a:solidFill>
                  <a:schemeClr val="accent2">
                    <a:lumMod val="75000"/>
                  </a:schemeClr>
                </a:solidFill>
              </a:rPr>
              <a:t> </a:t>
            </a:r>
            <a:endParaRPr lang="en-US" sz="2600" dirty="0">
              <a:solidFill>
                <a:schemeClr val="accent2">
                  <a:lumMod val="75000"/>
                </a:schemeClr>
              </a:solidFill>
            </a:endParaRPr>
          </a:p>
        </p:txBody>
      </p:sp>
      <p:sp>
        <p:nvSpPr>
          <p:cNvPr id="6" name="Content Placeholder 2"/>
          <p:cNvSpPr txBox="1">
            <a:spLocks/>
          </p:cNvSpPr>
          <p:nvPr/>
        </p:nvSpPr>
        <p:spPr>
          <a:xfrm>
            <a:off x="304800" y="5943600"/>
            <a:ext cx="8686800" cy="914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IN" sz="2600" dirty="0">
                <a:solidFill>
                  <a:schemeClr val="accent2">
                    <a:lumMod val="75000"/>
                  </a:schemeClr>
                </a:solidFill>
              </a:rPr>
              <a:t>c) </a:t>
            </a:r>
            <a:r>
              <a:rPr lang="en-IN" sz="2600" b="1" u="sng" dirty="0" err="1">
                <a:solidFill>
                  <a:srgbClr val="C00000"/>
                </a:solidFill>
              </a:rPr>
              <a:t>Zonal</a:t>
            </a:r>
            <a:r>
              <a:rPr lang="en-IN" sz="2600" b="1" u="sng" dirty="0">
                <a:solidFill>
                  <a:srgbClr val="C00000"/>
                </a:solidFill>
              </a:rPr>
              <a:t> drift</a:t>
            </a:r>
            <a:r>
              <a:rPr lang="en-IN" sz="2600" dirty="0">
                <a:solidFill>
                  <a:schemeClr val="accent2">
                    <a:lumMod val="75000"/>
                  </a:schemeClr>
                </a:solidFill>
              </a:rPr>
              <a:t>: When the drift occurs only over a portion of the span of the instrument it is called </a:t>
            </a:r>
            <a:r>
              <a:rPr lang="en-IN" sz="2600" dirty="0" err="1">
                <a:solidFill>
                  <a:schemeClr val="accent2">
                    <a:lumMod val="75000"/>
                  </a:schemeClr>
                </a:solidFill>
              </a:rPr>
              <a:t>zonal</a:t>
            </a:r>
            <a:r>
              <a:rPr lang="en-IN" sz="2600" dirty="0">
                <a:solidFill>
                  <a:schemeClr val="accent2">
                    <a:lumMod val="75000"/>
                  </a:schemeClr>
                </a:solidFill>
              </a:rPr>
              <a:t> drift. </a:t>
            </a:r>
            <a:endParaRPr lang="en-US" sz="2600" dirty="0">
              <a:solidFill>
                <a:schemeClr val="accent2">
                  <a:lumMod val="75000"/>
                </a:schemeClr>
              </a:solidFill>
            </a:endParaRPr>
          </a:p>
        </p:txBody>
      </p:sp>
      <p:pic>
        <p:nvPicPr>
          <p:cNvPr id="7" name="Audio 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1608849438"/>
      </p:ext>
    </p:extLst>
  </p:cSld>
  <p:clrMapOvr>
    <a:masterClrMapping/>
  </p:clrMapOvr>
  <mc:AlternateContent xmlns:mc="http://schemas.openxmlformats.org/markup-compatibility/2006" xmlns:p14="http://schemas.microsoft.com/office/powerpoint/2010/main">
    <mc:Choice Requires="p14">
      <p:transition spd="slow" p14:dur="2000" advTm="103428"/>
    </mc:Choice>
    <mc:Fallback xmlns="">
      <p:transition spd="slow" advTm="1034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7"/>
                </p:tgtEl>
              </p:cMediaNode>
            </p:audio>
          </p:childTnLst>
        </p:cTn>
      </p:par>
    </p:tnLst>
    <p:bldLst>
      <p:bldP spid="3" grpId="0" uiExpand="1" build="p"/>
      <p:bldP spid="5" grpId="0"/>
      <p:bldP spid="6" grpId="0"/>
    </p:bldLst>
  </p:timing>
  <p:extLst>
    <p:ext uri="{3A86A75C-4F4B-4683-9AE1-C65F6400EC91}">
      <p14:laserTraceLst xmlns:p14="http://schemas.microsoft.com/office/powerpoint/2010/main">
        <p14:tracePtLst>
          <p14:tracePt t="18215" x="1250950" y="3884613"/>
          <p14:tracePt t="18422" x="1258888" y="3884613"/>
          <p14:tracePt t="18470" x="1268413" y="3884613"/>
          <p14:tracePt t="18478" x="1276350" y="3884613"/>
          <p14:tracePt t="18480" x="1295400" y="3884613"/>
          <p14:tracePt t="18498" x="1303338" y="3884613"/>
          <p14:tracePt t="18515" x="1312863" y="3884613"/>
          <p14:tracePt t="18532" x="1339850" y="3867150"/>
          <p14:tracePt t="18549" x="1384300" y="3848100"/>
          <p14:tracePt t="18566" x="1419225" y="3830638"/>
          <p14:tracePt t="18582" x="1482725" y="3803650"/>
          <p14:tracePt t="18598" x="1536700" y="3768725"/>
          <p14:tracePt t="18615" x="1571625" y="3741738"/>
          <p14:tracePt t="18632" x="1598613" y="3732213"/>
          <p14:tracePt t="18632" x="1608138" y="3724275"/>
          <p14:tracePt t="18665" x="1633538" y="3705225"/>
          <p14:tracePt t="18666" x="1660525" y="3697288"/>
          <p14:tracePt t="18684" x="1670050" y="3687763"/>
          <p14:tracePt t="18698" x="1697038" y="3670300"/>
          <p14:tracePt t="18716" x="1724025" y="3660775"/>
          <p14:tracePt t="18732" x="1751013" y="3633788"/>
          <p14:tracePt t="18749" x="1795463" y="3616325"/>
          <p14:tracePt t="18766" x="1839913" y="3589338"/>
          <p14:tracePt t="18782" x="1874838" y="3562350"/>
          <p14:tracePt t="18798" x="1919288" y="3536950"/>
          <p14:tracePt t="18816" x="1955800" y="3509963"/>
          <p14:tracePt t="18832" x="1973263" y="3490913"/>
          <p14:tracePt t="18832" x="1982788" y="3490913"/>
          <p14:tracePt t="18849" x="2009775" y="3473450"/>
          <p14:tracePt t="18864" x="2044700" y="3455988"/>
          <p14:tracePt t="18881" x="2062163" y="3429000"/>
          <p14:tracePt t="18897" x="2089150" y="3419475"/>
          <p14:tracePt t="18914" x="2108200" y="3402013"/>
          <p14:tracePt t="18931" x="2133600" y="3384550"/>
          <p14:tracePt t="18948" x="2152650" y="3357563"/>
          <p14:tracePt t="18967" x="2179638" y="3340100"/>
          <p14:tracePt t="18983" x="2214563" y="3313113"/>
          <p14:tracePt t="18999" x="2241550" y="3303588"/>
          <p14:tracePt t="19016" x="2251075" y="3286125"/>
          <p14:tracePt t="19033" x="2268538" y="3276600"/>
          <p14:tracePt t="19050" x="2295525" y="3259138"/>
          <p14:tracePt t="19066" x="2322513" y="3241675"/>
          <p14:tracePt t="19082" x="2339975" y="3232150"/>
          <p14:tracePt t="19099" x="2374900" y="3205163"/>
          <p14:tracePt t="19116" x="2465388" y="3152775"/>
          <p14:tracePt t="19134" x="2517775" y="3133725"/>
          <p14:tracePt t="19149" x="2571750" y="3108325"/>
          <p14:tracePt t="19166" x="2625725" y="3081338"/>
          <p14:tracePt t="19182" x="2660650" y="3062288"/>
          <p14:tracePt t="19199" x="2697163" y="3044825"/>
          <p14:tracePt t="19216" x="2751138" y="3017838"/>
          <p14:tracePt t="19232" x="2795588" y="3000375"/>
          <p14:tracePt t="19250" x="2830513" y="2990850"/>
          <p14:tracePt t="19265" x="2874963" y="2965450"/>
          <p14:tracePt t="19282" x="2919413" y="2955925"/>
          <p14:tracePt t="19300" x="2973388" y="2938463"/>
          <p14:tracePt t="19316" x="3027363" y="2911475"/>
          <p14:tracePt t="19332" x="3054350" y="2901950"/>
          <p14:tracePt t="19349" x="3089275" y="2894013"/>
          <p14:tracePt t="19365" x="3116263" y="2874963"/>
          <p14:tracePt t="19382" x="3143250" y="2874963"/>
          <p14:tracePt t="19398" x="3170238" y="2867025"/>
          <p14:tracePt t="19416" x="3187700" y="2857500"/>
          <p14:tracePt t="19434" x="3205163" y="2847975"/>
          <p14:tracePt t="19450" x="3224213" y="2840038"/>
          <p14:tracePt t="19466" x="3251200" y="2830513"/>
          <p14:tracePt t="19483" x="3276600" y="2813050"/>
          <p14:tracePt t="19500" x="3295650" y="2795588"/>
          <p14:tracePt t="19516" x="3322638" y="2776538"/>
          <p14:tracePt t="19533" x="3340100" y="2759075"/>
          <p14:tracePt t="19549" x="3367088" y="2751138"/>
          <p14:tracePt t="19565" x="3402013" y="2724150"/>
          <p14:tracePt t="19583" x="3429000" y="2705100"/>
          <p14:tracePt t="19599" x="3455988" y="2679700"/>
          <p14:tracePt t="19616" x="3482975" y="2660650"/>
          <p14:tracePt t="19632" x="3509963" y="2643188"/>
          <p14:tracePt t="19649" x="3544888" y="2616200"/>
          <p14:tracePt t="19649" x="3544888" y="2608263"/>
          <p14:tracePt t="19667" x="3581400" y="2589213"/>
          <p14:tracePt t="19684" x="3608388" y="2571750"/>
          <p14:tracePt t="19684" x="3616325" y="2562225"/>
          <p14:tracePt t="19701" x="3643313" y="2536825"/>
          <p14:tracePt t="19715" x="3687763" y="2509838"/>
          <p14:tracePt t="19733" x="3724275" y="2482850"/>
          <p14:tracePt t="19749" x="3751263" y="2465388"/>
          <p14:tracePt t="19766" x="3786188" y="2438400"/>
          <p14:tracePt t="19783" x="3795713" y="2428875"/>
          <p14:tracePt t="19799" x="3822700" y="2411413"/>
          <p14:tracePt t="19816" x="3830638" y="2401888"/>
          <p14:tracePt t="19832" x="3848100" y="2393950"/>
          <p14:tracePt t="19849" x="3875088" y="2374900"/>
          <p14:tracePt t="19867" x="3902075" y="2366963"/>
          <p14:tracePt t="19883" x="3929063" y="2347913"/>
          <p14:tracePt t="19899" x="3938588" y="2339975"/>
          <p14:tracePt t="19916" x="3965575" y="2322513"/>
          <p14:tracePt t="19932" x="3983038" y="2303463"/>
          <p14:tracePt t="19953" x="3990975" y="2295525"/>
          <p14:tracePt t="19966" x="4010025" y="2295525"/>
          <p14:tracePt t="19982" x="4017963" y="2276475"/>
          <p14:tracePt t="19998" x="4027488" y="2276475"/>
          <p14:tracePt t="20016" x="4037013" y="2268538"/>
          <p14:tracePt t="20067" x="4044950" y="2268538"/>
          <p14:tracePt t="20088" x="4044950" y="2259013"/>
          <p14:tracePt t="20096" x="4054475" y="2259013"/>
          <p14:tracePt t="20099" x="4062413" y="2251075"/>
          <p14:tracePt t="20115" x="4071938" y="2241550"/>
          <p14:tracePt t="20133" x="4089400" y="2232025"/>
          <p14:tracePt t="20149" x="4098925" y="2232025"/>
          <p14:tracePt t="20166" x="4108450" y="2224088"/>
          <p14:tracePt t="20183" x="4116388" y="2224088"/>
          <p14:tracePt t="20432" x="4108450" y="2224088"/>
          <p14:tracePt t="20443" x="4098925" y="2224088"/>
          <p14:tracePt t="20457" x="4089400" y="2224088"/>
          <p14:tracePt t="20464" x="4081463" y="2232025"/>
          <p14:tracePt t="20464" x="4071938" y="2232025"/>
          <p14:tracePt t="20467" x="4062413" y="2241550"/>
          <p14:tracePt t="20483" x="4044950" y="2259013"/>
          <p14:tracePt t="20500" x="4017963" y="2268538"/>
          <p14:tracePt t="20517" x="3990975" y="2286000"/>
          <p14:tracePt t="20533" x="3956050" y="2312988"/>
          <p14:tracePt t="20550" x="3902075" y="2339975"/>
          <p14:tracePt t="20566" x="3867150" y="2357438"/>
          <p14:tracePt t="20583" x="3830638" y="2384425"/>
          <p14:tracePt t="20599" x="3803650" y="2411413"/>
          <p14:tracePt t="20616" x="3768725" y="2428875"/>
          <p14:tracePt t="20634" x="3741738" y="2455863"/>
          <p14:tracePt t="20649" x="3724275" y="2473325"/>
          <p14:tracePt t="20666" x="3705225" y="2490788"/>
          <p14:tracePt t="20684" x="3687763" y="2500313"/>
          <p14:tracePt t="20700" x="3670300" y="2509838"/>
          <p14:tracePt t="20716" x="3652838" y="2527300"/>
          <p14:tracePt t="20733" x="3633788" y="2536825"/>
          <p14:tracePt t="20750" x="3616325" y="2554288"/>
          <p14:tracePt t="20766" x="3589338" y="2562225"/>
          <p14:tracePt t="20783" x="3571875" y="2581275"/>
          <p14:tracePt t="20783" x="3562350" y="2589213"/>
          <p14:tracePt t="20801" x="3536950" y="2598738"/>
          <p14:tracePt t="20817" x="3509963" y="2616200"/>
          <p14:tracePt t="20834" x="3482975" y="2633663"/>
          <p14:tracePt t="20849" x="3446463" y="2652713"/>
          <p14:tracePt t="20867" x="3419475" y="2660650"/>
          <p14:tracePt t="20883" x="3384550" y="2687638"/>
          <p14:tracePt t="20900" x="3330575" y="2705100"/>
          <p14:tracePt t="20919" x="3303588" y="2732088"/>
          <p14:tracePt t="20933" x="3268663" y="2741613"/>
          <p14:tracePt t="20949" x="3241675" y="2768600"/>
          <p14:tracePt t="20965" x="3205163" y="2786063"/>
          <p14:tracePt t="20982" x="3179763" y="2803525"/>
          <p14:tracePt t="20999" x="3143250" y="2830513"/>
          <p14:tracePt t="21016" x="3108325" y="2847975"/>
          <p14:tracePt t="21016" x="3098800" y="2847975"/>
          <p14:tracePt t="21036" x="3071813" y="2874963"/>
          <p14:tracePt t="21036" x="3062288" y="2874963"/>
          <p14:tracePt t="21053" x="3036888" y="2894013"/>
          <p14:tracePt t="21067" x="2982913" y="2911475"/>
          <p14:tracePt t="21067" x="2973388" y="2911475"/>
          <p14:tracePt t="21085" x="2928938" y="2928938"/>
          <p14:tracePt t="21099" x="2867025" y="2965450"/>
          <p14:tracePt t="21099" x="2857500" y="2965450"/>
          <p14:tracePt t="21118" x="2813050" y="2990850"/>
          <p14:tracePt t="21133" x="2751138" y="3017838"/>
          <p14:tracePt t="21150" x="2687638" y="3044825"/>
          <p14:tracePt t="21167" x="2633663" y="3071813"/>
          <p14:tracePt t="21184" x="2589213" y="3089275"/>
          <p14:tracePt t="21184" x="2581275" y="3089275"/>
          <p14:tracePt t="21201" x="2536825" y="3108325"/>
          <p14:tracePt t="21215" x="2465388" y="3133725"/>
          <p14:tracePt t="21232" x="2419350" y="3152775"/>
          <p14:tracePt t="21249" x="2384425" y="3170238"/>
          <p14:tracePt t="21265" x="2330450" y="3187700"/>
          <p14:tracePt t="21265" x="2322513" y="3187700"/>
          <p14:tracePt t="21282" x="2268538" y="3205163"/>
          <p14:tracePt t="21298" x="2232025" y="3224213"/>
          <p14:tracePt t="21315" x="2187575" y="3241675"/>
          <p14:tracePt t="21332" x="2143125" y="3259138"/>
          <p14:tracePt t="21349" x="2116138" y="3268663"/>
          <p14:tracePt t="21365" x="2089150" y="3286125"/>
          <p14:tracePt t="21382" x="2062163" y="3303588"/>
          <p14:tracePt t="21399" x="2017713" y="3330575"/>
          <p14:tracePt t="21418" x="1990725" y="3357563"/>
          <p14:tracePt t="21434" x="1965325" y="3375025"/>
          <p14:tracePt t="21450" x="1928813" y="3402013"/>
          <p14:tracePt t="21467" x="1911350" y="3429000"/>
          <p14:tracePt t="21483" x="1874838" y="3446463"/>
          <p14:tracePt t="21500" x="1847850" y="3465513"/>
          <p14:tracePt t="21518" x="1822450" y="3482975"/>
          <p14:tracePt t="21534" x="1803400" y="3500438"/>
          <p14:tracePt t="21550" x="1768475" y="3517900"/>
          <p14:tracePt t="21567" x="1741488" y="3544888"/>
          <p14:tracePt t="21583" x="1704975" y="3562350"/>
          <p14:tracePt t="21601" x="1679575" y="3589338"/>
          <p14:tracePt t="21616" x="1652588" y="3608388"/>
          <p14:tracePt t="21633" x="1625600" y="3625850"/>
          <p14:tracePt t="21651" x="1608138" y="3643313"/>
          <p14:tracePt t="21667" x="1589088" y="3652838"/>
          <p14:tracePt t="21684" x="1581150" y="3660775"/>
          <p14:tracePt t="21700" x="1562100" y="3670300"/>
          <p14:tracePt t="21717" x="1544638" y="3687763"/>
          <p14:tracePt t="21734" x="1527175" y="3697288"/>
          <p14:tracePt t="21750" x="1509713" y="3705225"/>
          <p14:tracePt t="21767" x="1482725" y="3724275"/>
          <p14:tracePt t="21783" x="1473200" y="3732213"/>
          <p14:tracePt t="21801" x="1455738" y="3741738"/>
          <p14:tracePt t="21817" x="1446213" y="3751263"/>
          <p14:tracePt t="21833" x="1419225" y="3759200"/>
          <p14:tracePt t="21850" x="1411288" y="3776663"/>
          <p14:tracePt t="21867" x="1384300" y="3786188"/>
          <p14:tracePt t="21901" x="1366838" y="3803650"/>
          <p14:tracePt t="21902" x="1339850" y="3813175"/>
          <p14:tracePt t="21917" x="1322388" y="3830638"/>
          <p14:tracePt t="21936" x="1295400" y="3848100"/>
          <p14:tracePt t="21950" x="1258888" y="3867150"/>
          <p14:tracePt t="21968" x="1241425" y="3875088"/>
          <p14:tracePt t="21983" x="1214438" y="3884613"/>
          <p14:tracePt t="22000" x="1204913" y="3902075"/>
          <p14:tracePt t="22017" x="1187450" y="3911600"/>
          <p14:tracePt t="22033" x="1169988" y="3929063"/>
          <p14:tracePt t="22051" x="1160463" y="3946525"/>
          <p14:tracePt t="22067" x="1152525" y="3956050"/>
          <p14:tracePt t="22083" x="1133475" y="3973513"/>
          <p14:tracePt t="22100" x="1125538" y="3983038"/>
          <p14:tracePt t="22117" x="1116013" y="3990975"/>
          <p14:tracePt t="22462" x="1125538" y="3990975"/>
          <p14:tracePt t="22472" x="1133475" y="3990975"/>
          <p14:tracePt t="22480" x="1143000" y="3990975"/>
          <p14:tracePt t="22484" x="1160463" y="3973513"/>
          <p14:tracePt t="22500" x="1169988" y="3956050"/>
          <p14:tracePt t="22517" x="1196975" y="3946525"/>
          <p14:tracePt t="22535" x="1231900" y="3911600"/>
          <p14:tracePt t="22551" x="1285875" y="3884613"/>
          <p14:tracePt t="22567" x="1322388" y="3857625"/>
          <p14:tracePt t="22584" x="1357313" y="3830638"/>
          <p14:tracePt t="22600" x="1384300" y="3813175"/>
          <p14:tracePt t="22617" x="1419225" y="3786188"/>
          <p14:tracePt t="22633" x="1455738" y="3759200"/>
          <p14:tracePt t="22651" x="1482725" y="3741738"/>
          <p14:tracePt t="22667" x="1500188" y="3724275"/>
          <p14:tracePt t="22684" x="1581150" y="3670300"/>
          <p14:tracePt t="22700" x="1625600" y="3643313"/>
          <p14:tracePt t="22717" x="1679575" y="3608388"/>
          <p14:tracePt t="22734" x="1714500" y="3581400"/>
          <p14:tracePt t="22751" x="1768475" y="3562350"/>
          <p14:tracePt t="22768" x="1803400" y="3527425"/>
          <p14:tracePt t="22784" x="1839913" y="3509963"/>
          <p14:tracePt t="22801" x="1893888" y="3473450"/>
          <p14:tracePt t="22817" x="1938338" y="3438525"/>
          <p14:tracePt t="22834" x="1982788" y="3411538"/>
          <p14:tracePt t="22850" x="2036763" y="3357563"/>
          <p14:tracePt t="22868" x="2081213" y="3322638"/>
          <p14:tracePt t="22884" x="2143125" y="3286125"/>
          <p14:tracePt t="22884" x="2160588" y="3276600"/>
          <p14:tracePt t="22902" x="2197100" y="3241675"/>
          <p14:tracePt t="22917" x="2241550" y="3205163"/>
          <p14:tracePt t="22917" x="2251075" y="3197225"/>
          <p14:tracePt t="22936" x="2295525" y="3170238"/>
          <p14:tracePt t="22950" x="2347913" y="3133725"/>
          <p14:tracePt t="22967" x="2393950" y="3089275"/>
          <p14:tracePt t="22967" x="2401888" y="3089275"/>
          <p14:tracePt t="22986" x="2411413" y="3098800"/>
          <p14:tracePt t="23001" x="2446338" y="3071813"/>
          <p14:tracePt t="23018" x="2482850" y="3054350"/>
          <p14:tracePt t="23034" x="2527300" y="3027363"/>
          <p14:tracePt t="23050" x="2581275" y="2990850"/>
          <p14:tracePt t="23068" x="2616200" y="2965450"/>
          <p14:tracePt t="23084" x="2660650" y="2938463"/>
          <p14:tracePt t="23084" x="2670175" y="2928938"/>
          <p14:tracePt t="23102" x="2705100" y="2911475"/>
          <p14:tracePt t="23102" x="2714625" y="2901950"/>
          <p14:tracePt t="23118" x="2768600" y="2867025"/>
          <p14:tracePt t="23135" x="2830513" y="2822575"/>
          <p14:tracePt t="23151" x="2894013" y="2786063"/>
          <p14:tracePt t="23168" x="2955925" y="2759075"/>
          <p14:tracePt t="23185" x="3009900" y="2732088"/>
          <p14:tracePt t="23201" x="3054350" y="2714625"/>
          <p14:tracePt t="23217" x="3081338" y="2697163"/>
          <p14:tracePt t="23235" x="3125788" y="2679700"/>
          <p14:tracePt t="23252" x="3152775" y="2660650"/>
          <p14:tracePt t="23268" x="3187700" y="2643188"/>
          <p14:tracePt t="23284" x="3214688" y="2625725"/>
          <p14:tracePt t="23284" x="3224213" y="2625725"/>
          <p14:tracePt t="23301" x="3259138" y="2608263"/>
          <p14:tracePt t="23319" x="3276600" y="2598738"/>
          <p14:tracePt t="23334" x="3303588" y="2589213"/>
          <p14:tracePt t="23334" x="3313113" y="2581275"/>
          <p14:tracePt t="23352" x="3340100" y="2571750"/>
          <p14:tracePt t="23368" x="3348038" y="2571750"/>
          <p14:tracePt t="23384" x="3367088" y="2554288"/>
          <p14:tracePt t="23401" x="3394075" y="2554288"/>
          <p14:tracePt t="23418" x="3419475" y="2536825"/>
          <p14:tracePt t="23434" x="3446463" y="2536825"/>
          <p14:tracePt t="23452" x="3465513" y="2527300"/>
          <p14:tracePt t="23469" x="3490913" y="2517775"/>
          <p14:tracePt t="23484" x="3517900" y="2509838"/>
          <p14:tracePt t="23501" x="3544888" y="2490788"/>
          <p14:tracePt t="23518" x="3571875" y="2482850"/>
          <p14:tracePt t="23534" x="3608388" y="2465388"/>
          <p14:tracePt t="23551" x="3633788" y="2465388"/>
          <p14:tracePt t="23567" x="3652838" y="2446338"/>
          <p14:tracePt t="23584" x="3660775" y="2438400"/>
          <p14:tracePt t="23601" x="3687763" y="2438400"/>
          <p14:tracePt t="23618" x="3714750" y="2428875"/>
          <p14:tracePt t="23634" x="3741738" y="2419350"/>
          <p14:tracePt t="23651" x="3759200" y="2401888"/>
          <p14:tracePt t="23668" x="3786188" y="2401888"/>
          <p14:tracePt t="23684" x="3813175" y="2393950"/>
          <p14:tracePt t="23702" x="3822700" y="2384425"/>
          <p14:tracePt t="23718" x="3848100" y="2374900"/>
          <p14:tracePt t="23735" x="3867150" y="2366963"/>
          <p14:tracePt t="23751" x="3875088" y="2366963"/>
          <p14:tracePt t="23768" x="3894138" y="2357438"/>
          <p14:tracePt t="23784" x="3911600" y="2347913"/>
          <p14:tracePt t="23801" x="3919538" y="2347913"/>
          <p14:tracePt t="23817" x="3946525" y="2330450"/>
          <p14:tracePt t="23835" x="3965575" y="2322513"/>
          <p14:tracePt t="23851" x="3973513" y="2312988"/>
          <p14:tracePt t="23887" x="3983038" y="2312988"/>
          <p14:tracePt t="23888" x="3990975" y="2303463"/>
          <p14:tracePt t="23901" x="4010025" y="2295525"/>
          <p14:tracePt t="23919" x="4017963" y="2295525"/>
          <p14:tracePt t="23934" x="4037013" y="2286000"/>
          <p14:tracePt t="23951" x="4044950" y="2276475"/>
          <p14:tracePt t="23967" x="4054475" y="2268538"/>
          <p14:tracePt t="23985" x="4071938" y="2268538"/>
          <p14:tracePt t="24000" x="4081463" y="2259013"/>
          <p14:tracePt t="24017" x="4089400" y="2251075"/>
          <p14:tracePt t="24034" x="4108450" y="2241550"/>
          <p14:tracePt t="24051" x="4116388" y="2232025"/>
          <p14:tracePt t="24068" x="4125913" y="2224088"/>
          <p14:tracePt t="24085" x="4143375" y="2214563"/>
          <p14:tracePt t="24101" x="4152900" y="2214563"/>
          <p14:tracePt t="24118" x="4170363" y="2205038"/>
          <p14:tracePt t="24155" x="4179888" y="2205038"/>
          <p14:tracePt t="24156" x="4187825" y="2197100"/>
          <p14:tracePt t="24189" x="4187825" y="2187575"/>
          <p14:tracePt t="24843" x="0" y="0"/>
        </p14:tracePtLst>
        <p14:tracePtLst>
          <p14:tracePt t="33248" x="669925" y="3108325"/>
          <p14:tracePt t="33557" x="669925" y="3116263"/>
          <p14:tracePt t="33579" x="669925" y="3133725"/>
          <p14:tracePt t="33580" x="669925" y="3143250"/>
          <p14:tracePt t="33589" x="687388" y="3187700"/>
          <p14:tracePt t="33605" x="714375" y="3232150"/>
          <p14:tracePt t="33623" x="731838" y="3276600"/>
          <p14:tracePt t="33639" x="758825" y="3303588"/>
          <p14:tracePt t="33655" x="776288" y="3348038"/>
          <p14:tracePt t="33672" x="795338" y="3394075"/>
          <p14:tracePt t="33689" x="822325" y="3446463"/>
          <p14:tracePt t="33706" x="847725" y="3490913"/>
          <p14:tracePt t="33722" x="874713" y="3527425"/>
          <p14:tracePt t="33739" x="893763" y="3562350"/>
          <p14:tracePt t="33755" x="919163" y="3589338"/>
          <p14:tracePt t="33772" x="928688" y="3608388"/>
          <p14:tracePt t="33789" x="946150" y="3625850"/>
          <p14:tracePt t="33806" x="965200" y="3652838"/>
          <p14:tracePt t="33822" x="982663" y="3670300"/>
          <p14:tracePt t="33839" x="990600" y="3687763"/>
          <p14:tracePt t="33856" x="1009650" y="3705225"/>
          <p14:tracePt t="33872" x="1027113" y="3714750"/>
          <p14:tracePt t="33889" x="1036638" y="3724275"/>
          <p14:tracePt t="33889" x="1044575" y="3724275"/>
          <p14:tracePt t="33905" x="1054100" y="3724275"/>
          <p14:tracePt t="33946" x="1054100" y="3732213"/>
          <p14:tracePt t="33949" x="1062038" y="3732213"/>
          <p14:tracePt t="34009" x="1071563" y="3741738"/>
          <p14:tracePt t="34245" x="0" y="0"/>
        </p14:tracePtLst>
        <p14:tracePtLst>
          <p14:tracePt t="34788" x="1036638" y="3759200"/>
          <p14:tracePt t="34817" x="1027113" y="3759200"/>
          <p14:tracePt t="34842" x="1017588" y="3768725"/>
          <p14:tracePt t="34866" x="1009650" y="3776663"/>
          <p14:tracePt t="34876" x="1009650" y="3786188"/>
          <p14:tracePt t="34902" x="1009650" y="3795713"/>
          <p14:tracePt t="34945" x="1009650" y="3803650"/>
          <p14:tracePt t="34981" x="1000125" y="3803650"/>
          <p14:tracePt t="35004" x="1000125" y="3813175"/>
          <p14:tracePt t="35017" x="1000125" y="3822700"/>
          <p14:tracePt t="35030" x="990600" y="3822700"/>
          <p14:tracePt t="35040" x="990600" y="3830638"/>
          <p14:tracePt t="35060" x="990600" y="3840163"/>
          <p14:tracePt t="35085" x="990600" y="3848100"/>
          <p14:tracePt t="35120" x="990600" y="3857625"/>
          <p14:tracePt t="35145" x="990600" y="3867150"/>
          <p14:tracePt t="35169" x="990600" y="3875088"/>
          <p14:tracePt t="35171" x="990600" y="3894138"/>
          <p14:tracePt t="35179" x="1000125" y="3911600"/>
          <p14:tracePt t="35191" x="1017588" y="3938588"/>
          <p14:tracePt t="35206" x="1027113" y="3965575"/>
          <p14:tracePt t="35223" x="1027113" y="3973513"/>
          <p14:tracePt t="35297" x="1027113" y="3983038"/>
          <p14:tracePt t="35302" x="1027113" y="3990975"/>
          <p14:tracePt t="35307" x="1036638" y="4000500"/>
          <p14:tracePt t="35546" x="1044575" y="4000500"/>
          <p14:tracePt t="35555" x="1054100" y="4000500"/>
          <p14:tracePt t="35563" x="1062038" y="3990975"/>
          <p14:tracePt t="35572" x="1116013" y="3973513"/>
          <p14:tracePt t="35589" x="1169988" y="3946525"/>
          <p14:tracePt t="35606" x="1204913" y="3919538"/>
          <p14:tracePt t="35623" x="1231900" y="3902075"/>
          <p14:tracePt t="35639" x="1268413" y="3884613"/>
          <p14:tracePt t="35657" x="1285875" y="3867150"/>
          <p14:tracePt t="35673" x="1312863" y="3857625"/>
          <p14:tracePt t="35689" x="1347788" y="3848100"/>
          <p14:tracePt t="35707" x="1384300" y="3830638"/>
          <p14:tracePt t="35723" x="1438275" y="3803650"/>
          <p14:tracePt t="35739" x="1473200" y="3786188"/>
          <p14:tracePt t="35757" x="1509713" y="3759200"/>
          <p14:tracePt t="35773" x="1536700" y="3732213"/>
          <p14:tracePt t="35789" x="1562100" y="3724275"/>
          <p14:tracePt t="35806" x="1581150" y="3714750"/>
          <p14:tracePt t="35823" x="1625600" y="3687763"/>
          <p14:tracePt t="35840" x="1679575" y="3660775"/>
          <p14:tracePt t="35857" x="1714500" y="3633788"/>
          <p14:tracePt t="35873" x="1758950" y="3616325"/>
          <p14:tracePt t="35890" x="1812925" y="3589338"/>
          <p14:tracePt t="35906" x="1874838" y="3571875"/>
          <p14:tracePt t="35925" x="1919288" y="3544888"/>
          <p14:tracePt t="35940" x="1965325" y="3527425"/>
          <p14:tracePt t="35956" x="2009775" y="3500438"/>
          <p14:tracePt t="35973" x="2054225" y="3490913"/>
          <p14:tracePt t="35990" x="2098675" y="3465513"/>
          <p14:tracePt t="36007" x="2133600" y="3438525"/>
          <p14:tracePt t="36023" x="2187575" y="3411538"/>
          <p14:tracePt t="36040" x="2259013" y="3367088"/>
          <p14:tracePt t="36056" x="2347913" y="3322638"/>
          <p14:tracePt t="36073" x="2455863" y="3286125"/>
          <p14:tracePt t="36090" x="2536825" y="3241675"/>
          <p14:tracePt t="36106" x="2616200" y="3197225"/>
          <p14:tracePt t="36123" x="2679700" y="3170238"/>
          <p14:tracePt t="36140" x="2751138" y="3133725"/>
          <p14:tracePt t="36156" x="2822575" y="3098800"/>
          <p14:tracePt t="36173" x="2894013" y="3081338"/>
          <p14:tracePt t="36190" x="2965450" y="3054350"/>
          <p14:tracePt t="36190" x="2973388" y="3044825"/>
          <p14:tracePt t="36208" x="3017838" y="3027363"/>
          <p14:tracePt t="36223" x="3071813" y="2990850"/>
          <p14:tracePt t="36240" x="3125788" y="2965450"/>
          <p14:tracePt t="36257" x="3179763" y="2946400"/>
          <p14:tracePt t="36257" x="3187700" y="2938463"/>
          <p14:tracePt t="36274" x="3232150" y="2919413"/>
          <p14:tracePt t="36291" x="3276600" y="2894013"/>
          <p14:tracePt t="36307" x="3340100" y="2867025"/>
          <p14:tracePt t="36323" x="3394075" y="2822575"/>
          <p14:tracePt t="36340" x="3446463" y="2795588"/>
          <p14:tracePt t="36356" x="3517900" y="2759075"/>
          <p14:tracePt t="36373" x="3581400" y="2724150"/>
          <p14:tracePt t="36390" x="3643313" y="2687638"/>
          <p14:tracePt t="36407" x="3687763" y="2670175"/>
          <p14:tracePt t="36407" x="3705225" y="2660650"/>
          <p14:tracePt t="36425" x="3751263" y="2643188"/>
          <p14:tracePt t="36440" x="3786188" y="2625725"/>
          <p14:tracePt t="36457" x="3803650" y="2616200"/>
          <p14:tracePt t="36473" x="3830638" y="2608263"/>
          <p14:tracePt t="36490" x="3840163" y="2598738"/>
          <p14:tracePt t="36507" x="3848100" y="2598738"/>
          <p14:tracePt t="36523" x="3867150" y="2581275"/>
          <p14:tracePt t="36541" x="3894138" y="2571750"/>
          <p14:tracePt t="36557" x="3911600" y="2554288"/>
          <p14:tracePt t="36574" x="3929063" y="2544763"/>
          <p14:tracePt t="36589" x="3946525" y="2536825"/>
          <p14:tracePt t="36606" x="3956050" y="2527300"/>
          <p14:tracePt t="36624" x="3973513" y="2517775"/>
          <p14:tracePt t="36640" x="3983038" y="2500313"/>
          <p14:tracePt t="36657" x="4000500" y="2490788"/>
          <p14:tracePt t="36673" x="4017963" y="2482850"/>
          <p14:tracePt t="36690" x="4027488" y="2473325"/>
          <p14:tracePt t="36707" x="4037013" y="2465388"/>
          <p14:tracePt t="36863" x="4017963" y="2465388"/>
          <p14:tracePt t="36867" x="4010025" y="2465388"/>
          <p14:tracePt t="36874" x="3983038" y="2465388"/>
          <p14:tracePt t="36877" x="3884613" y="2465388"/>
          <p14:tracePt t="36877" x="3875088" y="2465388"/>
          <p14:tracePt t="36892" x="3732213" y="2482850"/>
          <p14:tracePt t="36907" x="3589338" y="2509838"/>
          <p14:tracePt t="36907" x="0" y="0"/>
        </p14:tracePtLst>
        <p14:tracePtLst>
          <p14:tracePt t="37403" x="911225" y="3884613"/>
          <p14:tracePt t="37403" x="901700" y="3884613"/>
          <p14:tracePt t="37412" x="893763" y="3894138"/>
          <p14:tracePt t="37413" x="866775" y="3911600"/>
          <p14:tracePt t="37426" x="830263" y="3946525"/>
          <p14:tracePt t="37441" x="785813" y="3983038"/>
          <p14:tracePt t="37457" x="750888" y="4010025"/>
          <p14:tracePt t="37473" x="723900" y="4027488"/>
          <p14:tracePt t="37490" x="696913" y="4054475"/>
          <p14:tracePt t="37507" x="687388" y="4054475"/>
          <p14:tracePt t="37524" x="679450" y="4062413"/>
          <p14:tracePt t="37541" x="669925" y="4081463"/>
          <p14:tracePt t="37558" x="660400" y="4089400"/>
          <p14:tracePt t="37574" x="652463" y="4098925"/>
          <p14:tracePt t="37590" x="642938" y="4108450"/>
          <p14:tracePt t="37607" x="625475" y="4125913"/>
          <p14:tracePt t="37625" x="615950" y="4133850"/>
          <p14:tracePt t="37641" x="608013" y="4143375"/>
          <p14:tracePt t="37680" x="608013" y="4152900"/>
          <p14:tracePt t="37732" x="633413" y="4152900"/>
          <p14:tracePt t="37734" x="642938" y="4152900"/>
          <p14:tracePt t="37736" x="652463" y="4143375"/>
          <p14:tracePt t="37741" x="731838" y="4089400"/>
          <p14:tracePt t="37759" x="812800" y="4037013"/>
          <p14:tracePt t="37774" x="884238" y="3990975"/>
          <p14:tracePt t="37774" x="901700" y="3973513"/>
          <p14:tracePt t="37792" x="965200" y="3929063"/>
          <p14:tracePt t="37808" x="1027113" y="3884613"/>
          <p14:tracePt t="37825" x="1062038" y="3857625"/>
          <p14:tracePt t="37840" x="1116013" y="3822700"/>
          <p14:tracePt t="37858" x="1143000" y="3803650"/>
          <p14:tracePt t="37874" x="1152525" y="3795713"/>
          <p14:tracePt t="37891" x="1152525" y="3786188"/>
          <p14:tracePt t="37984" x="1160463" y="3786188"/>
          <p14:tracePt t="37997" x="1169988" y="3776663"/>
          <p14:tracePt t="38009" x="1179513" y="3768725"/>
          <p14:tracePt t="38021" x="1187450" y="3759200"/>
          <p14:tracePt t="38024" x="1214438" y="3751263"/>
          <p14:tracePt t="38042" x="1223963" y="3732213"/>
          <p14:tracePt t="38057" x="1258888" y="3705225"/>
          <p14:tracePt t="38075" x="1285875" y="3687763"/>
          <p14:tracePt t="38091" x="1312863" y="3670300"/>
          <p14:tracePt t="38107" x="1347788" y="3652838"/>
          <p14:tracePt t="38124" x="1374775" y="3633788"/>
          <p14:tracePt t="38141" x="1401763" y="3608388"/>
          <p14:tracePt t="38160" x="1446213" y="3589338"/>
          <p14:tracePt t="38174" x="1500188" y="3554413"/>
          <p14:tracePt t="38174" x="1509713" y="3554413"/>
          <p14:tracePt t="38193" x="1544638" y="3527425"/>
          <p14:tracePt t="38207" x="1625600" y="3482975"/>
          <p14:tracePt t="38225" x="1670050" y="3455988"/>
          <p14:tracePt t="38225" x="1679575" y="3446463"/>
          <p14:tracePt t="38241" x="1731963" y="3419475"/>
          <p14:tracePt t="38257" x="1758950" y="3394075"/>
          <p14:tracePt t="38273" x="1795463" y="3367088"/>
          <p14:tracePt t="38290" x="1830388" y="3348038"/>
          <p14:tracePt t="38307" x="1874838" y="3322638"/>
          <p14:tracePt t="38324" x="1911350" y="3303588"/>
          <p14:tracePt t="38340" x="1955800" y="3276600"/>
          <p14:tracePt t="38357" x="2009775" y="3251200"/>
          <p14:tracePt t="38373" x="2062163" y="3224213"/>
          <p14:tracePt t="38390" x="2108200" y="3197225"/>
          <p14:tracePt t="38407" x="2143125" y="3179763"/>
          <p14:tracePt t="38424" x="2205038" y="3152775"/>
          <p14:tracePt t="38443" x="2251075" y="3125788"/>
          <p14:tracePt t="38457" x="2312988" y="3081338"/>
          <p14:tracePt t="38474" x="2366963" y="3054350"/>
          <p14:tracePt t="38491" x="2419350" y="3017838"/>
          <p14:tracePt t="38508" x="2482850" y="2982913"/>
          <p14:tracePt t="38525" x="2536825" y="2955925"/>
          <p14:tracePt t="38541" x="2589213" y="2919413"/>
          <p14:tracePt t="38559" x="2625725" y="2901950"/>
          <p14:tracePt t="38574" x="2670175" y="2884488"/>
          <p14:tracePt t="38591" x="2697163" y="2874963"/>
          <p14:tracePt t="38608" x="2724150" y="2857500"/>
          <p14:tracePt t="38625" x="2759075" y="2840038"/>
          <p14:tracePt t="38641" x="2786063" y="2830513"/>
          <p14:tracePt t="38657" x="2813050" y="2813050"/>
          <p14:tracePt t="38675" x="2840038" y="2795588"/>
          <p14:tracePt t="38691" x="2884488" y="2776538"/>
          <p14:tracePt t="38708" x="2911475" y="2759075"/>
          <p14:tracePt t="38724" x="2946400" y="2732088"/>
          <p14:tracePt t="38741" x="2982913" y="2714625"/>
          <p14:tracePt t="38758" x="3009900" y="2697163"/>
          <p14:tracePt t="38775" x="3044825" y="2670175"/>
          <p14:tracePt t="38792" x="3071813" y="2652713"/>
          <p14:tracePt t="38808" x="3108325" y="2633663"/>
          <p14:tracePt t="38824" x="3143250" y="2598738"/>
          <p14:tracePt t="38842" x="3179763" y="2581275"/>
          <p14:tracePt t="38857" x="3232150" y="2562225"/>
          <p14:tracePt t="38875" x="3259138" y="2536825"/>
          <p14:tracePt t="38875" x="3268663" y="2536825"/>
          <p14:tracePt t="38892" x="3303588" y="2527300"/>
          <p14:tracePt t="38908" x="3330575" y="2500313"/>
          <p14:tracePt t="38908" x="3340100" y="2500313"/>
          <p14:tracePt t="38928" x="3357563" y="2490788"/>
          <p14:tracePt t="38941" x="3394075" y="2465388"/>
          <p14:tracePt t="38959" x="3419475" y="2446338"/>
          <p14:tracePt t="38975" x="3446463" y="2419350"/>
          <p14:tracePt t="38991" x="3482975" y="2401888"/>
          <p14:tracePt t="39009" x="3509963" y="2384425"/>
          <p14:tracePt t="39024" x="3536950" y="2357438"/>
          <p14:tracePt t="39041" x="3562350" y="2339975"/>
          <p14:tracePt t="39058" x="3589338" y="2330450"/>
          <p14:tracePt t="39075" x="3598863" y="2312988"/>
          <p14:tracePt t="39092" x="3608388" y="2303463"/>
          <p14:tracePt t="39107" x="3625850" y="2295525"/>
          <p14:tracePt t="39124" x="3652838" y="2276475"/>
          <p14:tracePt t="39142" x="3670300" y="2259013"/>
          <p14:tracePt t="39159" x="3697288" y="2241550"/>
          <p14:tracePt t="39174" x="3724275" y="2214563"/>
          <p14:tracePt t="39191" x="3751263" y="2197100"/>
          <p14:tracePt t="39209" x="3768725" y="2187575"/>
          <p14:tracePt t="39224" x="3786188" y="2170113"/>
          <p14:tracePt t="39242" x="3803650" y="2160588"/>
          <p14:tracePt t="39258" x="3813175" y="2160588"/>
          <p14:tracePt t="39275" x="3830638" y="2152650"/>
          <p14:tracePt t="39292" x="3840163" y="2143125"/>
          <p14:tracePt t="39308" x="3848100" y="2143125"/>
          <p14:tracePt t="39324" x="3857625" y="2133600"/>
          <p14:tracePt t="39535" x="3857625" y="2125663"/>
          <p14:tracePt t="39539" x="3884613" y="2125663"/>
          <p14:tracePt t="39552" x="3894138" y="2116138"/>
          <p14:tracePt t="39562" x="3919538" y="2098675"/>
          <p14:tracePt t="39575" x="3938588" y="2098675"/>
          <p14:tracePt t="39591" x="3956050" y="2089150"/>
          <p14:tracePt t="39608" x="3965575" y="2081213"/>
          <p14:tracePt t="39625" x="3973513" y="2081213"/>
          <p14:tracePt t="39642" x="3990975" y="2071688"/>
          <p14:tracePt t="39659" x="4000500" y="2071688"/>
          <p14:tracePt t="39675" x="4000500" y="2062163"/>
          <p14:tracePt t="42119" x="0" y="0"/>
        </p14:tracePtLst>
        <p14:tracePtLst>
          <p14:tracePt t="48939" x="1187450" y="4010025"/>
          <p14:tracePt t="49095" x="1196975" y="4010025"/>
          <p14:tracePt t="49097" x="1204913" y="4010025"/>
          <p14:tracePt t="49105" x="1214438" y="4010025"/>
          <p14:tracePt t="49122" x="1223963" y="4010025"/>
          <p14:tracePt t="49133" x="1241425" y="4010025"/>
          <p14:tracePt t="49150" x="1258888" y="4010025"/>
          <p14:tracePt t="49174" x="1276350" y="4010025"/>
          <p14:tracePt t="49180" x="1295400" y="4010025"/>
          <p14:tracePt t="49198" x="1322388" y="4000500"/>
          <p14:tracePt t="49218" x="1339850" y="4000500"/>
          <p14:tracePt t="49236" x="1357313" y="3990975"/>
          <p14:tracePt t="49250" x="1374775" y="3990975"/>
          <p14:tracePt t="49270" x="1401763" y="3990975"/>
          <p14:tracePt t="49283" x="1438275" y="3990975"/>
          <p14:tracePt t="49300" x="1482725" y="3990975"/>
          <p14:tracePt t="49313" x="1527175" y="3990975"/>
          <p14:tracePt t="49332" x="1571625" y="3990975"/>
          <p14:tracePt t="49348" x="1616075" y="3983038"/>
          <p14:tracePt t="49348" x="1625600" y="3983038"/>
          <p14:tracePt t="49364" x="1660525" y="3973513"/>
          <p14:tracePt t="49379" x="1714500" y="3973513"/>
          <p14:tracePt t="49396" x="1768475" y="3965575"/>
          <p14:tracePt t="49413" x="1822450" y="3965575"/>
          <p14:tracePt t="49430" x="1884363" y="3965575"/>
          <p14:tracePt t="49446" x="1955800" y="3965575"/>
          <p14:tracePt t="49463" x="2036763" y="3965575"/>
          <p14:tracePt t="49479" x="2098675" y="3956050"/>
          <p14:tracePt t="49496" x="2160588" y="3956050"/>
          <p14:tracePt t="49496" x="2170113" y="3956050"/>
          <p14:tracePt t="49514" x="2205038" y="3956050"/>
          <p14:tracePt t="49529" x="2259013" y="3946525"/>
          <p14:tracePt t="49546" x="2322513" y="3946525"/>
          <p14:tracePt t="49546" x="2330450" y="3946525"/>
          <p14:tracePt t="49564" x="2401888" y="3946525"/>
          <p14:tracePt t="49580" x="2473325" y="3946525"/>
          <p14:tracePt t="49596" x="2544763" y="3946525"/>
          <p14:tracePt t="49612" x="2633663" y="3946525"/>
          <p14:tracePt t="49629" x="2714625" y="3946525"/>
          <p14:tracePt t="49647" x="2795588" y="3946525"/>
          <p14:tracePt t="49663" x="2874963" y="3946525"/>
          <p14:tracePt t="49680" x="2928938" y="3946525"/>
          <p14:tracePt t="49696" x="3000375" y="3946525"/>
          <p14:tracePt t="49713" x="3062288" y="3946525"/>
          <p14:tracePt t="49729" x="3108325" y="3946525"/>
          <p14:tracePt t="49746" x="3197225" y="3946525"/>
          <p14:tracePt t="49763" x="3268663" y="3946525"/>
          <p14:tracePt t="49779" x="3348038" y="3946525"/>
          <p14:tracePt t="49797" x="3419475" y="3946525"/>
          <p14:tracePt t="49813" x="3500438" y="3946525"/>
          <p14:tracePt t="49830" x="3598863" y="3946525"/>
          <p14:tracePt t="49847" x="3697288" y="3946525"/>
          <p14:tracePt t="49863" x="3786188" y="3946525"/>
          <p14:tracePt t="49880" x="3875088" y="3946525"/>
          <p14:tracePt t="49896" x="3965575" y="3946525"/>
          <p14:tracePt t="49913" x="4027488" y="3946525"/>
          <p14:tracePt t="49913" x="4037013" y="3946525"/>
          <p14:tracePt t="49946" x="4098925" y="3946525"/>
          <p14:tracePt t="49947" x="4152900" y="3946525"/>
          <p14:tracePt t="49947" x="4160838" y="3946525"/>
          <p14:tracePt t="49965" x="4205288" y="3946525"/>
          <p14:tracePt t="49980" x="4251325" y="3946525"/>
          <p14:tracePt t="49997" x="4276725" y="3946525"/>
          <p14:tracePt t="50013" x="4295775" y="3946525"/>
          <p14:tracePt t="50030" x="4313238" y="3946525"/>
          <p14:tracePt t="50047" x="4340225" y="3946525"/>
          <p14:tracePt t="50063" x="4348163" y="3946525"/>
          <p14:tracePt t="50080" x="4375150" y="3946525"/>
          <p14:tracePt t="50097" x="4394200" y="3946525"/>
          <p14:tracePt t="50132" x="4402138" y="3946525"/>
          <p14:tracePt t="55264" x="0" y="0"/>
        </p14:tracePtLst>
        <p14:tracePtLst>
          <p14:tracePt t="57401" x="1428750" y="3500438"/>
          <p14:tracePt t="57410" x="1419225" y="3500438"/>
          <p14:tracePt t="57421" x="1419225" y="3509963"/>
          <p14:tracePt t="57433" x="1411288" y="3517900"/>
          <p14:tracePt t="57524" x="1411288" y="3527425"/>
          <p14:tracePt t="57580" x="1411288" y="3536950"/>
          <p14:tracePt t="57596" x="1411288" y="3544888"/>
          <p14:tracePt t="57597" x="1401763" y="3554413"/>
          <p14:tracePt t="57615" x="1401763" y="3562350"/>
          <p14:tracePt t="57632" x="1393825" y="3571875"/>
          <p14:tracePt t="57633" x="1384300" y="3581400"/>
          <p14:tracePt t="57648" x="1374775" y="3589338"/>
          <p14:tracePt t="57683" x="1374775" y="3598863"/>
          <p14:tracePt t="57684" x="1366838" y="3598863"/>
          <p14:tracePt t="57698" x="1347788" y="3608388"/>
          <p14:tracePt t="57715" x="1330325" y="3625850"/>
          <p14:tracePt t="57732" x="1312863" y="3633788"/>
          <p14:tracePt t="57749" x="1303338" y="3643313"/>
          <p14:tracePt t="57766" x="1295400" y="3643313"/>
          <p14:tracePt t="57799" x="1295400" y="3652838"/>
          <p14:tracePt t="57824" x="1285875" y="3652838"/>
          <p14:tracePt t="57832" x="1285875" y="3660775"/>
          <p14:tracePt t="57868" x="1276350" y="3660775"/>
          <p14:tracePt t="57930" x="1268413" y="3660775"/>
          <p14:tracePt t="57939" x="1258888" y="3660775"/>
          <p14:tracePt t="57951" x="1250950" y="3670300"/>
          <p14:tracePt t="57971" x="1241425" y="3670300"/>
          <p14:tracePt t="57988" x="1231900" y="3670300"/>
          <p14:tracePt t="57993" x="1223963" y="3670300"/>
          <p14:tracePt t="58044" x="1214438" y="3670300"/>
          <p14:tracePt t="58148" x="1223963" y="3660775"/>
          <p14:tracePt t="58155" x="1231900" y="3652838"/>
          <p14:tracePt t="58157" x="1241425" y="3643313"/>
          <p14:tracePt t="58165" x="1268413" y="3616325"/>
          <p14:tracePt t="58183" x="1295400" y="3581400"/>
          <p14:tracePt t="58183" x="1303338" y="3571875"/>
          <p14:tracePt t="58199" x="1357313" y="3517900"/>
          <p14:tracePt t="58216" x="1411288" y="3465513"/>
          <p14:tracePt t="58232" x="1465263" y="3419475"/>
          <p14:tracePt t="58249" x="1500188" y="3384550"/>
          <p14:tracePt t="58266" x="1544638" y="3357563"/>
          <p14:tracePt t="58282" x="1571625" y="3340100"/>
          <p14:tracePt t="58300" x="1589088" y="3313113"/>
          <p14:tracePt t="58316" x="1616075" y="3286125"/>
          <p14:tracePt t="58333" x="1633538" y="3276600"/>
          <p14:tracePt t="58349" x="1652588" y="3251200"/>
          <p14:tracePt t="58366" x="1670050" y="3232150"/>
          <p14:tracePt t="58366" x="1679575" y="3232150"/>
          <p14:tracePt t="58382" x="1687513" y="3214688"/>
          <p14:tracePt t="58399" x="1704975" y="3197225"/>
          <p14:tracePt t="58415" x="1714500" y="3179763"/>
          <p14:tracePt t="58432" x="1741488" y="3160713"/>
          <p14:tracePt t="58449" x="1758950" y="3133725"/>
          <p14:tracePt t="58466" x="1785938" y="3098800"/>
          <p14:tracePt t="58483" x="1803400" y="3062288"/>
          <p14:tracePt t="58500" x="1822450" y="3036888"/>
          <p14:tracePt t="58516" x="1847850" y="3000375"/>
          <p14:tracePt t="58533" x="1866900" y="2982913"/>
          <p14:tracePt t="58549" x="1884363" y="2965450"/>
          <p14:tracePt t="58567" x="1901825" y="2946400"/>
          <p14:tracePt t="58583" x="1911350" y="2938463"/>
          <p14:tracePt t="58599" x="1928813" y="2919413"/>
          <p14:tracePt t="58618" x="1938338" y="2901950"/>
          <p14:tracePt t="58632" x="1946275" y="2894013"/>
          <p14:tracePt t="58650" x="1946275" y="2884488"/>
          <p14:tracePt t="58767" x="1946275" y="2894013"/>
          <p14:tracePt t="58771" x="1938338" y="2901950"/>
          <p14:tracePt t="58783" x="1928813" y="2911475"/>
          <p14:tracePt t="58784" x="1911350" y="2928938"/>
          <p14:tracePt t="58816" x="1901825" y="2938463"/>
          <p14:tracePt t="58817" x="1893888" y="2946400"/>
          <p14:tracePt t="59138" x="1884363" y="2946400"/>
          <p14:tracePt t="59142" x="1884363" y="2955925"/>
          <p14:tracePt t="59144" x="1874838" y="2965450"/>
          <p14:tracePt t="59150" x="1866900" y="2973388"/>
          <p14:tracePt t="59170" x="1866900" y="2982913"/>
          <p14:tracePt t="59341" x="1866900" y="2973388"/>
          <p14:tracePt t="59353" x="1874838" y="2965450"/>
          <p14:tracePt t="59357" x="1884363" y="2955925"/>
          <p14:tracePt t="59366" x="1901825" y="2938463"/>
          <p14:tracePt t="59382" x="1919288" y="2919413"/>
          <p14:tracePt t="59398" x="1946275" y="2901950"/>
          <p14:tracePt t="59398" x="1946275" y="2894013"/>
          <p14:tracePt t="59415" x="1990725" y="2867025"/>
          <p14:tracePt t="59432" x="2044700" y="2830513"/>
          <p14:tracePt t="59448" x="2081213" y="2795588"/>
          <p14:tracePt t="59465" x="2116138" y="2768600"/>
          <p14:tracePt t="59482" x="2152650" y="2741613"/>
          <p14:tracePt t="59499" x="2187575" y="2714625"/>
          <p14:tracePt t="59515" x="2214563" y="2697163"/>
          <p14:tracePt t="59531" x="2251075" y="2670175"/>
          <p14:tracePt t="59551" x="2268538" y="2652713"/>
          <p14:tracePt t="59566" x="2295525" y="2625725"/>
          <p14:tracePt t="59583" x="2330450" y="2608263"/>
          <p14:tracePt t="59600" x="2357438" y="2581275"/>
          <p14:tracePt t="59616" x="2393950" y="2554288"/>
          <p14:tracePt t="59633" x="2428875" y="2517775"/>
          <p14:tracePt t="59650" x="2455863" y="2490788"/>
          <p14:tracePt t="59668" x="2482850" y="2465388"/>
          <p14:tracePt t="59683" x="2509838" y="2438400"/>
          <p14:tracePt t="59700" x="2536825" y="2411413"/>
          <p14:tracePt t="59716" x="2562225" y="2393950"/>
          <p14:tracePt t="59733" x="2598738" y="2366963"/>
          <p14:tracePt t="59733" x="2598738" y="2357438"/>
          <p14:tracePt t="59751" x="2616200" y="2339975"/>
          <p14:tracePt t="59766" x="2652713" y="2312988"/>
          <p14:tracePt t="59783" x="2679700" y="2286000"/>
          <p14:tracePt t="59800" x="2705100" y="2259013"/>
          <p14:tracePt t="59816" x="2732088" y="2232025"/>
          <p14:tracePt t="59833" x="2759075" y="2214563"/>
          <p14:tracePt t="59849" x="2776538" y="2197100"/>
          <p14:tracePt t="59867" x="2822575" y="2152650"/>
          <p14:tracePt t="59884" x="2840038" y="2133600"/>
          <p14:tracePt t="59901" x="2857500" y="2108200"/>
          <p14:tracePt t="59917" x="2894013" y="2089150"/>
          <p14:tracePt t="59934" x="2919413" y="2062163"/>
          <p14:tracePt t="59952" x="2938463" y="2036763"/>
          <p14:tracePt t="59966" x="2965450" y="2017713"/>
          <p14:tracePt t="59984" x="2990850" y="1990725"/>
          <p14:tracePt t="59999" x="3017838" y="1965325"/>
          <p14:tracePt t="60017" x="3036888" y="1946275"/>
          <p14:tracePt t="60033" x="3062288" y="1928813"/>
          <p14:tracePt t="60050" x="3089275" y="1911350"/>
          <p14:tracePt t="60067" x="3108325" y="1884363"/>
          <p14:tracePt t="60083" x="3133725" y="1866900"/>
          <p14:tracePt t="60100" x="3152775" y="1839913"/>
          <p14:tracePt t="60116" x="3170238" y="1822450"/>
          <p14:tracePt t="60133" x="3187700" y="1795463"/>
          <p14:tracePt t="60151" x="3214688" y="1776413"/>
          <p14:tracePt t="60166" x="3241675" y="1758950"/>
          <p14:tracePt t="60184" x="3259138" y="1731963"/>
          <p14:tracePt t="60199" x="3286125" y="1704975"/>
          <p14:tracePt t="60217" x="3313113" y="1679575"/>
          <p14:tracePt t="60233" x="3340100" y="1652588"/>
          <p14:tracePt t="60250" x="3357563" y="1633538"/>
          <p14:tracePt t="60266" x="3384550" y="1616075"/>
          <p14:tracePt t="60283" x="3402013" y="1589088"/>
          <p14:tracePt t="60300" x="3429000" y="1571625"/>
          <p14:tracePt t="60317" x="3446463" y="1544638"/>
          <p14:tracePt t="60333" x="3482975" y="1517650"/>
          <p14:tracePt t="60351" x="3509963" y="1500188"/>
          <p14:tracePt t="60367" x="3536950" y="1473200"/>
          <p14:tracePt t="60384" x="3554413" y="1446213"/>
          <p14:tracePt t="60399" x="3581400" y="1428750"/>
          <p14:tracePt t="60417" x="3608388" y="1401763"/>
          <p14:tracePt t="60435" x="3625850" y="1384300"/>
          <p14:tracePt t="60449" x="3652838" y="1366838"/>
          <p14:tracePt t="60467" x="3670300" y="1347788"/>
          <p14:tracePt t="60484" x="3687763" y="1330325"/>
          <p14:tracePt t="60501" x="3714750" y="1303338"/>
          <p14:tracePt t="60517" x="3732213" y="1285875"/>
          <p14:tracePt t="60534" x="3741738" y="1285875"/>
          <p14:tracePt t="60551" x="3751263" y="1268413"/>
          <p14:tracePt t="60567" x="3768725" y="1250950"/>
          <p14:tracePt t="60584" x="3776663" y="1241425"/>
          <p14:tracePt t="60600" x="3795713" y="1223963"/>
          <p14:tracePt t="60616" x="3803650" y="1214438"/>
          <p14:tracePt t="60633" x="3813175" y="1204913"/>
          <p14:tracePt t="60650" x="3840163" y="1179513"/>
          <p14:tracePt t="60667" x="3857625" y="1152525"/>
          <p14:tracePt t="60683" x="3875088" y="1133475"/>
          <p14:tracePt t="60701" x="3894138" y="1116013"/>
          <p14:tracePt t="60718" x="3911600" y="1098550"/>
          <p14:tracePt t="60735" x="3946525" y="1054100"/>
          <p14:tracePt t="60750" x="3965575" y="1017588"/>
          <p14:tracePt t="60766" x="3983038" y="982663"/>
          <p14:tracePt t="60784" x="4000500" y="955675"/>
          <p14:tracePt t="60801" x="4010025" y="928688"/>
          <p14:tracePt t="60816" x="4010025" y="901700"/>
          <p14:tracePt t="60834" x="4017963" y="893763"/>
          <p14:tracePt t="60850" x="4017963" y="884238"/>
          <p14:tracePt t="60891" x="4017963" y="874713"/>
          <p14:tracePt t="60984" x="4027488" y="874713"/>
          <p14:tracePt t="60996" x="4027488" y="866775"/>
          <p14:tracePt t="61007" x="4037013" y="866775"/>
          <p14:tracePt t="61032" x="4037013" y="857250"/>
          <p14:tracePt t="61044" x="4044950" y="857250"/>
          <p14:tracePt t="61179" x="4044950" y="866775"/>
          <p14:tracePt t="61183" x="4027488" y="874713"/>
          <p14:tracePt t="61190" x="4017963" y="893763"/>
          <p14:tracePt t="61190" x="4010025" y="893763"/>
          <p14:tracePt t="61201" x="3983038" y="919163"/>
          <p14:tracePt t="61218" x="3956050" y="946150"/>
          <p14:tracePt t="61234" x="3919538" y="973138"/>
          <p14:tracePt t="61249" x="3875088" y="1000125"/>
          <p14:tracePt t="61267" x="3848100" y="1017588"/>
          <p14:tracePt t="61285" x="3813175" y="1036638"/>
          <p14:tracePt t="61300" x="3768725" y="1071563"/>
          <p14:tracePt t="61317" x="3732213" y="1098550"/>
          <p14:tracePt t="61334" x="3679825" y="1125538"/>
          <p14:tracePt t="61350" x="3643313" y="1152525"/>
          <p14:tracePt t="61367" x="3598863" y="1169988"/>
          <p14:tracePt t="61384" x="3544888" y="1196975"/>
          <p14:tracePt t="61401" x="3517900" y="1223963"/>
          <p14:tracePt t="61417" x="3473450" y="1258888"/>
          <p14:tracePt t="61433" x="3429000" y="1295400"/>
          <p14:tracePt t="61454" x="3402013" y="1312863"/>
          <p14:tracePt t="61467" x="3375025" y="1330325"/>
          <p14:tracePt t="61467" x="3367088" y="1339850"/>
          <p14:tracePt t="61484" x="3340100" y="1357313"/>
          <p14:tracePt t="61501" x="3303588" y="1384300"/>
          <p14:tracePt t="61517" x="3276600" y="1411288"/>
          <p14:tracePt t="61533" x="3232150" y="1438275"/>
          <p14:tracePt t="61550" x="3179763" y="1473200"/>
          <p14:tracePt t="61567" x="3125788" y="1517650"/>
          <p14:tracePt t="61583" x="3071813" y="1562100"/>
          <p14:tracePt t="61601" x="3027363" y="1598613"/>
          <p14:tracePt t="61617" x="2973388" y="1643063"/>
          <p14:tracePt t="61634" x="2928938" y="1687513"/>
          <p14:tracePt t="61651" x="2867025" y="1724025"/>
          <p14:tracePt t="61667" x="2813050" y="1776413"/>
          <p14:tracePt t="61667" x="2803525" y="1776413"/>
          <p14:tracePt t="61686" x="2759075" y="1822450"/>
          <p14:tracePt t="61700" x="2697163" y="1874838"/>
          <p14:tracePt t="61717" x="2643188" y="1928813"/>
          <p14:tracePt t="61734" x="2581275" y="1990725"/>
          <p14:tracePt t="61751" x="2517775" y="2054225"/>
          <p14:tracePt t="61768" x="2473325" y="2098675"/>
          <p14:tracePt t="61783" x="2401888" y="2170113"/>
          <p14:tracePt t="61801" x="2347913" y="2214563"/>
          <p14:tracePt t="61817" x="2312988" y="2259013"/>
          <p14:tracePt t="61833" x="2251075" y="2330450"/>
          <p14:tracePt t="61851" x="2224088" y="2384425"/>
          <p14:tracePt t="61867" x="2179638" y="2438400"/>
          <p14:tracePt t="61885" x="2143125" y="2482850"/>
          <p14:tracePt t="61901" x="2108200" y="2527300"/>
          <p14:tracePt t="61917" x="2062163" y="2598738"/>
          <p14:tracePt t="61935" x="2027238" y="2652713"/>
          <p14:tracePt t="61951" x="1982788" y="2714625"/>
          <p14:tracePt t="61968" x="1946275" y="2776538"/>
          <p14:tracePt t="61984" x="1911350" y="2847975"/>
          <p14:tracePt t="62001" x="1874838" y="2901950"/>
          <p14:tracePt t="62018" x="1847850" y="2946400"/>
          <p14:tracePt t="62034" x="1822450" y="3000375"/>
          <p14:tracePt t="62051" x="1776413" y="3054350"/>
          <p14:tracePt t="62067" x="1731963" y="3116263"/>
          <p14:tracePt t="62085" x="1697038" y="3160713"/>
          <p14:tracePt t="62101" x="1660525" y="3197225"/>
          <p14:tracePt t="62118" x="1633538" y="3268663"/>
          <p14:tracePt t="62135" x="1608138" y="3295650"/>
          <p14:tracePt t="62150" x="1571625" y="3330575"/>
          <p14:tracePt t="62168" x="1544638" y="3357563"/>
          <p14:tracePt t="62184" x="1527175" y="3402013"/>
          <p14:tracePt t="62201" x="1500188" y="3429000"/>
          <p14:tracePt t="62218" x="1473200" y="3455988"/>
          <p14:tracePt t="62234" x="1455738" y="3482975"/>
          <p14:tracePt t="62251" x="1438275" y="3500438"/>
          <p14:tracePt t="62268" x="1419225" y="3517900"/>
          <p14:tracePt t="62305" x="1411288" y="3527425"/>
          <p14:tracePt t="62341" x="1411288" y="3536950"/>
          <p14:tracePt t="62355" x="1401763" y="3536950"/>
          <p14:tracePt t="62514" x="1393825" y="3536950"/>
          <p14:tracePt t="62537" x="1393825" y="3544888"/>
          <p14:tracePt t="62931" x="0" y="0"/>
        </p14:tracePtLst>
        <p14:tracePtLst>
          <p14:tracePt t="63428" x="1393825" y="3822700"/>
          <p14:tracePt t="63435" x="1393825" y="3830638"/>
          <p14:tracePt t="63448" x="1393825" y="3840163"/>
          <p14:tracePt t="63687" x="1393825" y="3830638"/>
          <p14:tracePt t="63691" x="1393825" y="3822700"/>
          <p14:tracePt t="63696" x="1393825" y="3813175"/>
          <p14:tracePt t="63702" x="1393825" y="3776663"/>
          <p14:tracePt t="63717" x="1401763" y="3759200"/>
          <p14:tracePt t="63734" x="1411288" y="3732213"/>
          <p14:tracePt t="63751" x="1411288" y="3714750"/>
          <p14:tracePt t="63767" x="1411288" y="3705225"/>
          <p14:tracePt t="63904" x="1401763" y="3705225"/>
          <p14:tracePt t="63905" x="1393825" y="3705225"/>
          <p14:tracePt t="63917" x="1384300" y="3705225"/>
          <p14:tracePt t="63918" x="1366838" y="3705225"/>
          <p14:tracePt t="63935" x="1347788" y="3714750"/>
          <p14:tracePt t="63954" x="1339850" y="3714750"/>
          <p14:tracePt t="63968" x="1330325" y="3714750"/>
          <p14:tracePt t="63985" x="1322388" y="3724275"/>
          <p14:tracePt t="64001" x="1303338" y="3724275"/>
          <p14:tracePt t="64018" x="1285875" y="3724275"/>
          <p14:tracePt t="64035" x="1285875" y="3732213"/>
          <p14:tracePt t="64051" x="1276350" y="3732213"/>
          <p14:tracePt t="64091" x="1268413" y="3732213"/>
          <p14:tracePt t="64104" x="1258888" y="3732213"/>
          <p14:tracePt t="64128" x="1250950" y="3732213"/>
          <p14:tracePt t="64139" x="1250950" y="3741738"/>
          <p14:tracePt t="64156" x="1241425" y="3741738"/>
          <p14:tracePt t="64171" x="1231900" y="3741738"/>
          <p14:tracePt t="64195" x="1223963" y="3751263"/>
          <p14:tracePt t="64255" x="1214438" y="3751263"/>
          <p14:tracePt t="64291" x="1204913" y="3751263"/>
          <p14:tracePt t="64323" x="1196975" y="3751263"/>
          <p14:tracePt t="64347" x="1187450" y="3751263"/>
          <p14:tracePt t="64558" x="1179513" y="3751263"/>
          <p14:tracePt t="64566" x="1169988" y="3751263"/>
          <p14:tracePt t="64866" x="1169988" y="3741738"/>
          <p14:tracePt t="64875" x="1169988" y="3732213"/>
          <p14:tracePt t="64879" x="1179513" y="3724275"/>
          <p14:tracePt t="64885" x="1196975" y="3705225"/>
          <p14:tracePt t="64902" x="1204913" y="3679825"/>
          <p14:tracePt t="64919" x="1214438" y="3660775"/>
          <p14:tracePt t="64936" x="1223963" y="3652838"/>
          <p14:tracePt t="64952" x="1231900" y="3643313"/>
          <p14:tracePt t="65085" x="1231900" y="3633788"/>
          <p14:tracePt t="65093" x="1241425" y="3633788"/>
          <p14:tracePt t="65118" x="1241425" y="3625850"/>
          <p14:tracePt t="65214" x="1241425" y="3633788"/>
          <p14:tracePt t="65226" x="1241425" y="3643313"/>
          <p14:tracePt t="65242" x="1241425" y="3652838"/>
          <p14:tracePt t="65252" x="1241425" y="3660775"/>
          <p14:tracePt t="65253" x="1231900" y="3679825"/>
          <p14:tracePt t="65269" x="1223963" y="3687763"/>
          <p14:tracePt t="65286" x="1223963" y="3697288"/>
          <p14:tracePt t="65302" x="1223963" y="3705225"/>
          <p14:tracePt t="65342" x="1223963" y="3714750"/>
          <p14:tracePt t="65370" x="1223963" y="3724275"/>
          <p14:tracePt t="65382" x="1223963" y="3732213"/>
          <p14:tracePt t="65385" x="1223963" y="3741738"/>
          <p14:tracePt t="65398" x="1223963" y="3751263"/>
          <p14:tracePt t="65405" x="1223963" y="3759200"/>
          <p14:tracePt t="65419" x="1231900" y="3786188"/>
          <p14:tracePt t="65435" x="1241425" y="3803650"/>
          <p14:tracePt t="65454" x="1241425" y="3822700"/>
          <p14:tracePt t="65468" x="1250950" y="3830638"/>
          <p14:tracePt t="65569" x="1250950" y="3840163"/>
          <p14:tracePt t="65585" x="1250950" y="3848100"/>
          <p14:tracePt t="65590" x="1250950" y="3857625"/>
          <p14:tracePt t="65602" x="1250950" y="3867150"/>
          <p14:tracePt t="65622" x="1250950" y="3875088"/>
          <p14:tracePt t="65623" x="1250950" y="3894138"/>
          <p14:tracePt t="65635" x="1250950" y="3911600"/>
          <p14:tracePt t="65653" x="1241425" y="3946525"/>
          <p14:tracePt t="65669" x="1241425" y="4010025"/>
          <p14:tracePt t="65686" x="1241425" y="4054475"/>
          <p14:tracePt t="65703" x="1241425" y="4098925"/>
          <p14:tracePt t="65720" x="1241425" y="4133850"/>
          <p14:tracePt t="65737" x="1241425" y="4143375"/>
          <p14:tracePt t="65752" x="1241425" y="4160838"/>
          <p14:tracePt t="65771" x="1241425" y="4179888"/>
          <p14:tracePt t="65786" x="1241425" y="4187825"/>
          <p14:tracePt t="65802" x="1241425" y="4205288"/>
          <p14:tracePt t="65819" x="1250950" y="4214813"/>
          <p14:tracePt t="66041" x="1258888" y="4214813"/>
          <p14:tracePt t="66074" x="1268413" y="4214813"/>
          <p14:tracePt t="66077" x="1276350" y="4214813"/>
          <p14:tracePt t="66085" x="1285875" y="4205288"/>
          <p14:tracePt t="66094" x="1295400" y="4197350"/>
          <p14:tracePt t="66103" x="1322388" y="4187825"/>
          <p14:tracePt t="66119" x="1339850" y="4187825"/>
          <p14:tracePt t="66136" x="1357313" y="4179888"/>
          <p14:tracePt t="66152" x="1384300" y="4179888"/>
          <p14:tracePt t="66168" x="1393825" y="4179888"/>
          <p14:tracePt t="66185" x="1401763" y="4179888"/>
          <p14:tracePt t="66202" x="1419225" y="4179888"/>
          <p14:tracePt t="66218" x="1438275" y="4179888"/>
          <p14:tracePt t="66235" x="1455738" y="4179888"/>
          <p14:tracePt t="66252" x="1473200" y="4170363"/>
          <p14:tracePt t="66269" x="1482725" y="4170363"/>
          <p14:tracePt t="66285" x="1490663" y="4160838"/>
          <p14:tracePt t="66320" x="1500188" y="4160838"/>
          <p14:tracePt t="66344" x="1509713" y="4160838"/>
          <p14:tracePt t="66365" x="1517650" y="4160838"/>
          <p14:tracePt t="66369" x="1527175" y="4160838"/>
          <p14:tracePt t="66376" x="1536700" y="4160838"/>
          <p14:tracePt t="66385" x="1554163" y="4160838"/>
          <p14:tracePt t="66579" x="1562100" y="4160838"/>
          <p14:tracePt t="66582" x="1571625" y="4143375"/>
          <p14:tracePt t="66583" x="1571625" y="4116388"/>
          <p14:tracePt t="66593" x="1581150" y="4071938"/>
          <p14:tracePt t="66603" x="1598613" y="3983038"/>
          <p14:tracePt t="66620" x="1608138" y="3884613"/>
          <p14:tracePt t="66636" x="1616075" y="3803650"/>
          <p14:tracePt t="66653" x="1625600" y="3741738"/>
          <p14:tracePt t="66670" x="1625600" y="3687763"/>
          <p14:tracePt t="66686" x="1625600" y="3643313"/>
          <p14:tracePt t="66703" x="1625600" y="3608388"/>
          <p14:tracePt t="66720" x="1625600" y="3589338"/>
          <p14:tracePt t="66736" x="1625600" y="3554413"/>
          <p14:tracePt t="66755" x="1625600" y="3544888"/>
          <p14:tracePt t="66769" x="1625600" y="3536950"/>
          <p14:tracePt t="66786" x="1625600" y="3527425"/>
          <p14:tracePt t="66803" x="1625600" y="3517900"/>
          <p14:tracePt t="66820" x="1625600" y="3490913"/>
          <p14:tracePt t="66836" x="1625600" y="3482975"/>
          <p14:tracePt t="66853" x="1625600" y="3446463"/>
          <p14:tracePt t="66871" x="1633538" y="3419475"/>
          <p14:tracePt t="66886" x="1643063" y="3384550"/>
          <p14:tracePt t="66902" x="1643063" y="3357563"/>
          <p14:tracePt t="66919" x="1643063" y="3330575"/>
          <p14:tracePt t="66956" x="1652588" y="3322638"/>
          <p14:tracePt t="67072" x="1652588" y="3313113"/>
          <p14:tracePt t="67084" x="1652588" y="3303588"/>
          <p14:tracePt t="67107" x="1652588" y="3295650"/>
          <p14:tracePt t="67130" x="1660525" y="3295650"/>
          <p14:tracePt t="67243" x="1660525" y="3303588"/>
          <p14:tracePt t="67249" x="1660525" y="3313113"/>
          <p14:tracePt t="67257" x="1660525" y="3322638"/>
          <p14:tracePt t="67261" x="1652588" y="3330575"/>
          <p14:tracePt t="67270" x="1643063" y="3367088"/>
          <p14:tracePt t="67286" x="1625600" y="3402013"/>
          <p14:tracePt t="67303" x="1616075" y="3438525"/>
          <p14:tracePt t="67320" x="1608138" y="3473450"/>
          <p14:tracePt t="67337" x="1608138" y="3500438"/>
          <p14:tracePt t="67354" x="1608138" y="3527425"/>
          <p14:tracePt t="67370" x="1598613" y="3544888"/>
          <p14:tracePt t="67387" x="1598613" y="3562350"/>
          <p14:tracePt t="67403" x="1598613" y="3571875"/>
          <p14:tracePt t="67420" x="1598613" y="3581400"/>
          <p14:tracePt t="67437" x="1598613" y="3589338"/>
          <p14:tracePt t="67453" x="1598613" y="3608388"/>
          <p14:tracePt t="67490" x="1598613" y="3616325"/>
          <p14:tracePt t="67491" x="1589088" y="3633788"/>
          <p14:tracePt t="67504" x="1589088" y="3652838"/>
          <p14:tracePt t="67520" x="1581150" y="3679825"/>
          <p14:tracePt t="67536" x="1581150" y="3697288"/>
          <p14:tracePt t="67553" x="1571625" y="3724275"/>
          <p14:tracePt t="67812" x="1571625" y="3705225"/>
          <p14:tracePt t="67816" x="1571625" y="3697288"/>
          <p14:tracePt t="67822" x="1571625" y="3687763"/>
          <p14:tracePt t="67826" x="1581150" y="3670300"/>
          <p14:tracePt t="67835" x="1581150" y="3643313"/>
          <p14:tracePt t="67853" x="1598613" y="3608388"/>
          <p14:tracePt t="67869" x="1598613" y="3571875"/>
          <p14:tracePt t="67886" x="1608138" y="3536950"/>
          <p14:tracePt t="67902" x="1608138" y="3500438"/>
          <p14:tracePt t="67919" x="1608138" y="3490913"/>
          <p14:tracePt t="67936" x="1608138" y="3482975"/>
          <p14:tracePt t="67952" x="1616075" y="3473450"/>
          <p14:tracePt t="67971" x="1616075" y="3465513"/>
          <p14:tracePt t="67986" x="1616075" y="3455988"/>
          <p14:tracePt t="68004" x="1625600" y="3446463"/>
          <p14:tracePt t="68020" x="1625600" y="3429000"/>
          <p14:tracePt t="68020" x="1625600" y="3419475"/>
          <p14:tracePt t="68037" x="1633538" y="3411538"/>
          <p14:tracePt t="68037" x="1633538" y="3402013"/>
          <p14:tracePt t="68053" x="1633538" y="3384550"/>
          <p14:tracePt t="68070" x="1643063" y="3357563"/>
          <p14:tracePt t="68070" x="1643063" y="3348038"/>
          <p14:tracePt t="68088" x="1652588" y="3330575"/>
          <p14:tracePt t="68103" x="1652588" y="3313113"/>
          <p14:tracePt t="68120" x="1660525" y="3295650"/>
          <p14:tracePt t="68136" x="1670050" y="3286125"/>
          <p14:tracePt t="68154" x="1670050" y="3276600"/>
          <p14:tracePt t="68384" x="1670050" y="3286125"/>
          <p14:tracePt t="68394" x="1670050" y="3295650"/>
          <p14:tracePt t="68403" x="1670050" y="3303588"/>
          <p14:tracePt t="68422" x="1670050" y="3313113"/>
          <p14:tracePt t="68423" x="1670050" y="3322638"/>
          <p14:tracePt t="68437" x="1670050" y="3330575"/>
          <p14:tracePt t="68454" x="1670050" y="3340100"/>
          <p14:tracePt t="68470" x="1670050" y="3357563"/>
          <p14:tracePt t="68488" x="1670050" y="3367088"/>
          <p14:tracePt t="68503" x="1670050" y="3375025"/>
          <p14:tracePt t="68521" x="1670050" y="3394075"/>
          <p14:tracePt t="68537" x="1660525" y="3411538"/>
          <p14:tracePt t="68554" x="1660525" y="3438525"/>
          <p14:tracePt t="68570" x="1660525" y="3446463"/>
          <p14:tracePt t="68587" x="1652588" y="3473450"/>
          <p14:tracePt t="68605" x="1652588" y="3490913"/>
          <p14:tracePt t="68620" x="1652588" y="3509963"/>
          <p14:tracePt t="68637" x="1643063" y="3536950"/>
          <p14:tracePt t="68654" x="1643063" y="3554413"/>
          <p14:tracePt t="68670" x="1643063" y="3562350"/>
          <p14:tracePt t="68687" x="1643063" y="3581400"/>
          <p14:tracePt t="68704" x="1643063" y="3589338"/>
          <p14:tracePt t="68720" x="1643063" y="3608388"/>
          <p14:tracePt t="68737" x="1643063" y="3625850"/>
          <p14:tracePt t="68753" x="1633538" y="3625850"/>
          <p14:tracePt t="68771" x="1633538" y="3633788"/>
          <p14:tracePt t="68809" x="1633538" y="3643313"/>
          <p14:tracePt t="68833" x="1633538" y="3652838"/>
          <p14:tracePt t="68870" x="1633538" y="3660775"/>
          <p14:tracePt t="68942" x="1633538" y="3652838"/>
          <p14:tracePt t="68944" x="1633538" y="3643313"/>
          <p14:tracePt t="68948" x="1633538" y="3616325"/>
          <p14:tracePt t="68955" x="1643063" y="3581400"/>
          <p14:tracePt t="68972" x="1660525" y="3544888"/>
          <p14:tracePt t="68988" x="1670050" y="3500438"/>
          <p14:tracePt t="69005" x="1679575" y="3446463"/>
          <p14:tracePt t="69022" x="1679575" y="3394075"/>
          <p14:tracePt t="69038" x="1697038" y="3330575"/>
          <p14:tracePt t="69056" x="1704975" y="3276600"/>
          <p14:tracePt t="69071" x="1714500" y="3232150"/>
          <p14:tracePt t="69088" x="1724025" y="3205163"/>
          <p14:tracePt t="69088" x="1724025" y="3197225"/>
          <p14:tracePt t="69105" x="1724025" y="3187700"/>
          <p14:tracePt t="69122" x="1724025" y="3179763"/>
          <p14:tracePt t="69286" x="1731963" y="3179763"/>
          <p14:tracePt t="69289" x="1731963" y="3187700"/>
          <p14:tracePt t="69304" x="1758950" y="3224213"/>
          <p14:tracePt t="69306" x="1785938" y="3268663"/>
          <p14:tracePt t="69322" x="1830388" y="3303588"/>
          <p14:tracePt t="69339" x="1874838" y="3340100"/>
          <p14:tracePt t="69355" x="1911350" y="3357563"/>
          <p14:tracePt t="69372" x="1928813" y="3367088"/>
          <p14:tracePt t="69388" x="1938338" y="3367088"/>
          <p14:tracePt t="69405" x="1946275" y="3367088"/>
          <p14:tracePt t="69421" x="1965325" y="3367088"/>
          <p14:tracePt t="69438" x="1973263" y="3367088"/>
          <p14:tracePt t="69456" x="1982788" y="3367088"/>
          <p14:tracePt t="69489" x="1990725" y="3367088"/>
          <p14:tracePt t="69769" x="2000250" y="3367088"/>
          <p14:tracePt t="69837" x="2009775" y="3367088"/>
          <p14:tracePt t="69850" x="2017713" y="3367088"/>
          <p14:tracePt t="69853" x="2017713" y="3348038"/>
          <p14:tracePt t="69862" x="2027238" y="3330575"/>
          <p14:tracePt t="69872" x="2044700" y="3295650"/>
          <p14:tracePt t="69889" x="2054225" y="3259138"/>
          <p14:tracePt t="69906" x="2054225" y="3232150"/>
          <p14:tracePt t="69923" x="2062163" y="3205163"/>
          <p14:tracePt t="69939" x="2071688" y="3187700"/>
          <p14:tracePt t="69955" x="2081213" y="3160713"/>
          <p14:tracePt t="69971" x="2089150" y="3125788"/>
          <p14:tracePt t="69989" x="2098675" y="3108325"/>
          <p14:tracePt t="70005" x="2108200" y="3071813"/>
          <p14:tracePt t="70023" x="2116138" y="3036888"/>
          <p14:tracePt t="70039" x="2125663" y="3017838"/>
          <p14:tracePt t="70056" x="2143125" y="2982913"/>
          <p14:tracePt t="70074" x="2152650" y="2955925"/>
          <p14:tracePt t="70089" x="2160588" y="2938463"/>
          <p14:tracePt t="70106" x="2160588" y="2919413"/>
          <p14:tracePt t="70122" x="2179638" y="2901950"/>
          <p14:tracePt t="70139" x="2187575" y="2874963"/>
          <p14:tracePt t="70156" x="2197100" y="2847975"/>
          <p14:tracePt t="70172" x="2205038" y="2822575"/>
          <p14:tracePt t="70190" x="2224088" y="2795588"/>
          <p14:tracePt t="70206" x="2232025" y="2768600"/>
          <p14:tracePt t="70222" x="2241550" y="2759075"/>
          <p14:tracePt t="70222" x="2241550" y="2751138"/>
          <p14:tracePt t="70240" x="2259013" y="2732088"/>
          <p14:tracePt t="70296" x="2259013" y="2724150"/>
          <p14:tracePt t="70442" x="2259013" y="2732088"/>
          <p14:tracePt t="70444" x="2268538" y="2751138"/>
          <p14:tracePt t="70446" x="2268538" y="2768600"/>
          <p14:tracePt t="70446" x="2268538" y="2776538"/>
          <p14:tracePt t="70456" x="2295525" y="2840038"/>
          <p14:tracePt t="70472" x="2330450" y="2919413"/>
          <p14:tracePt t="70489" x="2366963" y="3009900"/>
          <p14:tracePt t="70505" x="2411413" y="3071813"/>
          <p14:tracePt t="70523" x="2428875" y="3125788"/>
          <p14:tracePt t="70539" x="2455863" y="3152775"/>
          <p14:tracePt t="70556" x="2465388" y="3170238"/>
          <p14:tracePt t="70863" x="2473325" y="3170238"/>
          <p14:tracePt t="70867" x="2473325" y="3160713"/>
          <p14:tracePt t="70872" x="2482850" y="3133725"/>
          <p14:tracePt t="70878" x="2490788" y="3108325"/>
          <p14:tracePt t="70889" x="2509838" y="3044825"/>
          <p14:tracePt t="70906" x="2527300" y="2990850"/>
          <p14:tracePt t="70924" x="2544763" y="2946400"/>
          <p14:tracePt t="70938" x="2554288" y="2884488"/>
          <p14:tracePt t="70957" x="2571750" y="2822575"/>
          <p14:tracePt t="70972" x="2581275" y="2759075"/>
          <p14:tracePt t="70989" x="2589213" y="2697163"/>
          <p14:tracePt t="71006" x="2598738" y="2652713"/>
          <p14:tracePt t="71022" x="2608263" y="2616200"/>
          <p14:tracePt t="71040" x="2608263" y="2589213"/>
          <p14:tracePt t="71056" x="2625725" y="2562225"/>
          <p14:tracePt t="71072" x="2633663" y="2544763"/>
          <p14:tracePt t="71089" x="2633663" y="2527300"/>
          <p14:tracePt t="71106" x="2652713" y="2509838"/>
          <p14:tracePt t="71123" x="2660650" y="2490788"/>
          <p14:tracePt t="71139" x="2670175" y="2465388"/>
          <p14:tracePt t="71156" x="2679700" y="2438400"/>
          <p14:tracePt t="71174" x="2697163" y="2401888"/>
          <p14:tracePt t="71189" x="2705100" y="2366963"/>
          <p14:tracePt t="71207" x="2714625" y="2339975"/>
          <p14:tracePt t="71223" x="2724150" y="2312988"/>
          <p14:tracePt t="71239" x="2732088" y="2303463"/>
          <p14:tracePt t="71275" x="2732088" y="2295525"/>
          <p14:tracePt t="71379" x="2741613" y="2295525"/>
          <p14:tracePt t="71381" x="2741613" y="2312988"/>
          <p14:tracePt t="71383" x="2741613" y="2330450"/>
          <p14:tracePt t="71391" x="2776538" y="2393950"/>
          <p14:tracePt t="71391" x="2786063" y="2401888"/>
          <p14:tracePt t="71408" x="2830513" y="2473325"/>
          <p14:tracePt t="71424" x="2911475" y="2589213"/>
          <p14:tracePt t="71440" x="2990850" y="2679700"/>
          <p14:tracePt t="71456" x="3062288" y="2751138"/>
          <p14:tracePt t="71473" x="3108325" y="2786063"/>
          <p14:tracePt t="71490" x="3125788" y="2803525"/>
          <p14:tracePt t="71505" x="3133725" y="2803525"/>
          <p14:tracePt t="71522" x="3133725" y="2813050"/>
          <p14:tracePt t="71575" x="3143250" y="2813050"/>
          <p14:tracePt t="71591" x="3152775" y="2813050"/>
          <p14:tracePt t="71610" x="3160713" y="2813050"/>
          <p14:tracePt t="71615" x="3170238" y="2813050"/>
          <p14:tracePt t="71625" x="3187700" y="2822575"/>
          <p14:tracePt t="71641" x="3197225" y="2822575"/>
          <p14:tracePt t="71655" x="3214688" y="2822575"/>
          <p14:tracePt t="71672" x="3241675" y="2830513"/>
          <p14:tracePt t="71688" x="3259138" y="2840038"/>
          <p14:tracePt t="71706" x="3268663" y="2840038"/>
          <p14:tracePt t="71723" x="3276600" y="2840038"/>
          <p14:tracePt t="71757" x="3286125" y="2840038"/>
          <p14:tracePt t="71758" x="3295650" y="2830513"/>
          <p14:tracePt t="71773" x="3313113" y="2813050"/>
          <p14:tracePt t="71789" x="3313113" y="2786063"/>
          <p14:tracePt t="71807" x="3322638" y="2759075"/>
          <p14:tracePt t="71823" x="3330575" y="2732088"/>
          <p14:tracePt t="71839" x="3340100" y="2687638"/>
          <p14:tracePt t="71839" x="3340100" y="2679700"/>
          <p14:tracePt t="71858" x="3348038" y="2652713"/>
          <p14:tracePt t="71873" x="3348038" y="2589213"/>
          <p14:tracePt t="71890" x="3357563" y="2527300"/>
          <p14:tracePt t="71906" x="3375025" y="2455863"/>
          <p14:tracePt t="71923" x="3384550" y="2374900"/>
          <p14:tracePt t="71923" x="3384550" y="2366963"/>
          <p14:tracePt t="71945" x="3394075" y="2322513"/>
          <p14:tracePt t="71956" x="3402013" y="2268538"/>
          <p14:tracePt t="71974" x="3402013" y="2205038"/>
          <p14:tracePt t="71990" x="3411538" y="2160588"/>
          <p14:tracePt t="72009" x="3411538" y="2133600"/>
          <p14:tracePt t="72023" x="3419475" y="2089150"/>
          <p14:tracePt t="72040" x="3419475" y="2054225"/>
          <p14:tracePt t="72040" x="3419475" y="2044700"/>
          <p14:tracePt t="72058" x="3419475" y="2017713"/>
          <p14:tracePt t="72073" x="3419475" y="1982788"/>
          <p14:tracePt t="72091" x="3419475" y="1938338"/>
          <p14:tracePt t="72108" x="3419475" y="1874838"/>
          <p14:tracePt t="72122" x="3419475" y="1830388"/>
          <p14:tracePt t="72139" x="3429000" y="1785938"/>
          <p14:tracePt t="72139" x="3429000" y="1776413"/>
          <p14:tracePt t="72155" x="3438525" y="1731963"/>
          <p14:tracePt t="72172" x="3438525" y="1697038"/>
          <p14:tracePt t="72188" x="3438525" y="1670050"/>
          <p14:tracePt t="72205" x="3446463" y="1633538"/>
          <p14:tracePt t="72222" x="3446463" y="1616075"/>
          <p14:tracePt t="72239" x="3446463" y="1608138"/>
          <p14:tracePt t="72254" x="3446463" y="1589088"/>
          <p14:tracePt t="72294" x="3446463" y="1581150"/>
          <p14:tracePt t="72329" x="3446463" y="1571625"/>
          <p14:tracePt t="72388" x="3446463" y="1581150"/>
          <p14:tracePt t="72393" x="3446463" y="1598613"/>
          <p14:tracePt t="72395" x="3465513" y="1633538"/>
          <p14:tracePt t="72409" x="3482975" y="1704975"/>
          <p14:tracePt t="72424" x="3490913" y="1768475"/>
          <p14:tracePt t="72440" x="3527425" y="1847850"/>
          <p14:tracePt t="72456" x="3554413" y="1911350"/>
          <p14:tracePt t="72473" x="3581400" y="1965325"/>
          <p14:tracePt t="72489" x="3608388" y="2036763"/>
          <p14:tracePt t="72507" x="3633788" y="2089150"/>
          <p14:tracePt t="72523" x="3633788" y="2125663"/>
          <p14:tracePt t="72523" x="3643313" y="2125663"/>
          <p14:tracePt t="72541" x="3652838" y="2160588"/>
          <p14:tracePt t="72557" x="3670300" y="2187575"/>
          <p14:tracePt t="72574" x="3687763" y="2232025"/>
          <p14:tracePt t="72589" x="3697288" y="2268538"/>
          <p14:tracePt t="72606" x="3705225" y="2303463"/>
          <p14:tracePt t="72623" x="3714750" y="2330450"/>
          <p14:tracePt t="72640" x="3724275" y="2339975"/>
          <p14:tracePt t="72657" x="3724275" y="2347913"/>
          <p14:tracePt t="72674" x="3724275" y="2366963"/>
          <p14:tracePt t="72708" x="3732213" y="2374900"/>
          <p14:tracePt t="72709" x="3732213" y="2384425"/>
          <p14:tracePt t="72723" x="3741738" y="2411413"/>
          <p14:tracePt t="72741" x="3759200" y="2428875"/>
          <p14:tracePt t="72758" x="3768725" y="2455863"/>
          <p14:tracePt t="72774" x="3776663" y="2482850"/>
          <p14:tracePt t="72774" x="3776663" y="2490788"/>
          <p14:tracePt t="72791" x="3795713" y="2517775"/>
          <p14:tracePt t="72807" x="3803650" y="2536825"/>
          <p14:tracePt t="72849" x="3803650" y="2544763"/>
          <p14:tracePt t="72905" x="3813175" y="2544763"/>
          <p14:tracePt t="72917" x="3813175" y="2536825"/>
          <p14:tracePt t="72953" x="3822700" y="2527300"/>
          <p14:tracePt t="72961" x="3822700" y="2517775"/>
          <p14:tracePt t="72965" x="3830638" y="2490788"/>
          <p14:tracePt t="72972" x="3830638" y="2446338"/>
          <p14:tracePt t="72991" x="3840163" y="2384425"/>
          <p14:tracePt t="73007" x="3857625" y="2312988"/>
          <p14:tracePt t="73039" x="3867150" y="2214563"/>
          <p14:tracePt t="73040" x="3875088" y="2133600"/>
          <p14:tracePt t="73057" x="3894138" y="2054225"/>
          <p14:tracePt t="73074" x="3902075" y="1990725"/>
          <p14:tracePt t="73090" x="3902075" y="1938338"/>
          <p14:tracePt t="73108" x="3902075" y="1919288"/>
          <p14:tracePt t="73123" x="3902075" y="1893888"/>
          <p14:tracePt t="73142" x="3902075" y="1874838"/>
          <p14:tracePt t="73156" x="3902075" y="1857375"/>
          <p14:tracePt t="73173" x="3902075" y="1822450"/>
          <p14:tracePt t="73191" x="3902075" y="1768475"/>
          <p14:tracePt t="73206" x="3902075" y="1704975"/>
          <p14:tracePt t="73224" x="3902075" y="1633538"/>
          <p14:tracePt t="73240" x="3902075" y="1562100"/>
          <p14:tracePt t="73256" x="3902075" y="1482725"/>
          <p14:tracePt t="73273" x="3902075" y="1419225"/>
          <p14:tracePt t="73290" x="3902075" y="1374775"/>
          <p14:tracePt t="73290" x="3911600" y="1366838"/>
          <p14:tracePt t="73308" x="3911600" y="1347788"/>
          <p14:tracePt t="73323" x="3911600" y="1330325"/>
          <p14:tracePt t="73341" x="3911600" y="1322388"/>
          <p14:tracePt t="73436" x="3911600" y="1312863"/>
          <p14:tracePt t="73455" x="3911600" y="1303338"/>
          <p14:tracePt t="73460" x="3919538" y="1285875"/>
          <p14:tracePt t="73462" x="3919538" y="1250950"/>
          <p14:tracePt t="73473" x="3919538" y="1214438"/>
          <p14:tracePt t="73490" x="3919538" y="1187450"/>
          <p14:tracePt t="73507" x="3919538" y="1160463"/>
          <p14:tracePt t="73524" x="3929063" y="1125538"/>
          <p14:tracePt t="73540" x="3929063" y="1089025"/>
          <p14:tracePt t="73559" x="3929063" y="1044575"/>
          <p14:tracePt t="73574" x="3929063" y="1017588"/>
          <p14:tracePt t="73591" x="3929063" y="990600"/>
          <p14:tracePt t="73636" x="3929063" y="982663"/>
          <p14:tracePt t="73676" x="3929063" y="973138"/>
          <p14:tracePt t="73889" x="3929063" y="982663"/>
          <p14:tracePt t="73895" x="3919538" y="1000125"/>
          <p14:tracePt t="73910" x="3919538" y="1009650"/>
          <p14:tracePt t="73911" x="3894138" y="1036638"/>
          <p14:tracePt t="73911" x="3884613" y="1036638"/>
          <p14:tracePt t="73925" x="3857625" y="1062038"/>
          <p14:tracePt t="73941" x="3830638" y="1098550"/>
          <p14:tracePt t="73958" x="3803650" y="1133475"/>
          <p14:tracePt t="73974" x="3786188" y="1169988"/>
          <p14:tracePt t="73992" x="3751263" y="1196975"/>
          <p14:tracePt t="74007" x="3714750" y="1231900"/>
          <p14:tracePt t="74024" x="3660775" y="1276350"/>
          <p14:tracePt t="74040" x="3608388" y="1330325"/>
          <p14:tracePt t="74057" x="3554413" y="1374775"/>
          <p14:tracePt t="74075" x="3482975" y="1411288"/>
          <p14:tracePt t="74091" x="3402013" y="1455738"/>
          <p14:tracePt t="74107" x="3303588" y="1517650"/>
          <p14:tracePt t="74107" x="3286125" y="1527175"/>
          <p14:tracePt t="74125" x="3170238" y="1608138"/>
          <p14:tracePt t="74141" x="3062288" y="1679575"/>
          <p14:tracePt t="74158" x="2938463" y="1758950"/>
          <p14:tracePt t="74174" x="2822575" y="1839913"/>
          <p14:tracePt t="74191" x="2724150" y="1901825"/>
          <p14:tracePt t="74207" x="2633663" y="1965325"/>
          <p14:tracePt t="74224" x="2536825" y="2036763"/>
          <p14:tracePt t="74240" x="2455863" y="2089150"/>
          <p14:tracePt t="74257" x="2384425" y="2152650"/>
          <p14:tracePt t="74257" x="2366963" y="2160588"/>
          <p14:tracePt t="74290" x="2295525" y="2205038"/>
          <p14:tracePt t="74291" x="2241550" y="2251075"/>
          <p14:tracePt t="74307" x="2187575" y="2295525"/>
          <p14:tracePt t="74326" x="2133600" y="2330450"/>
          <p14:tracePt t="74341" x="2081213" y="2374900"/>
          <p14:tracePt t="74357" x="2017713" y="2419350"/>
          <p14:tracePt t="74374" x="1946275" y="2482850"/>
          <p14:tracePt t="74390" x="1884363" y="2544763"/>
          <p14:tracePt t="74407" x="1812925" y="2598738"/>
          <p14:tracePt t="74407" x="1812925" y="2616200"/>
          <p14:tracePt t="74425" x="1758950" y="2670175"/>
          <p14:tracePt t="74441" x="1714500" y="2705100"/>
          <p14:tracePt t="74458" x="1679575" y="2741613"/>
          <p14:tracePt t="74473" x="1643063" y="2786063"/>
          <p14:tracePt t="74491" x="1608138" y="2822575"/>
          <p14:tracePt t="74508" x="1554163" y="2884488"/>
          <p14:tracePt t="74541" x="1509713" y="2946400"/>
          <p14:tracePt t="74542" x="1455738" y="3027363"/>
          <p14:tracePt t="74559" x="1411288" y="3089275"/>
          <p14:tracePt t="74573" x="1347788" y="3170238"/>
          <p14:tracePt t="74591" x="1312863" y="3214688"/>
          <p14:tracePt t="74608" x="1285875" y="3268663"/>
          <p14:tracePt t="74624" x="1268413" y="3295650"/>
          <p14:tracePt t="74641" x="1258888" y="3330575"/>
          <p14:tracePt t="74657" x="1241425" y="3348038"/>
          <p14:tracePt t="74674" x="1223963" y="3375025"/>
          <p14:tracePt t="74692" x="1223963" y="3384550"/>
          <p14:tracePt t="74708" x="1204913" y="3411538"/>
          <p14:tracePt t="74725" x="1179513" y="3465513"/>
          <p14:tracePt t="74741" x="1160463" y="3517900"/>
          <p14:tracePt t="74757" x="1143000" y="3562350"/>
          <p14:tracePt t="74774" x="1133475" y="3589338"/>
          <p14:tracePt t="74791" x="1125538" y="3608388"/>
          <p14:tracePt t="74846" x="1125538" y="3616325"/>
          <p14:tracePt t="75018" x="1133475" y="3608388"/>
          <p14:tracePt t="75019" x="1143000" y="3598863"/>
          <p14:tracePt t="75022" x="1152525" y="3589338"/>
          <p14:tracePt t="75031" x="1187450" y="3544888"/>
          <p14:tracePt t="75042" x="1250950" y="3490913"/>
          <p14:tracePt t="75059" x="1303338" y="3438525"/>
          <p14:tracePt t="75074" x="1393825" y="3340100"/>
          <p14:tracePt t="75092" x="1473200" y="3259138"/>
          <p14:tracePt t="75108" x="1544638" y="3187700"/>
          <p14:tracePt t="75125" x="1608138" y="3125788"/>
          <p14:tracePt t="75141" x="1670050" y="3062288"/>
          <p14:tracePt t="75158" x="1724025" y="3009900"/>
          <p14:tracePt t="75175" x="1785938" y="2955925"/>
          <p14:tracePt t="75191" x="1847850" y="2894013"/>
          <p14:tracePt t="75208" x="1919288" y="2847975"/>
          <p14:tracePt t="75225" x="2000250" y="2768600"/>
          <p14:tracePt t="75241" x="2098675" y="2705100"/>
          <p14:tracePt t="75258" x="2187575" y="2633663"/>
          <p14:tracePt t="75274" x="2295525" y="2554288"/>
          <p14:tracePt t="75292" x="2374900" y="2490788"/>
          <p14:tracePt t="75308" x="2428875" y="2438400"/>
          <p14:tracePt t="75325" x="2482850" y="2411413"/>
          <p14:tracePt t="75341" x="2527300" y="2374900"/>
          <p14:tracePt t="75358" x="2571750" y="2347913"/>
          <p14:tracePt t="75374" x="2616200" y="2330450"/>
          <p14:tracePt t="75390" x="2679700" y="2286000"/>
          <p14:tracePt t="75408" x="2741613" y="2251075"/>
          <p14:tracePt t="75424" x="2813050" y="2187575"/>
          <p14:tracePt t="75441" x="2867025" y="2143125"/>
          <p14:tracePt t="75441" x="2874963" y="2143125"/>
          <p14:tracePt t="75460" x="2938463" y="2089150"/>
          <p14:tracePt t="75474" x="3017838" y="2027238"/>
          <p14:tracePt t="75491" x="3098800" y="1946275"/>
          <p14:tracePt t="75508" x="3187700" y="1884363"/>
          <p14:tracePt t="75524" x="3286125" y="1803400"/>
          <p14:tracePt t="75541" x="3357563" y="1741488"/>
          <p14:tracePt t="75558" x="3419475" y="1687513"/>
          <p14:tracePt t="75575" x="3482975" y="1643063"/>
          <p14:tracePt t="75575" x="3490913" y="1643063"/>
          <p14:tracePt t="75592" x="3536950" y="1608138"/>
          <p14:tracePt t="75608" x="3571875" y="1581150"/>
          <p14:tracePt t="75625" x="3608388" y="1544638"/>
          <p14:tracePt t="75641" x="3643313" y="1517650"/>
          <p14:tracePt t="75658" x="3697288" y="1473200"/>
          <p14:tracePt t="75675" x="3741738" y="1438275"/>
          <p14:tracePt t="75691" x="3786188" y="1401763"/>
          <p14:tracePt t="75708" x="3822700" y="1357313"/>
          <p14:tracePt t="75724" x="3875088" y="1322388"/>
          <p14:tracePt t="75741" x="3911600" y="1285875"/>
          <p14:tracePt t="75758" x="3938588" y="1268413"/>
          <p14:tracePt t="75758" x="3946525" y="1258888"/>
          <p14:tracePt t="75776" x="3973513" y="1250950"/>
          <p14:tracePt t="75791" x="3990975" y="1231900"/>
          <p14:tracePt t="75808" x="4000500" y="1223963"/>
          <p14:tracePt t="75825" x="4010025" y="1223963"/>
          <p14:tracePt t="75841" x="4010025" y="1214438"/>
          <p14:tracePt t="76220" x="4017963" y="1214438"/>
          <p14:tracePt t="76234" x="0" y="0"/>
        </p14:tracePtLst>
        <p14:tracePtLst>
          <p14:tracePt t="84146" x="2393950" y="2419350"/>
          <p14:tracePt t="84560" x="2401888" y="2419350"/>
          <p14:tracePt t="84607" x="2411413" y="2419350"/>
          <p14:tracePt t="84609" x="2438400" y="2401888"/>
          <p14:tracePt t="84617" x="2455863" y="2393950"/>
          <p14:tracePt t="84629" x="2482850" y="2366963"/>
          <p14:tracePt t="84644" x="2517775" y="2347913"/>
          <p14:tracePt t="84662" x="2562225" y="2312988"/>
          <p14:tracePt t="84679" x="2608263" y="2295525"/>
          <p14:tracePt t="84696" x="2652713" y="2268538"/>
          <p14:tracePt t="84696" x="2670175" y="2251075"/>
          <p14:tracePt t="84717" x="2697163" y="2232025"/>
          <p14:tracePt t="84729" x="2732088" y="2205038"/>
          <p14:tracePt t="84746" x="2768600" y="2179638"/>
          <p14:tracePt t="84764" x="2813050" y="2133600"/>
          <p14:tracePt t="84778" x="2867025" y="2089150"/>
          <p14:tracePt t="84795" x="2901950" y="2044700"/>
          <p14:tracePt t="84810" x="2965450" y="1990725"/>
          <p14:tracePt t="84827" x="3027363" y="1946275"/>
          <p14:tracePt t="84844" x="3071813" y="1919288"/>
          <p14:tracePt t="84860" x="3116263" y="1893888"/>
          <p14:tracePt t="84878" x="3152775" y="1866900"/>
          <p14:tracePt t="84894" x="3179763" y="1839913"/>
          <p14:tracePt t="84911" x="3224213" y="1812925"/>
          <p14:tracePt t="84928" x="3251200" y="1795463"/>
          <p14:tracePt t="84944" x="3286125" y="1758950"/>
          <p14:tracePt t="84961" x="3313113" y="1714500"/>
          <p14:tracePt t="84977" x="3367088" y="1660525"/>
          <p14:tracePt t="84995" x="3402013" y="1608138"/>
          <p14:tracePt t="85011" x="3446463" y="1544638"/>
          <p14:tracePt t="85029" x="3473450" y="1490663"/>
          <p14:tracePt t="85046" x="3482975" y="1473200"/>
          <p14:tracePt t="85062" x="3490913" y="1446213"/>
          <p14:tracePt t="85080" x="3500438" y="1438275"/>
          <p14:tracePt t="85096" x="3509963" y="1428750"/>
          <p14:tracePt t="85112" x="3517900" y="1411288"/>
          <p14:tracePt t="85129" x="3527425" y="1393825"/>
          <p14:tracePt t="85146" x="3554413" y="1366838"/>
          <p14:tracePt t="85162" x="3562350" y="1339850"/>
          <p14:tracePt t="85179" x="3589338" y="1312863"/>
          <p14:tracePt t="85196" x="3598863" y="1285875"/>
          <p14:tracePt t="85212" x="3625850" y="1258888"/>
          <p14:tracePt t="85229" x="3652838" y="1231900"/>
          <p14:tracePt t="85247" x="3670300" y="1214438"/>
          <p14:tracePt t="85262" x="3697288" y="1187450"/>
          <p14:tracePt t="85279" x="3724275" y="1169988"/>
          <p14:tracePt t="85296" x="3768725" y="1143000"/>
          <p14:tracePt t="85313" x="3803650" y="1116013"/>
          <p14:tracePt t="85329" x="3840163" y="1089025"/>
          <p14:tracePt t="85346" x="3875088" y="1054100"/>
          <p14:tracePt t="85362" x="3894138" y="1036638"/>
          <p14:tracePt t="85379" x="3902075" y="1027113"/>
          <p14:tracePt t="85396" x="3902075" y="1017588"/>
          <p14:tracePt t="85597" x="3902075" y="1027113"/>
          <p14:tracePt t="85602" x="3884613" y="1044575"/>
          <p14:tracePt t="85603" x="3867150" y="1062038"/>
          <p14:tracePt t="85612" x="3795713" y="1160463"/>
          <p14:tracePt t="85629" x="3724275" y="1241425"/>
          <p14:tracePt t="85629" x="3714750" y="1250950"/>
          <p14:tracePt t="85647" x="3643313" y="1347788"/>
          <p14:tracePt t="85662" x="3544888" y="1455738"/>
          <p14:tracePt t="85679" x="3465513" y="1544638"/>
          <p14:tracePt t="85695" x="3375025" y="1633538"/>
          <p14:tracePt t="85713" x="3303588" y="1714500"/>
          <p14:tracePt t="85730" x="3214688" y="1776413"/>
          <p14:tracePt t="85746" x="3133725" y="1839913"/>
          <p14:tracePt t="85763" x="3062288" y="1893888"/>
          <p14:tracePt t="85780" x="3009900" y="1928813"/>
          <p14:tracePt t="85796" x="2919413" y="1990725"/>
          <p14:tracePt t="85813" x="2830513" y="2071688"/>
          <p14:tracePt t="85829" x="2732088" y="2152650"/>
          <p14:tracePt t="85846" x="2633663" y="2224088"/>
          <p14:tracePt t="85863" x="2536825" y="2330450"/>
          <p14:tracePt t="85880" x="2473325" y="2393950"/>
          <p14:tracePt t="85897" x="2411413" y="2465388"/>
          <p14:tracePt t="85912" x="2339975" y="2536825"/>
          <p14:tracePt t="85930" x="2286000" y="2589213"/>
          <p14:tracePt t="85946" x="2251075" y="2625725"/>
          <p14:tracePt t="85962" x="2224088" y="2660650"/>
          <p14:tracePt t="85979" x="2197100" y="2687638"/>
          <p14:tracePt t="85996" x="2170113" y="2714625"/>
          <p14:tracePt t="86013" x="2143125" y="2751138"/>
          <p14:tracePt t="86030" x="2108200" y="2776538"/>
          <p14:tracePt t="86046" x="2071688" y="2803525"/>
          <p14:tracePt t="86062" x="2000250" y="2847975"/>
          <p14:tracePt t="86080" x="1946275" y="2901950"/>
          <p14:tracePt t="86097" x="1911350" y="2938463"/>
          <p14:tracePt t="86113" x="1847850" y="2982913"/>
          <p14:tracePt t="86129" x="1803400" y="3027363"/>
          <p14:tracePt t="86146" x="1768475" y="3054350"/>
          <p14:tracePt t="86162" x="1741488" y="3089275"/>
          <p14:tracePt t="86179" x="1724025" y="3108325"/>
          <p14:tracePt t="86196" x="1697038" y="3125788"/>
          <p14:tracePt t="86213" x="1687513" y="3133725"/>
          <p14:tracePt t="86229" x="1660525" y="3160713"/>
          <p14:tracePt t="86247" x="1652588" y="3197225"/>
          <p14:tracePt t="86263" x="1625600" y="3214688"/>
          <p14:tracePt t="86280" x="1608138" y="3241675"/>
          <p14:tracePt t="86296" x="1589088" y="3259138"/>
          <p14:tracePt t="86313" x="1581150" y="3276600"/>
          <p14:tracePt t="86330" x="1571625" y="3295650"/>
          <p14:tracePt t="86384" x="1571625" y="3303588"/>
          <p14:tracePt t="86762" x="0" y="0"/>
        </p14:tracePtLst>
      </p14:laserTraceLst>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DRIFT</a:t>
            </a:r>
          </a:p>
        </p:txBody>
      </p:sp>
      <p:sp>
        <p:nvSpPr>
          <p:cNvPr id="6" name="Content Placeholder 5"/>
          <p:cNvSpPr>
            <a:spLocks noGrp="1"/>
          </p:cNvSpPr>
          <p:nvPr>
            <p:ph idx="1"/>
          </p:nvPr>
        </p:nvSpPr>
        <p:spPr>
          <a:xfrm>
            <a:off x="457200" y="990601"/>
            <a:ext cx="8229600" cy="1295400"/>
          </a:xfrm>
        </p:spPr>
        <p:txBody>
          <a:bodyPr>
            <a:normAutofit lnSpcReduction="10000"/>
          </a:bodyPr>
          <a:lstStyle/>
          <a:p>
            <a:pPr algn="just"/>
            <a:r>
              <a:rPr lang="en-IN" sz="2800" dirty="0">
                <a:solidFill>
                  <a:schemeClr val="accent2">
                    <a:lumMod val="75000"/>
                  </a:schemeClr>
                </a:solidFill>
              </a:rPr>
              <a:t>Drift is an undesirable quality in industrial instruments because it is rarely apparent and cannot be easily compensated for. </a:t>
            </a:r>
          </a:p>
        </p:txBody>
      </p:sp>
      <p:sp>
        <p:nvSpPr>
          <p:cNvPr id="4" name="Content Placeholder 5"/>
          <p:cNvSpPr txBox="1">
            <a:spLocks/>
          </p:cNvSpPr>
          <p:nvPr/>
        </p:nvSpPr>
        <p:spPr>
          <a:xfrm>
            <a:off x="457200" y="2179637"/>
            <a:ext cx="8229600" cy="5635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rgbClr val="002060"/>
                </a:solidFill>
              </a:rPr>
              <a:t>Thus, it must be carefully guarded against. </a:t>
            </a:r>
          </a:p>
        </p:txBody>
      </p:sp>
      <p:sp>
        <p:nvSpPr>
          <p:cNvPr id="5" name="Content Placeholder 5"/>
          <p:cNvSpPr txBox="1">
            <a:spLocks/>
          </p:cNvSpPr>
          <p:nvPr/>
        </p:nvSpPr>
        <p:spPr>
          <a:xfrm>
            <a:off x="457200" y="2713037"/>
            <a:ext cx="8229600" cy="1096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chemeClr val="accent2">
                    <a:lumMod val="75000"/>
                  </a:schemeClr>
                </a:solidFill>
              </a:rPr>
              <a:t>Effect of mechanical vibrations can be minimized by having proper mountings. </a:t>
            </a:r>
          </a:p>
        </p:txBody>
      </p:sp>
      <p:sp>
        <p:nvSpPr>
          <p:cNvPr id="7" name="Content Placeholder 5"/>
          <p:cNvSpPr txBox="1">
            <a:spLocks/>
          </p:cNvSpPr>
          <p:nvPr/>
        </p:nvSpPr>
        <p:spPr>
          <a:xfrm>
            <a:off x="457200" y="3627437"/>
            <a:ext cx="8229600" cy="14017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rgbClr val="002060"/>
                </a:solidFill>
              </a:rPr>
              <a:t>Temperature changes during the measurement process should be preferably avoided or otherwise be properly compensated for.</a:t>
            </a:r>
            <a:endParaRPr lang="en-US" sz="2800" dirty="0">
              <a:solidFill>
                <a:srgbClr val="002060"/>
              </a:solidFill>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2766110442"/>
      </p:ext>
    </p:extLst>
  </p:cSld>
  <p:clrMapOvr>
    <a:masterClrMapping/>
  </p:clrMapOvr>
  <mc:AlternateContent xmlns:mc="http://schemas.openxmlformats.org/markup-compatibility/2006" xmlns:p14="http://schemas.microsoft.com/office/powerpoint/2010/main">
    <mc:Choice Requires="p14">
      <p:transition spd="slow" p14:dur="2000" advTm="72370"/>
    </mc:Choice>
    <mc:Fallback xmlns="">
      <p:transition spd="slow" advTm="723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3"/>
                </p:tgtEl>
              </p:cMediaNode>
            </p:audio>
          </p:childTnLst>
        </p:cTn>
      </p:par>
    </p:tnLst>
    <p:bldLst>
      <p:bldP spid="6" grpId="0" build="p"/>
      <p:bldP spid="4" grpId="0"/>
      <p:bldP spid="5" grpId="0"/>
      <p:bldP spid="7" grpId="0"/>
    </p:bldLst>
  </p:timing>
  <p:extLst>
    <p:ext uri="{3A86A75C-4F4B-4683-9AE1-C65F6400EC91}">
      <p14:laserTraceLst xmlns:p14="http://schemas.microsoft.com/office/powerpoint/2010/main">
        <p14:tracePtLst>
          <p14:tracePt t="537" x="4268788" y="3581400"/>
          <p14:tracePt t="695" x="0" y="0"/>
        </p14:tracePtLst>
      </p14:laserTraceLst>
    </p:ext>
  </p:extLs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IN" dirty="0"/>
              <a:t>LINEARITY</a:t>
            </a:r>
            <a:endParaRPr lang="en-US" dirty="0"/>
          </a:p>
        </p:txBody>
      </p:sp>
      <p:sp>
        <p:nvSpPr>
          <p:cNvPr id="6" name="Content Placeholder 5"/>
          <p:cNvSpPr>
            <a:spLocks noGrp="1"/>
          </p:cNvSpPr>
          <p:nvPr>
            <p:ph idx="1"/>
          </p:nvPr>
        </p:nvSpPr>
        <p:spPr>
          <a:xfrm>
            <a:off x="0" y="914400"/>
            <a:ext cx="8991600" cy="914400"/>
          </a:xfrm>
        </p:spPr>
        <p:txBody>
          <a:bodyPr>
            <a:noAutofit/>
          </a:bodyPr>
          <a:lstStyle/>
          <a:p>
            <a:pPr algn="just"/>
            <a:r>
              <a:rPr lang="en-IN" sz="2800" dirty="0">
                <a:solidFill>
                  <a:schemeClr val="accent2">
                    <a:lumMod val="75000"/>
                  </a:schemeClr>
                </a:solidFill>
              </a:rPr>
              <a:t>When the input-output points of the instrument are plotted, the resulting curve may not be linear. </a:t>
            </a:r>
          </a:p>
        </p:txBody>
      </p:sp>
      <p:sp>
        <p:nvSpPr>
          <p:cNvPr id="4" name="Content Placeholder 5"/>
          <p:cNvSpPr txBox="1">
            <a:spLocks/>
          </p:cNvSpPr>
          <p:nvPr/>
        </p:nvSpPr>
        <p:spPr>
          <a:xfrm>
            <a:off x="0" y="1752600"/>
            <a:ext cx="8991600" cy="533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rgbClr val="002060"/>
                </a:solidFill>
              </a:rPr>
              <a:t>This would be only if the output is proportional to input. </a:t>
            </a:r>
          </a:p>
        </p:txBody>
      </p:sp>
      <p:sp>
        <p:nvSpPr>
          <p:cNvPr id="7" name="Content Placeholder 5"/>
          <p:cNvSpPr txBox="1">
            <a:spLocks/>
          </p:cNvSpPr>
          <p:nvPr/>
        </p:nvSpPr>
        <p:spPr>
          <a:xfrm>
            <a:off x="0" y="2209800"/>
            <a:ext cx="8991600" cy="1371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chemeClr val="accent2">
                    <a:lumMod val="75000"/>
                  </a:schemeClr>
                </a:solidFill>
              </a:rPr>
              <a:t>Linearity is the measure of maximum deviation of these points from the nominal straight line (may be obtained by least squares method). </a:t>
            </a:r>
          </a:p>
        </p:txBody>
      </p:sp>
      <p:sp>
        <p:nvSpPr>
          <p:cNvPr id="8" name="Content Placeholder 5"/>
          <p:cNvSpPr txBox="1">
            <a:spLocks/>
          </p:cNvSpPr>
          <p:nvPr/>
        </p:nvSpPr>
        <p:spPr>
          <a:xfrm>
            <a:off x="0" y="3505200"/>
            <a:ext cx="8991600" cy="914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rgbClr val="002060"/>
                </a:solidFill>
              </a:rPr>
              <a:t>The departure from the straight line relationship is non-linearity, but it is expressed as linearity of the instrument. </a:t>
            </a:r>
          </a:p>
        </p:txBody>
      </p:sp>
      <p:sp>
        <p:nvSpPr>
          <p:cNvPr id="9" name="Content Placeholder 5"/>
          <p:cNvSpPr txBox="1">
            <a:spLocks/>
          </p:cNvSpPr>
          <p:nvPr/>
        </p:nvSpPr>
        <p:spPr>
          <a:xfrm>
            <a:off x="0" y="4419600"/>
            <a:ext cx="8991600" cy="1371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chemeClr val="accent2">
                    <a:lumMod val="75000"/>
                  </a:schemeClr>
                </a:solidFill>
              </a:rPr>
              <a:t>This departure from the straight line could be due to non-linear elements in the measuring system or the elastic after-effects of the mechanical system.</a:t>
            </a:r>
            <a:endParaRPr lang="en-US" sz="2800" dirty="0">
              <a:solidFill>
                <a:schemeClr val="accent2">
                  <a:lumMod val="75000"/>
                </a:schemeClr>
              </a:solidFill>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2610122665"/>
      </p:ext>
    </p:extLst>
  </p:cSld>
  <p:clrMapOvr>
    <a:masterClrMapping/>
  </p:clrMapOvr>
  <mc:AlternateContent xmlns:mc="http://schemas.openxmlformats.org/markup-compatibility/2006" xmlns:p14="http://schemas.microsoft.com/office/powerpoint/2010/main">
    <mc:Choice Requires="p14">
      <p:transition spd="slow" p14:dur="2000" advTm="108035"/>
    </mc:Choice>
    <mc:Fallback xmlns="">
      <p:transition spd="slow" advTm="1080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3"/>
                </p:tgtEl>
              </p:cMediaNode>
            </p:audio>
          </p:childTnLst>
        </p:cTn>
      </p:par>
    </p:tnLst>
    <p:bldLst>
      <p:bldP spid="6" grpId="0" build="p"/>
      <p:bldP spid="4" grpId="0"/>
      <p:bldP spid="7" grpId="0"/>
      <p:bldP spid="8" grpId="0"/>
      <p:bldP spid="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0914" y="-381000"/>
            <a:ext cx="8229600" cy="1143000"/>
          </a:xfrm>
        </p:spPr>
        <p:txBody>
          <a:bodyPr>
            <a:normAutofit/>
          </a:bodyPr>
          <a:lstStyle/>
          <a:p>
            <a:r>
              <a:rPr lang="en-IN" dirty="0"/>
              <a:t>LINEARITY</a:t>
            </a:r>
            <a:endParaRPr lang="en-US" dirty="0"/>
          </a:p>
        </p:txBody>
      </p:sp>
      <p:sp>
        <p:nvSpPr>
          <p:cNvPr id="6" name="Content Placeholder 5"/>
          <p:cNvSpPr>
            <a:spLocks noGrp="1"/>
          </p:cNvSpPr>
          <p:nvPr>
            <p:ph idx="1"/>
          </p:nvPr>
        </p:nvSpPr>
        <p:spPr>
          <a:xfrm>
            <a:off x="-29029" y="304800"/>
            <a:ext cx="8991600" cy="1905000"/>
          </a:xfrm>
        </p:spPr>
        <p:txBody>
          <a:bodyPr>
            <a:noAutofit/>
          </a:bodyPr>
          <a:lstStyle/>
          <a:p>
            <a:pPr algn="just">
              <a:spcBef>
                <a:spcPts val="1200"/>
              </a:spcBef>
            </a:pPr>
            <a:r>
              <a:rPr lang="en-IN" sz="2800" dirty="0"/>
              <a:t>Linearity is expressed in many different ways:</a:t>
            </a:r>
            <a:endParaRPr lang="en-US" sz="2800" dirty="0"/>
          </a:p>
          <a:p>
            <a:pPr marL="800100" lvl="2" indent="0" algn="just">
              <a:spcBef>
                <a:spcPts val="1200"/>
              </a:spcBef>
              <a:buNone/>
            </a:pPr>
            <a:r>
              <a:rPr lang="en-IN" sz="2800" dirty="0"/>
              <a:t>i) </a:t>
            </a:r>
            <a:r>
              <a:rPr lang="en-IN" sz="2800" b="1" u="sng" dirty="0">
                <a:solidFill>
                  <a:srgbClr val="C00000"/>
                </a:solidFill>
              </a:rPr>
              <a:t>Independent Linearity</a:t>
            </a:r>
            <a:r>
              <a:rPr lang="en-IN" sz="2800" dirty="0"/>
              <a:t>: </a:t>
            </a:r>
          </a:p>
          <a:p>
            <a:pPr marL="800100" lvl="2" indent="0" algn="just">
              <a:spcBef>
                <a:spcPts val="0"/>
              </a:spcBef>
              <a:buNone/>
            </a:pPr>
            <a:r>
              <a:rPr lang="en-IN" sz="2800" dirty="0">
                <a:solidFill>
                  <a:schemeClr val="accent2">
                    <a:lumMod val="75000"/>
                  </a:schemeClr>
                </a:solidFill>
              </a:rPr>
              <a:t>It is the maximum </a:t>
            </a:r>
          </a:p>
          <a:p>
            <a:pPr marL="800100" lvl="2" indent="0" algn="just">
              <a:spcBef>
                <a:spcPts val="0"/>
              </a:spcBef>
              <a:buNone/>
            </a:pPr>
            <a:r>
              <a:rPr lang="en-IN" sz="2800" dirty="0">
                <a:solidFill>
                  <a:schemeClr val="accent2">
                    <a:lumMod val="75000"/>
                  </a:schemeClr>
                </a:solidFill>
              </a:rPr>
              <a:t>deviation from the </a:t>
            </a:r>
          </a:p>
          <a:p>
            <a:pPr marL="800100" lvl="2" indent="0" algn="just">
              <a:spcBef>
                <a:spcPts val="0"/>
              </a:spcBef>
              <a:buNone/>
            </a:pPr>
            <a:r>
              <a:rPr lang="en-IN" sz="2800" dirty="0">
                <a:solidFill>
                  <a:schemeClr val="accent2">
                    <a:lumMod val="75000"/>
                  </a:schemeClr>
                </a:solidFill>
              </a:rPr>
              <a:t>straight line so placed </a:t>
            </a:r>
          </a:p>
          <a:p>
            <a:pPr marL="800100" lvl="2" indent="0" algn="just">
              <a:spcBef>
                <a:spcPts val="0"/>
              </a:spcBef>
              <a:buNone/>
            </a:pPr>
            <a:r>
              <a:rPr lang="en-IN" sz="2800" dirty="0">
                <a:solidFill>
                  <a:schemeClr val="accent2">
                    <a:lumMod val="75000"/>
                  </a:schemeClr>
                </a:solidFill>
              </a:rPr>
              <a:t>as to minimize the </a:t>
            </a:r>
          </a:p>
          <a:p>
            <a:pPr marL="800100" lvl="2" indent="0" algn="just">
              <a:spcBef>
                <a:spcPts val="0"/>
              </a:spcBef>
              <a:buNone/>
            </a:pPr>
            <a:r>
              <a:rPr lang="en-IN" sz="2800" dirty="0">
                <a:solidFill>
                  <a:schemeClr val="accent2">
                    <a:lumMod val="75000"/>
                  </a:schemeClr>
                </a:solidFill>
              </a:rPr>
              <a:t>maximum deviation .</a:t>
            </a:r>
            <a:endParaRPr lang="en-US" sz="2800" dirty="0">
              <a:solidFill>
                <a:schemeClr val="accent2">
                  <a:lumMod val="75000"/>
                </a:schemeClr>
              </a:solidFill>
            </a:endParaRPr>
          </a:p>
        </p:txBody>
      </p:sp>
      <p:sp>
        <p:nvSpPr>
          <p:cNvPr id="4" name="Content Placeholder 5"/>
          <p:cNvSpPr txBox="1">
            <a:spLocks/>
          </p:cNvSpPr>
          <p:nvPr/>
        </p:nvSpPr>
        <p:spPr>
          <a:xfrm>
            <a:off x="24581" y="3810000"/>
            <a:ext cx="8991600" cy="14097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00100" lvl="2" indent="0" algn="just">
              <a:spcBef>
                <a:spcPts val="1200"/>
              </a:spcBef>
              <a:buFont typeface="Arial" pitchFamily="34" charset="0"/>
              <a:buNone/>
            </a:pPr>
            <a:r>
              <a:rPr lang="en-IN" sz="2800" dirty="0"/>
              <a:t>ii) </a:t>
            </a:r>
            <a:r>
              <a:rPr lang="en-IN" sz="2800" b="1" u="sng" dirty="0">
                <a:solidFill>
                  <a:srgbClr val="C00000"/>
                </a:solidFill>
              </a:rPr>
              <a:t>Zero based linearity</a:t>
            </a:r>
            <a:r>
              <a:rPr lang="en-IN" sz="2800" dirty="0"/>
              <a:t>: </a:t>
            </a:r>
            <a:r>
              <a:rPr lang="en-IN" sz="2800" dirty="0">
                <a:solidFill>
                  <a:srgbClr val="002060"/>
                </a:solidFill>
              </a:rPr>
              <a:t>It is the maximum deviation from the straight line joining the origin and so placed as to minimize the maximum deviation.</a:t>
            </a:r>
            <a:endParaRPr lang="en-US" sz="2800" dirty="0">
              <a:solidFill>
                <a:srgbClr val="002060"/>
              </a:solidFill>
            </a:endParaRPr>
          </a:p>
        </p:txBody>
      </p:sp>
      <p:sp>
        <p:nvSpPr>
          <p:cNvPr id="5" name="Content Placeholder 5"/>
          <p:cNvSpPr txBox="1">
            <a:spLocks/>
          </p:cNvSpPr>
          <p:nvPr/>
        </p:nvSpPr>
        <p:spPr>
          <a:xfrm>
            <a:off x="24581" y="5334000"/>
            <a:ext cx="8991600" cy="14097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00100" lvl="2" indent="0" algn="just">
              <a:spcBef>
                <a:spcPts val="1200"/>
              </a:spcBef>
              <a:buFont typeface="Arial" pitchFamily="34" charset="0"/>
              <a:buNone/>
            </a:pPr>
            <a:r>
              <a:rPr lang="en-IN" sz="2800" dirty="0"/>
              <a:t>iii)</a:t>
            </a:r>
            <a:r>
              <a:rPr lang="en-IN" sz="2800" b="1" u="sng" dirty="0">
                <a:solidFill>
                  <a:srgbClr val="C00000"/>
                </a:solidFill>
              </a:rPr>
              <a:t>Terminal based linearity</a:t>
            </a:r>
            <a:r>
              <a:rPr lang="en-IN" sz="2800" dirty="0"/>
              <a:t>: </a:t>
            </a:r>
            <a:r>
              <a:rPr lang="en-IN" sz="2800" dirty="0">
                <a:solidFill>
                  <a:schemeClr val="accent2">
                    <a:lumMod val="75000"/>
                  </a:schemeClr>
                </a:solidFill>
              </a:rPr>
              <a:t>It is the maximum deviation from the straight line joining both the end points of the curve. </a:t>
            </a:r>
            <a:endParaRPr lang="en-US" sz="2800" dirty="0">
              <a:solidFill>
                <a:schemeClr val="accent2">
                  <a:lumMod val="75000"/>
                </a:schemeClr>
              </a:solidFill>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grpSp>
        <p:nvGrpSpPr>
          <p:cNvPr id="7" name="Group 6"/>
          <p:cNvGrpSpPr/>
          <p:nvPr/>
        </p:nvGrpSpPr>
        <p:grpSpPr>
          <a:xfrm>
            <a:off x="5029200" y="914401"/>
            <a:ext cx="3962400" cy="3048000"/>
            <a:chOff x="4884174" y="1526457"/>
            <a:chExt cx="4124632" cy="3702157"/>
          </a:xfrm>
        </p:grpSpPr>
        <p:pic>
          <p:nvPicPr>
            <p:cNvPr id="8" name="Picture 7" descr="linearity"/>
            <p:cNvPicPr/>
            <p:nvPr/>
          </p:nvPicPr>
          <p:blipFill rotWithShape="1">
            <a:blip r:embed="rId6">
              <a:extLst>
                <a:ext uri="{28A0092B-C50C-407E-A947-70E740481C1C}">
                  <a14:useLocalDpi xmlns:a14="http://schemas.microsoft.com/office/drawing/2010/main" val="0"/>
                </a:ext>
              </a:extLst>
            </a:blip>
            <a:srcRect t="5852"/>
            <a:stretch/>
          </p:blipFill>
          <p:spPr bwMode="auto">
            <a:xfrm>
              <a:off x="4884174" y="1526457"/>
              <a:ext cx="4124632" cy="3303639"/>
            </a:xfrm>
            <a:prstGeom prst="rect">
              <a:avLst/>
            </a:prstGeom>
            <a:noFill/>
            <a:ln>
              <a:solidFill>
                <a:schemeClr val="accent1"/>
              </a:solidFill>
            </a:ln>
          </p:spPr>
        </p:pic>
        <p:sp>
          <p:nvSpPr>
            <p:cNvPr id="9" name="Rectangle 8"/>
            <p:cNvSpPr/>
            <p:nvPr/>
          </p:nvSpPr>
          <p:spPr>
            <a:xfrm>
              <a:off x="5818873" y="4859282"/>
              <a:ext cx="2255233" cy="369332"/>
            </a:xfrm>
            <a:prstGeom prst="rect">
              <a:avLst/>
            </a:prstGeom>
          </p:spPr>
          <p:txBody>
            <a:bodyPr wrap="none">
              <a:spAutoFit/>
            </a:bodyPr>
            <a:lstStyle/>
            <a:p>
              <a:r>
                <a:rPr lang="en-IN" b="1" dirty="0"/>
                <a:t>Independent linearity</a:t>
              </a:r>
              <a:endParaRPr lang="en-US" dirty="0"/>
            </a:p>
          </p:txBody>
        </p:sp>
      </p:grpSp>
    </p:spTree>
    <p:custDataLst>
      <p:tags r:id="rId1"/>
    </p:custDataLst>
    <p:extLst>
      <p:ext uri="{BB962C8B-B14F-4D97-AF65-F5344CB8AC3E}">
        <p14:creationId xmlns:p14="http://schemas.microsoft.com/office/powerpoint/2010/main" val="2424187774"/>
      </p:ext>
    </p:extLst>
  </p:cSld>
  <p:clrMapOvr>
    <a:masterClrMapping/>
  </p:clrMapOvr>
  <mc:AlternateContent xmlns:mc="http://schemas.openxmlformats.org/markup-compatibility/2006" xmlns:p14="http://schemas.microsoft.com/office/powerpoint/2010/main">
    <mc:Choice Requires="p14">
      <p:transition spd="slow" p14:dur="2000" advTm="89423"/>
    </mc:Choice>
    <mc:Fallback xmlns="">
      <p:transition spd="slow" advTm="894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3" fill="hold" display="0">
                  <p:stCondLst>
                    <p:cond delay="indefinite"/>
                  </p:stCondLst>
                  <p:endCondLst>
                    <p:cond evt="onStopAudio" delay="0">
                      <p:tgtEl>
                        <p:sldTgt/>
                      </p:tgtEl>
                    </p:cond>
                  </p:endCondLst>
                </p:cTn>
                <p:tgtEl>
                  <p:spTgt spid="3"/>
                </p:tgtEl>
              </p:cMediaNode>
            </p:audio>
          </p:childTnLst>
        </p:cTn>
      </p:par>
    </p:tnLst>
    <p:bldLst>
      <p:bldP spid="6" grpId="0" build="p"/>
      <p:bldP spid="4" grpId="0"/>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IN" dirty="0"/>
              <a:t>LINEARITY</a:t>
            </a:r>
            <a:endParaRPr lang="en-US" dirty="0"/>
          </a:p>
        </p:txBody>
      </p:sp>
      <p:pic>
        <p:nvPicPr>
          <p:cNvPr id="5" name="Picture 4"/>
          <p:cNvPicPr/>
          <p:nvPr/>
        </p:nvPicPr>
        <p:blipFill rotWithShape="1">
          <a:blip r:embed="rId4"/>
          <a:srcRect l="6937" t="4973" r="3002"/>
          <a:stretch/>
        </p:blipFill>
        <p:spPr>
          <a:xfrm>
            <a:off x="1981200" y="902811"/>
            <a:ext cx="4866968" cy="4616246"/>
          </a:xfrm>
          <a:prstGeom prst="rect">
            <a:avLst/>
          </a:prstGeom>
          <a:ln>
            <a:solidFill>
              <a:srgbClr val="C00000"/>
            </a:solidFill>
          </a:ln>
        </p:spPr>
      </p:pic>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750464560"/>
      </p:ext>
    </p:extLst>
  </p:cSld>
  <p:clrMapOvr>
    <a:masterClrMapping/>
  </p:clrMapOvr>
  <mc:AlternateContent xmlns:mc="http://schemas.openxmlformats.org/markup-compatibility/2006" xmlns:p14="http://schemas.microsoft.com/office/powerpoint/2010/main">
    <mc:Choice Requires="p14">
      <p:transition spd="slow" p14:dur="2000" advTm="89302"/>
    </mc:Choice>
    <mc:Fallback xmlns="">
      <p:transition spd="slow" advTm="893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extLst>
    <p:ext uri="{3A86A75C-4F4B-4683-9AE1-C65F6400EC91}">
      <p14:laserTraceLst xmlns:p14="http://schemas.microsoft.com/office/powerpoint/2010/main">
        <p14:tracePtLst>
          <p14:tracePt t="683" x="3527425" y="1785938"/>
          <p14:tracePt t="1511" x="3517900" y="1785938"/>
          <p14:tracePt t="1523" x="3517900" y="1795463"/>
          <p14:tracePt t="1527" x="3509963" y="1795463"/>
          <p14:tracePt t="1530" x="3500438" y="1803400"/>
          <p14:tracePt t="1545" x="3482975" y="1812925"/>
          <p14:tracePt t="1562" x="3473450" y="1822450"/>
          <p14:tracePt t="1579" x="3465513" y="1822450"/>
          <p14:tracePt t="1595" x="3455988" y="1830388"/>
          <p14:tracePt t="1612" x="3446463" y="1830388"/>
          <p14:tracePt t="1630" x="3438525" y="1847850"/>
          <p14:tracePt t="1646" x="3419475" y="1847850"/>
          <p14:tracePt t="1662" x="3402013" y="1857375"/>
          <p14:tracePt t="1680" x="3394075" y="1866900"/>
          <p14:tracePt t="1696" x="3384550" y="1866900"/>
          <p14:tracePt t="1712" x="3357563" y="1884363"/>
          <p14:tracePt t="1729" x="3348038" y="1893888"/>
          <p14:tracePt t="1748" x="3322638" y="1901825"/>
          <p14:tracePt t="1763" x="3295650" y="1928813"/>
          <p14:tracePt t="1780" x="3268663" y="1946275"/>
          <p14:tracePt t="1796" x="3251200" y="1965325"/>
          <p14:tracePt t="1812" x="3224213" y="1990725"/>
          <p14:tracePt t="1830" x="3205163" y="2000250"/>
          <p14:tracePt t="1846" x="3197225" y="2009775"/>
          <p14:tracePt t="1863" x="3187700" y="2009775"/>
          <p14:tracePt t="1879" x="3179763" y="2027238"/>
          <p14:tracePt t="1896" x="3170238" y="2036763"/>
          <p14:tracePt t="1913" x="3152775" y="2054225"/>
          <p14:tracePt t="1930" x="3133725" y="2081213"/>
          <p14:tracePt t="1947" x="3108325" y="2108200"/>
          <p14:tracePt t="1963" x="3081338" y="2125663"/>
          <p14:tracePt t="1979" x="3062288" y="2152650"/>
          <p14:tracePt t="1997" x="3044825" y="2160588"/>
          <p14:tracePt t="2013" x="3027363" y="2187575"/>
          <p14:tracePt t="2030" x="3000375" y="2214563"/>
          <p14:tracePt t="2046" x="2990850" y="2232025"/>
          <p14:tracePt t="2063" x="2973388" y="2251075"/>
          <p14:tracePt t="2080" x="2955925" y="2268538"/>
          <p14:tracePt t="2096" x="2928938" y="2295525"/>
          <p14:tracePt t="2113" x="2919413" y="2312988"/>
          <p14:tracePt t="2129" x="2894013" y="2339975"/>
          <p14:tracePt t="2146" x="2884488" y="2366963"/>
          <p14:tracePt t="2163" x="2867025" y="2384425"/>
          <p14:tracePt t="2179" x="2840038" y="2411413"/>
          <p14:tracePt t="2197" x="2813050" y="2455863"/>
          <p14:tracePt t="2213" x="2786063" y="2500313"/>
          <p14:tracePt t="2230" x="2768600" y="2536825"/>
          <p14:tracePt t="2247" x="2741613" y="2571750"/>
          <p14:tracePt t="2263" x="2724150" y="2598738"/>
          <p14:tracePt t="2263" x="2714625" y="2608263"/>
          <p14:tracePt t="2280" x="2705100" y="2625725"/>
          <p14:tracePt t="2296" x="2687638" y="2643188"/>
          <p14:tracePt t="2313" x="2670175" y="2670175"/>
          <p14:tracePt t="2329" x="2633663" y="2705100"/>
          <p14:tracePt t="2347" x="2616200" y="2732088"/>
          <p14:tracePt t="2363" x="2581275" y="2768600"/>
          <p14:tracePt t="2379" x="2554288" y="2803525"/>
          <p14:tracePt t="2396" x="2527300" y="2830513"/>
          <p14:tracePt t="2413" x="2490788" y="2867025"/>
          <p14:tracePt t="2429" x="2465388" y="2901950"/>
          <p14:tracePt t="2446" x="2428875" y="2946400"/>
          <p14:tracePt t="2462" x="2393950" y="2982913"/>
          <p14:tracePt t="2462" x="2393950" y="2990850"/>
          <p14:tracePt t="2479" x="2366963" y="3027363"/>
          <p14:tracePt t="2496" x="2339975" y="3054350"/>
          <p14:tracePt t="2513" x="2312988" y="3098800"/>
          <p14:tracePt t="2529" x="2268538" y="3152775"/>
          <p14:tracePt t="2546" x="2241550" y="3187700"/>
          <p14:tracePt t="2564" x="2205038" y="3232150"/>
          <p14:tracePt t="2579" x="2170113" y="3286125"/>
          <p14:tracePt t="2596" x="2133600" y="3330575"/>
          <p14:tracePt t="2613" x="2098675" y="3375025"/>
          <p14:tracePt t="2630" x="2027238" y="3465513"/>
          <p14:tracePt t="2646" x="1965325" y="3544888"/>
          <p14:tracePt t="2664" x="1911350" y="3598863"/>
          <p14:tracePt t="2680" x="1857375" y="3652838"/>
          <p14:tracePt t="2696" x="1795463" y="3732213"/>
          <p14:tracePt t="2713" x="1741488" y="3786188"/>
          <p14:tracePt t="2713" x="1731963" y="3795713"/>
          <p14:tracePt t="2732" x="1704975" y="3822700"/>
          <p14:tracePt t="2749" x="1670050" y="3857625"/>
          <p14:tracePt t="2764" x="1643063" y="3875088"/>
          <p14:tracePt t="2781" x="1625600" y="3902075"/>
          <p14:tracePt t="2798" x="1608138" y="3919538"/>
          <p14:tracePt t="2814" x="1598613" y="3929063"/>
          <p14:tracePt t="2830" x="1589088" y="3946525"/>
          <p14:tracePt t="2847" x="1571625" y="3956050"/>
          <p14:tracePt t="2864" x="1554163" y="3965575"/>
          <p14:tracePt t="2881" x="1544638" y="3990975"/>
          <p14:tracePt t="2898" x="1527175" y="4000500"/>
          <p14:tracePt t="2914" x="1509713" y="4027488"/>
          <p14:tracePt t="2930" x="1500188" y="4027488"/>
          <p14:tracePt t="2947" x="1500188" y="4037013"/>
          <p14:tracePt t="3102" x="1509713" y="4037013"/>
          <p14:tracePt t="3106" x="1509713" y="4027488"/>
          <p14:tracePt t="3120" x="1527175" y="4000500"/>
          <p14:tracePt t="3121" x="1554163" y="3983038"/>
          <p14:tracePt t="3130" x="1616075" y="3929063"/>
          <p14:tracePt t="3147" x="1670050" y="3875088"/>
          <p14:tracePt t="3147" x="1679575" y="3875088"/>
          <p14:tracePt t="3165" x="1724025" y="3840163"/>
          <p14:tracePt t="3180" x="1795463" y="3776663"/>
          <p14:tracePt t="3180" x="0" y="0"/>
        </p14:tracePtLst>
        <p14:tracePtLst>
          <p14:tracePt t="10161" x="3517900" y="1758950"/>
          <p14:tracePt t="10179" x="3517900" y="1751013"/>
          <p14:tracePt t="10237" x="3517900" y="1741488"/>
          <p14:tracePt t="10267" x="3517900" y="1731963"/>
          <p14:tracePt t="10481" x="3517900" y="1724025"/>
          <p14:tracePt t="10487" x="3517900" y="1714500"/>
          <p14:tracePt t="10505" x="3517900" y="1704975"/>
          <p14:tracePt t="10508" x="3527425" y="1704975"/>
          <p14:tracePt t="10517" x="3527425" y="1697038"/>
          <p14:tracePt t="10533" x="3527425" y="1687513"/>
          <p14:tracePt t="10583" x="3527425" y="1679575"/>
          <p14:tracePt t="10668" x="3527425" y="1687513"/>
          <p14:tracePt t="10672" x="3527425" y="1697038"/>
          <p14:tracePt t="10674" x="3509963" y="1724025"/>
          <p14:tracePt t="10683" x="3455988" y="1776413"/>
          <p14:tracePt t="10701" x="3402013" y="1839913"/>
          <p14:tracePt t="10717" x="3348038" y="1911350"/>
          <p14:tracePt t="10734" x="3295650" y="1965325"/>
          <p14:tracePt t="10750" x="3251200" y="2027238"/>
          <p14:tracePt t="10783" x="3224213" y="2054225"/>
          <p14:tracePt t="10784" x="3205163" y="2081213"/>
          <p14:tracePt t="10802" x="3197225" y="2089150"/>
          <p14:tracePt t="10818" x="3197225" y="2098675"/>
          <p14:tracePt t="10834" x="3187700" y="2108200"/>
          <p14:tracePt t="10851" x="3179763" y="2116138"/>
          <p14:tracePt t="10867" x="3170238" y="2133600"/>
          <p14:tracePt t="10884" x="3160713" y="2143125"/>
          <p14:tracePt t="10900" x="3152775" y="2143125"/>
          <p14:tracePt t="10917" x="3152775" y="2152650"/>
          <p14:tracePt t="10966" x="3160713" y="2152650"/>
          <p14:tracePt t="10969" x="3187700" y="2143125"/>
          <p14:tracePt t="10976" x="3214688" y="2133600"/>
          <p14:tracePt t="10984" x="3268663" y="2125663"/>
          <p14:tracePt t="10984" x="3276600" y="2116138"/>
          <p14:tracePt t="11001" x="3303588" y="2108200"/>
          <p14:tracePt t="11017" x="3348038" y="2098675"/>
          <p14:tracePt t="11034" x="3367088" y="2089150"/>
          <p14:tracePt t="11132" x="3367088" y="2098675"/>
          <p14:tracePt t="11138" x="3367088" y="2108200"/>
          <p14:tracePt t="11142" x="3348038" y="2133600"/>
          <p14:tracePt t="11142" x="3348038" y="2143125"/>
          <p14:tracePt t="11151" x="3330575" y="2187575"/>
          <p14:tracePt t="11168" x="3276600" y="2241550"/>
          <p14:tracePt t="11184" x="3214688" y="2312988"/>
          <p14:tracePt t="11202" x="3160713" y="2347913"/>
          <p14:tracePt t="11218" x="3143250" y="2374900"/>
          <p14:tracePt t="11234" x="3125788" y="2384425"/>
          <p14:tracePt t="11251" x="3116263" y="2384425"/>
          <p14:tracePt t="11305" x="3116263" y="2374900"/>
          <p14:tracePt t="11307" x="3125788" y="2366963"/>
          <p14:tracePt t="11312" x="3133725" y="2347913"/>
          <p14:tracePt t="11319" x="3170238" y="2295525"/>
          <p14:tracePt t="11319" x="3179763" y="2286000"/>
          <p14:tracePt t="11336" x="3205163" y="2251075"/>
          <p14:tracePt t="11351" x="3241675" y="2205038"/>
          <p14:tracePt t="11368" x="3276600" y="2152650"/>
          <p14:tracePt t="11384" x="3322638" y="2098675"/>
          <p14:tracePt t="11400" x="3357563" y="2044700"/>
          <p14:tracePt t="11418" x="3384550" y="1990725"/>
          <p14:tracePt t="11435" x="3419475" y="1938338"/>
          <p14:tracePt t="11451" x="3429000" y="1893888"/>
          <p14:tracePt t="11467" x="3446463" y="1847850"/>
          <p14:tracePt t="11485" x="3455988" y="1830388"/>
          <p14:tracePt t="11501" x="3455988" y="1822450"/>
          <p14:tracePt t="11518" x="3465513" y="1795463"/>
          <p14:tracePt t="11534" x="3473450" y="1785938"/>
          <p14:tracePt t="11551" x="3473450" y="1768475"/>
          <p14:tracePt t="11567" x="3473450" y="1758950"/>
          <p14:tracePt t="11584" x="3482975" y="1751013"/>
          <p14:tracePt t="11600" x="3490913" y="1731963"/>
          <p14:tracePt t="11617" x="3490913" y="1724025"/>
          <p14:tracePt t="11762" x="3490913" y="1731963"/>
          <p14:tracePt t="11766" x="3482975" y="1751013"/>
          <p14:tracePt t="11775" x="3473450" y="1758950"/>
          <p14:tracePt t="11785" x="3438525" y="1795463"/>
          <p14:tracePt t="11801" x="3411538" y="1839913"/>
          <p14:tracePt t="11818" x="3394075" y="1874838"/>
          <p14:tracePt t="11835" x="3375025" y="1901825"/>
          <p14:tracePt t="11870" x="3367088" y="1911350"/>
          <p14:tracePt t="11887" x="3367088" y="1919288"/>
          <p14:tracePt t="11892" x="3357563" y="1919288"/>
          <p14:tracePt t="11901" x="3357563" y="1938338"/>
          <p14:tracePt t="11918" x="3340100" y="1946275"/>
          <p14:tracePt t="11934" x="3330575" y="1973263"/>
          <p14:tracePt t="11951" x="3313113" y="2000250"/>
          <p14:tracePt t="11968" x="3295650" y="2027238"/>
          <p14:tracePt t="11985" x="3276600" y="2054225"/>
          <p14:tracePt t="12001" x="3259138" y="2089150"/>
          <p14:tracePt t="12018" x="3241675" y="2108200"/>
          <p14:tracePt t="12035" x="3232150" y="2133600"/>
          <p14:tracePt t="12051" x="3224213" y="2143125"/>
          <p14:tracePt t="12120" x="3224213" y="2133600"/>
          <p14:tracePt t="12126" x="3224213" y="2116138"/>
          <p14:tracePt t="12128" x="3232150" y="2108200"/>
          <p14:tracePt t="12135" x="3251200" y="2081213"/>
          <p14:tracePt t="12151" x="3286125" y="2036763"/>
          <p14:tracePt t="12168" x="3330575" y="2000250"/>
          <p14:tracePt t="12185" x="3367088" y="1955800"/>
          <p14:tracePt t="12202" x="3402013" y="1901825"/>
          <p14:tracePt t="12218" x="3419475" y="1884363"/>
          <p14:tracePt t="12234" x="3446463" y="1847850"/>
          <p14:tracePt t="12251" x="3465513" y="1839913"/>
          <p14:tracePt t="12251" x="3473450" y="1830388"/>
          <p14:tracePt t="12294" x="3473450" y="1822450"/>
          <p14:tracePt t="12298" x="3482975" y="1822450"/>
          <p14:tracePt t="12300" x="3490913" y="1812925"/>
          <p14:tracePt t="12341" x="3490913" y="1803400"/>
          <p14:tracePt t="12342" x="3500438" y="1803400"/>
          <p14:tracePt t="12445" x="3482975" y="1822450"/>
          <p14:tracePt t="12447" x="3473450" y="1830388"/>
          <p14:tracePt t="12449" x="3465513" y="1847850"/>
          <p14:tracePt t="12460" x="3446463" y="1866900"/>
          <p14:tracePt t="12468" x="3411538" y="1911350"/>
          <p14:tracePt t="12485" x="3384550" y="1938338"/>
          <p14:tracePt t="12502" x="3357563" y="1965325"/>
          <p14:tracePt t="12518" x="3330575" y="1982788"/>
          <p14:tracePt t="12535" x="3303588" y="2009775"/>
          <p14:tracePt t="12552" x="3276600" y="2036763"/>
          <p14:tracePt t="12568" x="3241675" y="2062163"/>
          <p14:tracePt t="12585" x="3214688" y="2089150"/>
          <p14:tracePt t="12602" x="3205163" y="2116138"/>
          <p14:tracePt t="12618" x="3197225" y="2116138"/>
          <p14:tracePt t="12665" x="3197225" y="2108200"/>
          <p14:tracePt t="12674" x="3197225" y="2098675"/>
          <p14:tracePt t="12685" x="3214688" y="2071688"/>
          <p14:tracePt t="12686" x="3251200" y="2017713"/>
          <p14:tracePt t="12702" x="3295650" y="1973263"/>
          <p14:tracePt t="12718" x="3330575" y="1928813"/>
          <p14:tracePt t="12735" x="3375025" y="1874838"/>
          <p14:tracePt t="12735" x="3384550" y="1866900"/>
          <p14:tracePt t="12768" x="3419475" y="1830388"/>
          <p14:tracePt t="12769" x="3455988" y="1795463"/>
          <p14:tracePt t="12786" x="3482975" y="1768475"/>
          <p14:tracePt t="12802" x="3500438" y="1741488"/>
          <p14:tracePt t="12819" x="3509963" y="1724025"/>
          <p14:tracePt t="12864" x="3509963" y="1714500"/>
          <p14:tracePt t="12941" x="3517900" y="1704975"/>
          <p14:tracePt t="12952" x="3517900" y="1697038"/>
          <p14:tracePt t="12973" x="3527425" y="1687513"/>
          <p14:tracePt t="12981" x="3536950" y="1687513"/>
          <p14:tracePt t="12985" x="3536950" y="1679575"/>
          <p14:tracePt t="13001" x="3544888" y="1660525"/>
          <p14:tracePt t="13002" x="3554413" y="1643063"/>
          <p14:tracePt t="13018" x="3562350" y="1625600"/>
          <p14:tracePt t="13035" x="3571875" y="1616075"/>
          <p14:tracePt t="13128" x="3562350" y="1616075"/>
          <p14:tracePt t="13130" x="3562350" y="1625600"/>
          <p14:tracePt t="13132" x="3554413" y="1643063"/>
          <p14:tracePt t="13134" x="3490913" y="1704975"/>
          <p14:tracePt t="13151" x="3411538" y="1795463"/>
          <p14:tracePt t="13169" x="3322638" y="1893888"/>
          <p14:tracePt t="13185" x="3197225" y="2017713"/>
          <p14:tracePt t="13203" x="3081338" y="2160588"/>
          <p14:tracePt t="13219" x="2946400" y="2322513"/>
          <p14:tracePt t="13236" x="2830513" y="2446338"/>
          <p14:tracePt t="13253" x="2751138" y="2536825"/>
          <p14:tracePt t="13268" x="2670175" y="2625725"/>
          <p14:tracePt t="13286" x="2589213" y="2714625"/>
          <p14:tracePt t="13302" x="2536825" y="2786063"/>
          <p14:tracePt t="13319" x="2500313" y="2830513"/>
          <p14:tracePt t="13335" x="2482850" y="2847975"/>
          <p14:tracePt t="13352" x="2473325" y="2867025"/>
          <p14:tracePt t="13420" x="2482850" y="2857500"/>
          <p14:tracePt t="13423" x="2500313" y="2840038"/>
          <p14:tracePt t="13426" x="2536825" y="2813050"/>
          <p14:tracePt t="13435" x="2581275" y="2768600"/>
          <p14:tracePt t="13452" x="2652713" y="2724150"/>
          <p14:tracePt t="13469" x="2724150" y="2670175"/>
          <p14:tracePt t="13485" x="2813050" y="2616200"/>
          <p14:tracePt t="13502" x="2901950" y="2536825"/>
          <p14:tracePt t="13519" x="2982913" y="2473325"/>
          <p14:tracePt t="13535" x="3062288" y="2401888"/>
          <p14:tracePt t="13552" x="3108325" y="2366963"/>
          <p14:tracePt t="13569" x="3160713" y="2303463"/>
          <p14:tracePt t="13585" x="3232150" y="2232025"/>
          <p14:tracePt t="13602" x="3276600" y="2179638"/>
          <p14:tracePt t="13619" x="3313113" y="2143125"/>
          <p14:tracePt t="13635" x="3348038" y="2108200"/>
          <p14:tracePt t="13652" x="3402013" y="2062163"/>
          <p14:tracePt t="13669" x="3446463" y="2027238"/>
          <p14:tracePt t="13687" x="3490913" y="1982788"/>
          <p14:tracePt t="13703" x="3544888" y="1946275"/>
          <p14:tracePt t="13720" x="3598863" y="1901825"/>
          <p14:tracePt t="13735" x="3633788" y="1866900"/>
          <p14:tracePt t="13755" x="3652838" y="1847850"/>
          <p14:tracePt t="13769" x="3670300" y="1830388"/>
          <p14:tracePt t="13803" x="3670300" y="1822450"/>
          <p14:tracePt t="13804" x="3679825" y="1812925"/>
          <p14:tracePt t="14011" x="3670300" y="1812925"/>
          <p14:tracePt t="14026" x="3652838" y="1822450"/>
          <p14:tracePt t="14027" x="3633788" y="1830388"/>
          <p14:tracePt t="14037" x="3598863" y="1847850"/>
          <p14:tracePt t="14051" x="3544888" y="1884363"/>
          <p14:tracePt t="14068" x="3482975" y="1928813"/>
          <p14:tracePt t="14084" x="3402013" y="1982788"/>
          <p14:tracePt t="14101" x="3340100" y="2036763"/>
          <p14:tracePt t="14117" x="3241675" y="2116138"/>
          <p14:tracePt t="14134" x="3125788" y="2214563"/>
          <p14:tracePt t="14150" x="3017838" y="2295525"/>
          <p14:tracePt t="14167" x="2938463" y="2366963"/>
          <p14:tracePt t="14184" x="2847975" y="2438400"/>
          <p14:tracePt t="14201" x="2776538" y="2500313"/>
          <p14:tracePt t="14217" x="2724150" y="2554288"/>
          <p14:tracePt t="14235" x="2643188" y="2633663"/>
          <p14:tracePt t="14252" x="2571750" y="2705100"/>
          <p14:tracePt t="14268" x="2490788" y="2786063"/>
          <p14:tracePt t="14285" x="2438400" y="2847975"/>
          <p14:tracePt t="14302" x="2374900" y="2911475"/>
          <p14:tracePt t="14319" x="2322513" y="2982913"/>
          <p14:tracePt t="14336" x="2286000" y="3027363"/>
          <p14:tracePt t="14353" x="2251075" y="3054350"/>
          <p14:tracePt t="14369" x="2224088" y="3089275"/>
          <p14:tracePt t="14386" x="2205038" y="3116263"/>
          <p14:tracePt t="14402" x="2187575" y="3133725"/>
          <p14:tracePt t="14419" x="2179638" y="3143250"/>
          <p14:tracePt t="14455" x="2179638" y="3152775"/>
          <p14:tracePt t="14455" x="2170113" y="3152775"/>
          <p14:tracePt t="14557" x="2179638" y="3143250"/>
          <p14:tracePt t="14559" x="2187575" y="3133725"/>
          <p14:tracePt t="14561" x="2205038" y="3108325"/>
          <p14:tracePt t="14571" x="2276475" y="3036888"/>
          <p14:tracePt t="14571" x="2286000" y="3036888"/>
          <p14:tracePt t="14586" x="2366963" y="2955925"/>
          <p14:tracePt t="14603" x="2446338" y="2867025"/>
          <p14:tracePt t="14619" x="2536825" y="2768600"/>
          <p14:tracePt t="14636" x="2633663" y="2679700"/>
          <p14:tracePt t="14653" x="2724150" y="2598738"/>
          <p14:tracePt t="14669" x="2813050" y="2509838"/>
          <p14:tracePt t="14686" x="2867025" y="2446338"/>
          <p14:tracePt t="14702" x="2919413" y="2393950"/>
          <p14:tracePt t="14719" x="2990850" y="2330450"/>
          <p14:tracePt t="14752" x="3044825" y="2286000"/>
          <p14:tracePt t="14754" x="3081338" y="2241550"/>
          <p14:tracePt t="14768" x="3133725" y="2197100"/>
          <p14:tracePt t="14787" x="3187700" y="2160588"/>
          <p14:tracePt t="14802" x="3241675" y="2116138"/>
          <p14:tracePt t="14820" x="3295650" y="2071688"/>
          <p14:tracePt t="14837" x="3340100" y="2027238"/>
          <p14:tracePt t="14853" x="3394075" y="1973263"/>
          <p14:tracePt t="14869" x="3465513" y="1911350"/>
          <p14:tracePt t="14886" x="3509963" y="1874838"/>
          <p14:tracePt t="14903" x="3544888" y="1839913"/>
          <p14:tracePt t="14919" x="3581400" y="1803400"/>
          <p14:tracePt t="14936" x="3598863" y="1785938"/>
          <p14:tracePt t="14953" x="3625850" y="1768475"/>
          <p14:tracePt t="14969" x="3652838" y="1741488"/>
          <p14:tracePt t="14986" x="3660775" y="1731963"/>
          <p14:tracePt t="15002" x="3670300" y="1724025"/>
          <p14:tracePt t="15019" x="3687763" y="1724025"/>
          <p14:tracePt t="15093" x="3679825" y="1724025"/>
          <p14:tracePt t="15097" x="3670300" y="1731963"/>
          <p14:tracePt t="15103" x="3660775" y="1751013"/>
          <p14:tracePt t="15104" x="3616325" y="1785938"/>
          <p14:tracePt t="15119" x="3562350" y="1839913"/>
          <p14:tracePt t="15136" x="3509963" y="1884363"/>
          <p14:tracePt t="15153" x="3438525" y="1938338"/>
          <p14:tracePt t="15169" x="3367088" y="2009775"/>
          <p14:tracePt t="15186" x="3276600" y="2089150"/>
          <p14:tracePt t="15203" x="3197225" y="2170113"/>
          <p14:tracePt t="15220" x="3098800" y="2251075"/>
          <p14:tracePt t="15236" x="3000375" y="2347913"/>
          <p14:tracePt t="15254" x="2894013" y="2446338"/>
          <p14:tracePt t="15270" x="2813050" y="2536825"/>
          <p14:tracePt t="15286" x="2724150" y="2625725"/>
          <p14:tracePt t="15303" x="2633663" y="2714625"/>
          <p14:tracePt t="15320" x="2562225" y="2795588"/>
          <p14:tracePt t="15336" x="2500313" y="2874963"/>
          <p14:tracePt t="15354" x="2446338" y="2938463"/>
          <p14:tracePt t="15370" x="2393950" y="3000375"/>
          <p14:tracePt t="15386" x="2347913" y="3062288"/>
          <p14:tracePt t="15403" x="2295525" y="3133725"/>
          <p14:tracePt t="15419" x="2259013" y="3170238"/>
          <p14:tracePt t="15437" x="2224088" y="3214688"/>
          <p14:tracePt t="15453" x="2179638" y="3268663"/>
          <p14:tracePt t="15470" x="2143125" y="3295650"/>
          <p14:tracePt t="15486" x="2108200" y="3330575"/>
          <p14:tracePt t="15503" x="2071688" y="3367088"/>
          <p14:tracePt t="15520" x="2044700" y="3402013"/>
          <p14:tracePt t="15536" x="2017713" y="3429000"/>
          <p14:tracePt t="15554" x="1990725" y="3455988"/>
          <p14:tracePt t="15570" x="1973263" y="3473450"/>
          <p14:tracePt t="15586" x="1965325" y="3482975"/>
          <p14:tracePt t="15634" x="1965325" y="3490913"/>
          <p14:tracePt t="15725" x="1965325" y="3482975"/>
          <p14:tracePt t="15728" x="1973263" y="3473450"/>
          <p14:tracePt t="15730" x="1982788" y="3455988"/>
          <p14:tracePt t="15736" x="2027238" y="3402013"/>
          <p14:tracePt t="15736" x="2036763" y="3402013"/>
          <p14:tracePt t="15736" x="2036763" y="3394075"/>
          <p14:tracePt t="15755" x="2089150" y="3348038"/>
          <p14:tracePt t="15769" x="2152650" y="3276600"/>
          <p14:tracePt t="15786" x="2224088" y="3197225"/>
          <p14:tracePt t="15803" x="2276475" y="3143250"/>
          <p14:tracePt t="15819" x="2312988" y="3098800"/>
          <p14:tracePt t="15819" x="2322513" y="3089275"/>
          <p14:tracePt t="15838" x="2339975" y="3071813"/>
          <p14:tracePt t="15838" x="2347913" y="3071813"/>
          <p14:tracePt t="15854" x="2357438" y="3054350"/>
          <p14:tracePt t="15870" x="2357438" y="3044825"/>
          <p14:tracePt t="15955" x="2357438" y="3036888"/>
          <p14:tracePt t="15982" x="2366963" y="3027363"/>
          <p14:tracePt t="15984" x="2374900" y="3017838"/>
          <p14:tracePt t="15993" x="2374900" y="3009900"/>
          <p14:tracePt t="16003" x="2393950" y="2990850"/>
          <p14:tracePt t="16020" x="2411413" y="2965450"/>
          <p14:tracePt t="16037" x="2455863" y="2901950"/>
          <p14:tracePt t="16053" x="2482850" y="2857500"/>
          <p14:tracePt t="16071" x="2490788" y="2830513"/>
          <p14:tracePt t="16087" x="2517775" y="2803525"/>
          <p14:tracePt t="16102" x="2527300" y="2786063"/>
          <p14:tracePt t="16121" x="2527300" y="2776538"/>
          <p14:tracePt t="16136" x="2536825" y="2776538"/>
          <p14:tracePt t="16152" x="2536825" y="2768600"/>
          <p14:tracePt t="16261" x="2536825" y="2759075"/>
          <p14:tracePt t="16276" x="2544763" y="2759075"/>
          <p14:tracePt t="16286" x="2554288" y="2751138"/>
          <p14:tracePt t="16287" x="2554288" y="2741613"/>
          <p14:tracePt t="16303" x="2562225" y="2714625"/>
          <p14:tracePt t="16320" x="2571750" y="2687638"/>
          <p14:tracePt t="16337" x="2571750" y="2679700"/>
          <p14:tracePt t="16353" x="2581275" y="2660650"/>
          <p14:tracePt t="16370" x="2581275" y="2652713"/>
          <p14:tracePt t="16387" x="2589213" y="2643188"/>
          <p14:tracePt t="16735" x="2589213" y="2652713"/>
          <p14:tracePt t="16742" x="2581275" y="2660650"/>
          <p14:tracePt t="16743" x="2581275" y="2670175"/>
          <p14:tracePt t="16743" x="2581275" y="2679700"/>
          <p14:tracePt t="16764" x="2571750" y="2679700"/>
          <p14:tracePt t="16769" x="2571750" y="2697163"/>
          <p14:tracePt t="16788" x="2562225" y="2705100"/>
          <p14:tracePt t="16803" x="2554288" y="2714625"/>
          <p14:tracePt t="16820" x="2544763" y="2732088"/>
          <p14:tracePt t="16836" x="2544763" y="2741613"/>
          <p14:tracePt t="16853" x="2536825" y="2751138"/>
          <p14:tracePt t="16869" x="2536825" y="2768600"/>
          <p14:tracePt t="16887" x="2527300" y="2768600"/>
          <p14:tracePt t="16903" x="2527300" y="2776538"/>
          <p14:tracePt t="16944" x="2517775" y="2786063"/>
          <p14:tracePt t="16956" x="2517775" y="2795588"/>
          <p14:tracePt t="16956" x="2509838" y="2803525"/>
          <p14:tracePt t="16991" x="2509838" y="2813050"/>
          <p14:tracePt t="16999" x="2500313" y="2813050"/>
          <p14:tracePt t="17204" x="2509838" y="2813050"/>
          <p14:tracePt t="17451" x="2517775" y="2803525"/>
          <p14:tracePt t="17463" x="2517775" y="2795588"/>
          <p14:tracePt t="17475" x="2517775" y="2786063"/>
          <p14:tracePt t="17483" x="2517775" y="2776538"/>
          <p14:tracePt t="17492" x="2517775" y="2759075"/>
          <p14:tracePt t="17505" x="2527300" y="2741613"/>
          <p14:tracePt t="17521" x="2527300" y="2724150"/>
          <p14:tracePt t="17537" x="2536825" y="2714625"/>
          <p14:tracePt t="17554" x="2536825" y="2705100"/>
          <p14:tracePt t="17570" x="2536825" y="2697163"/>
          <p14:tracePt t="17587" x="2536825" y="2687638"/>
          <p14:tracePt t="17635" x="2544763" y="2679700"/>
          <p14:tracePt t="17658" x="2544763" y="2670175"/>
          <p14:tracePt t="17671" x="2554288" y="2670175"/>
          <p14:tracePt t="17678" x="2554288" y="2660650"/>
          <p14:tracePt t="17682" x="2554288" y="2652713"/>
          <p14:tracePt t="17703" x="2554288" y="2643188"/>
          <p14:tracePt t="17704" x="2562225" y="2643188"/>
          <p14:tracePt t="17721" x="2562225" y="2625725"/>
          <p14:tracePt t="17737" x="2562225" y="2608263"/>
          <p14:tracePt t="17757" x="2562225" y="2598738"/>
          <p14:tracePt t="17947" x="2562225" y="2608263"/>
          <p14:tracePt t="17949" x="2562225" y="2616200"/>
          <p14:tracePt t="17955" x="2562225" y="2625725"/>
          <p14:tracePt t="17962" x="2562225" y="2643188"/>
          <p14:tracePt t="17971" x="2554288" y="2660650"/>
          <p14:tracePt t="17989" x="2544763" y="2679700"/>
          <p14:tracePt t="18004" x="2536825" y="2705100"/>
          <p14:tracePt t="18020" x="2536825" y="2714625"/>
          <p14:tracePt t="18037" x="2527300" y="2741613"/>
          <p14:tracePt t="18054" x="2527300" y="2751138"/>
          <p14:tracePt t="18070" x="2517775" y="2768600"/>
          <p14:tracePt t="18088" x="2509838" y="2786063"/>
          <p14:tracePt t="18103" x="2509838" y="2803525"/>
          <p14:tracePt t="18141" x="2509838" y="2813050"/>
          <p14:tracePt t="18165" x="2509838" y="2822575"/>
          <p14:tracePt t="18177" x="2500313" y="2822575"/>
          <p14:tracePt t="18407" x="2500313" y="2830513"/>
          <p14:tracePt t="18413" x="2500313" y="2840038"/>
          <p14:tracePt t="18421" x="2490788" y="2847975"/>
          <p14:tracePt t="18436" x="2490788" y="2857500"/>
          <p14:tracePt t="18437" x="2482850" y="2874963"/>
          <p14:tracePt t="18454" x="2473325" y="2911475"/>
          <p14:tracePt t="18471" x="2473325" y="2928938"/>
          <p14:tracePt t="18488" x="2465388" y="2973388"/>
          <p14:tracePt t="18504" x="2455863" y="3000375"/>
          <p14:tracePt t="18522" x="2455863" y="3027363"/>
          <p14:tracePt t="18537" x="2455863" y="3054350"/>
          <p14:tracePt t="18554" x="2446338" y="3071813"/>
          <p14:tracePt t="18594" x="2446338" y="3081338"/>
          <p14:tracePt t="18609" x="2446338" y="3089275"/>
          <p14:tracePt t="18645" x="2446338" y="3098800"/>
          <p14:tracePt t="18993" x="2446338" y="3089275"/>
          <p14:tracePt t="19001" x="2446338" y="3081338"/>
          <p14:tracePt t="19010" x="2455863" y="3081338"/>
          <p14:tracePt t="19130" x="2446338" y="3089275"/>
          <p14:tracePt t="19134" x="2438400" y="3098800"/>
          <p14:tracePt t="19141" x="2428875" y="3108325"/>
          <p14:tracePt t="19145" x="2384425" y="3133725"/>
          <p14:tracePt t="19155" x="2330450" y="3197225"/>
          <p14:tracePt t="19172" x="2268538" y="3251200"/>
          <p14:tracePt t="19189" x="2179638" y="3313113"/>
          <p14:tracePt t="19205" x="2089150" y="3384550"/>
          <p14:tracePt t="19221" x="1990725" y="3465513"/>
          <p14:tracePt t="19239" x="1919288" y="3500438"/>
          <p14:tracePt t="19239" x="1919288" y="3509963"/>
          <p14:tracePt t="19257" x="1866900" y="3544888"/>
          <p14:tracePt t="19272" x="1812925" y="3571875"/>
          <p14:tracePt t="19290" x="1785938" y="3589338"/>
          <p14:tracePt t="19306" x="1776413" y="3589338"/>
          <p14:tracePt t="19322" x="1768475" y="3589338"/>
          <p14:tracePt t="19418" x="1768475" y="3581400"/>
          <p14:tracePt t="19419" x="1776413" y="3571875"/>
          <p14:tracePt t="19422" x="1795463" y="3536950"/>
          <p14:tracePt t="19442" x="1822450" y="3482975"/>
          <p14:tracePt t="19455" x="1857375" y="3419475"/>
          <p14:tracePt t="19472" x="1893888" y="3340100"/>
          <p14:tracePt t="19489" x="1955800" y="3259138"/>
          <p14:tracePt t="19505" x="2017713" y="3170238"/>
          <p14:tracePt t="19522" x="2108200" y="3062288"/>
          <p14:tracePt t="19540" x="2214563" y="2955925"/>
          <p14:tracePt t="19556" x="2303463" y="2867025"/>
          <p14:tracePt t="19573" x="2393950" y="2776538"/>
          <p14:tracePt t="19589" x="2490788" y="2687638"/>
          <p14:tracePt t="19607" x="2554288" y="2633663"/>
          <p14:tracePt t="19623" x="2616200" y="2581275"/>
          <p14:tracePt t="19639" x="2670175" y="2536825"/>
          <p14:tracePt t="19656" x="2732088" y="2473325"/>
          <p14:tracePt t="19672" x="2776538" y="2438400"/>
          <p14:tracePt t="19689" x="2803525" y="2401888"/>
          <p14:tracePt t="19705" x="2822575" y="2384425"/>
          <p14:tracePt t="19723" x="2830513" y="2374900"/>
          <p14:tracePt t="19805" x="2830513" y="2393950"/>
          <p14:tracePt t="19806" x="2813050" y="2401888"/>
          <p14:tracePt t="19811" x="2803525" y="2428875"/>
          <p14:tracePt t="19823" x="2759075" y="2509838"/>
          <p14:tracePt t="19839" x="2670175" y="2633663"/>
          <p14:tracePt t="19857" x="2608263" y="2732088"/>
          <p14:tracePt t="19873" x="2536825" y="2840038"/>
          <p14:tracePt t="19889" x="2446338" y="2973388"/>
          <p14:tracePt t="19906" x="2384425" y="3081338"/>
          <p14:tracePt t="19923" x="2322513" y="3170238"/>
          <p14:tracePt t="19939" x="2276475" y="3241675"/>
          <p14:tracePt t="19956" x="2241550" y="3303588"/>
          <p14:tracePt t="19974" x="2205038" y="3340100"/>
          <p14:tracePt t="19989" x="2152650" y="3402013"/>
          <p14:tracePt t="20007" x="2108200" y="3446463"/>
          <p14:tracePt t="20007" x="2098675" y="3455988"/>
          <p14:tracePt t="20025" x="2071688" y="3490913"/>
          <p14:tracePt t="20039" x="2009775" y="3544888"/>
          <p14:tracePt t="20056" x="1955800" y="3589338"/>
          <p14:tracePt t="20072" x="1911350" y="3616325"/>
          <p14:tracePt t="20089" x="1857375" y="3670300"/>
          <p14:tracePt t="20107" x="1822450" y="3705225"/>
          <p14:tracePt t="20122" x="1758950" y="3751263"/>
          <p14:tracePt t="20139" x="1714500" y="3795713"/>
          <p14:tracePt t="20156" x="1687513" y="3830638"/>
          <p14:tracePt t="20172" x="1660525" y="3867150"/>
          <p14:tracePt t="20172" x="1652588" y="3867150"/>
          <p14:tracePt t="20206" x="1633538" y="3894138"/>
          <p14:tracePt t="20222" x="1616075" y="3911600"/>
          <p14:tracePt t="20223" x="1608138" y="3919538"/>
          <p14:tracePt t="20239" x="1598613" y="3929063"/>
          <p14:tracePt t="20279" x="1589088" y="3929063"/>
          <p14:tracePt t="20334" x="1598613" y="3929063"/>
          <p14:tracePt t="20345" x="1598613" y="3919538"/>
          <p14:tracePt t="20346" x="1616075" y="3902075"/>
          <p14:tracePt t="20356" x="1643063" y="3867150"/>
          <p14:tracePt t="20374" x="1670050" y="3830638"/>
          <p14:tracePt t="20390" x="1704975" y="3795713"/>
          <p14:tracePt t="20405" x="1731963" y="3759200"/>
          <p14:tracePt t="20405" x="1741488" y="3759200"/>
          <p14:tracePt t="20423" x="1768475" y="3732213"/>
          <p14:tracePt t="20439" x="1822450" y="3670300"/>
          <p14:tracePt t="20456" x="1874838" y="3625850"/>
          <p14:tracePt t="20474" x="1919288" y="3581400"/>
          <p14:tracePt t="20489" x="1965325" y="3527425"/>
          <p14:tracePt t="20506" x="2044700" y="3446463"/>
          <p14:tracePt t="20523" x="2125663" y="3367088"/>
          <p14:tracePt t="20540" x="2197100" y="3295650"/>
          <p14:tracePt t="20556" x="2276475" y="3205163"/>
          <p14:tracePt t="20573" x="2347913" y="3125788"/>
          <p14:tracePt t="20590" x="2401888" y="3054350"/>
          <p14:tracePt t="20605" x="2455863" y="2990850"/>
          <p14:tracePt t="20624" x="2490788" y="2946400"/>
          <p14:tracePt t="20640" x="2544763" y="2884488"/>
          <p14:tracePt t="20656" x="2589213" y="2840038"/>
          <p14:tracePt t="20673" x="2625725" y="2795588"/>
          <p14:tracePt t="20690" x="2679700" y="2751138"/>
          <p14:tracePt t="20706" x="2741613" y="2687638"/>
          <p14:tracePt t="20723" x="2795588" y="2633663"/>
          <p14:tracePt t="20740" x="2847975" y="2589213"/>
          <p14:tracePt t="20758" x="2894013" y="2544763"/>
          <p14:tracePt t="20772" x="2955925" y="2473325"/>
          <p14:tracePt t="20790" x="3000375" y="2438400"/>
          <p14:tracePt t="20806" x="3036888" y="2401888"/>
          <p14:tracePt t="20823" x="3071813" y="2374900"/>
          <p14:tracePt t="20839" x="3098800" y="2347913"/>
          <p14:tracePt t="20856" x="3116263" y="2322513"/>
          <p14:tracePt t="20873" x="3143250" y="2303463"/>
          <p14:tracePt t="20889" x="3160713" y="2276475"/>
          <p14:tracePt t="20906" x="3197225" y="2251075"/>
          <p14:tracePt t="20923" x="3224213" y="2224088"/>
          <p14:tracePt t="20940" x="3259138" y="2197100"/>
          <p14:tracePt t="20956" x="3295650" y="2160588"/>
          <p14:tracePt t="20973" x="3340100" y="2133600"/>
          <p14:tracePt t="20990" x="3367088" y="2116138"/>
          <p14:tracePt t="21006" x="3384550" y="2089150"/>
          <p14:tracePt t="21023" x="3402013" y="2071688"/>
          <p14:tracePt t="21040" x="3429000" y="2054225"/>
          <p14:tracePt t="21056" x="3438525" y="2036763"/>
          <p14:tracePt t="21073" x="3438525" y="2027238"/>
          <p14:tracePt t="21090" x="3465513" y="2009775"/>
          <p14:tracePt t="21106" x="3473450" y="2000250"/>
          <p14:tracePt t="21122" x="3482975" y="1982788"/>
          <p14:tracePt t="21139" x="3490913" y="1973263"/>
          <p14:tracePt t="21156" x="3500438" y="1965325"/>
          <p14:tracePt t="21172" x="3509963" y="1955800"/>
          <p14:tracePt t="21189" x="3527425" y="1938338"/>
          <p14:tracePt t="21230" x="3527425" y="1928813"/>
          <p14:tracePt t="21254" x="3536950" y="1928813"/>
          <p14:tracePt t="21541" x="0" y="0"/>
        </p14:tracePtLst>
        <p14:tracePtLst>
          <p14:tracePt t="35610" x="3313113" y="3402013"/>
          <p14:tracePt t="35612" x="3303588" y="3419475"/>
          <p14:tracePt t="35628" x="3295650" y="3438525"/>
          <p14:tracePt t="35629" x="3276600" y="3465513"/>
          <p14:tracePt t="35645" x="3259138" y="3490913"/>
          <p14:tracePt t="35662" x="3259138" y="3509963"/>
          <p14:tracePt t="35679" x="3251200" y="3527425"/>
          <p14:tracePt t="35695" x="3232150" y="3544888"/>
          <p14:tracePt t="35712" x="3224213" y="3562350"/>
          <p14:tracePt t="35729" x="3224213" y="3581400"/>
          <p14:tracePt t="35746" x="3205163" y="3616325"/>
          <p14:tracePt t="35769" x="3197225" y="3660775"/>
          <p14:tracePt t="35780" x="3187700" y="3741738"/>
          <p14:tracePt t="35798" x="3160713" y="3795713"/>
          <p14:tracePt t="35819" x="3152775" y="3830638"/>
          <p14:tracePt t="35830" x="3133725" y="3884613"/>
          <p14:tracePt t="35849" x="3116263" y="3946525"/>
          <p14:tracePt t="35863" x="3081338" y="4010025"/>
          <p14:tracePt t="35881" x="3054350" y="4071938"/>
          <p14:tracePt t="35898" x="3009900" y="4160838"/>
          <p14:tracePt t="35917" x="2965450" y="4259263"/>
          <p14:tracePt t="35917" x="2965450" y="4268788"/>
          <p14:tracePt t="35931" x="2911475" y="4367213"/>
          <p14:tracePt t="35949" x="2857500" y="4473575"/>
          <p14:tracePt t="35965" x="2803525" y="4598988"/>
          <p14:tracePt t="35965" x="2795588" y="4625975"/>
          <p14:tracePt t="35981" x="2732088" y="4741863"/>
          <p14:tracePt t="35996" x="2670175" y="4857750"/>
          <p14:tracePt t="36013" x="2625725" y="4946650"/>
          <p14:tracePt t="36030" x="2598738" y="5010150"/>
          <p14:tracePt t="36047" x="2589213" y="5045075"/>
          <p14:tracePt t="36063" x="2581275" y="5054600"/>
          <p14:tracePt t="36164" x="2571750" y="5054600"/>
          <p14:tracePt t="36168" x="2571750" y="5062538"/>
          <p14:tracePt t="36179" x="2562225" y="5062538"/>
          <p14:tracePt t="36183" x="2554288" y="5081588"/>
          <p14:tracePt t="36196" x="2544763" y="5081588"/>
          <p14:tracePt t="36213" x="2536825" y="5089525"/>
          <p14:tracePt t="36307" x="2544763" y="5081588"/>
          <p14:tracePt t="36311" x="2544763" y="5072063"/>
          <p14:tracePt t="36323" x="2544763" y="5062538"/>
          <p14:tracePt t="36336" x="2544763" y="5054600"/>
          <p14:tracePt t="36336" x="2544763" y="5045075"/>
          <p14:tracePt t="36357" x="2544763" y="5018088"/>
          <p14:tracePt t="36361" x="2544763" y="5000625"/>
          <p14:tracePt t="36371" x="2536825" y="4965700"/>
          <p14:tracePt t="36381" x="2527300" y="4911725"/>
          <p14:tracePt t="36398" x="2509838" y="4848225"/>
          <p14:tracePt t="36413" x="2490788" y="4803775"/>
          <p14:tracePt t="36430" x="2465388" y="4768850"/>
          <p14:tracePt t="36446" x="2438400" y="4732338"/>
          <p14:tracePt t="36463" x="2419350" y="4697413"/>
          <p14:tracePt t="36481" x="2401888" y="4660900"/>
          <p14:tracePt t="36496" x="2374900" y="4589463"/>
          <p14:tracePt t="36514" x="2357438" y="4518025"/>
          <p14:tracePt t="36529" x="2357438" y="4429125"/>
          <p14:tracePt t="36547" x="2347913" y="4340225"/>
          <p14:tracePt t="36564" x="2339975" y="4259263"/>
          <p14:tracePt t="36580" x="2339975" y="4179888"/>
          <p14:tracePt t="36597" x="2339975" y="4125913"/>
          <p14:tracePt t="36614" x="2339975" y="4062413"/>
          <p14:tracePt t="36630" x="2339975" y="3990975"/>
          <p14:tracePt t="36647" x="2347913" y="3946525"/>
          <p14:tracePt t="36664" x="2347913" y="3894138"/>
          <p14:tracePt t="36681" x="2347913" y="3857625"/>
          <p14:tracePt t="36697" x="2357438" y="3830638"/>
          <p14:tracePt t="36714" x="2357438" y="3795713"/>
          <p14:tracePt t="36730" x="2357438" y="3759200"/>
          <p14:tracePt t="36747" x="2366963" y="3714750"/>
          <p14:tracePt t="36766" x="2366963" y="3660775"/>
          <p14:tracePt t="36780" x="2366963" y="3616325"/>
          <p14:tracePt t="36797" x="2366963" y="3571875"/>
          <p14:tracePt t="36814" x="2366963" y="3544888"/>
          <p14:tracePt t="36830" x="2366963" y="3509963"/>
          <p14:tracePt t="36847" x="2366963" y="3482975"/>
          <p14:tracePt t="36863" x="2366963" y="3446463"/>
          <p14:tracePt t="36880" x="2366963" y="3419475"/>
          <p14:tracePt t="36896" x="2366963" y="3402013"/>
          <p14:tracePt t="36913" x="2366963" y="3348038"/>
          <p14:tracePt t="36930" x="2366963" y="3313113"/>
          <p14:tracePt t="36947" x="2366963" y="3276600"/>
          <p14:tracePt t="36964" x="2374900" y="3232150"/>
          <p14:tracePt t="36980" x="2384425" y="3179763"/>
          <p14:tracePt t="36998" x="2384425" y="3143250"/>
          <p14:tracePt t="37013" x="2393950" y="3116263"/>
          <p14:tracePt t="37030" x="2401888" y="3081338"/>
          <p14:tracePt t="37047" x="2401888" y="3054350"/>
          <p14:tracePt t="37063" x="2411413" y="3036888"/>
          <p14:tracePt t="37079" x="2411413" y="3017838"/>
          <p14:tracePt t="37096" x="2411413" y="3009900"/>
          <p14:tracePt t="37113" x="2419350" y="3000375"/>
          <p14:tracePt t="37129" x="2419350" y="2982913"/>
          <p14:tracePt t="37146" x="2419350" y="2973388"/>
          <p14:tracePt t="37182" x="2419350" y="2965450"/>
          <p14:tracePt t="37196" x="2419350" y="2955925"/>
          <p14:tracePt t="37226" x="2419350" y="2946400"/>
          <p14:tracePt t="37862" x="2419350" y="2938463"/>
          <p14:tracePt t="37871" x="2419350" y="2928938"/>
          <p14:tracePt t="37874" x="2428875" y="2911475"/>
          <p14:tracePt t="37881" x="2428875" y="2874963"/>
          <p14:tracePt t="37899" x="2428875" y="2847975"/>
          <p14:tracePt t="37914" x="2438400" y="2822575"/>
          <p14:tracePt t="37932" x="2438400" y="2813050"/>
          <p14:tracePt t="37948" x="2438400" y="2795588"/>
          <p14:tracePt t="37964" x="2438400" y="2786063"/>
          <p14:tracePt t="37981" x="2438400" y="2776538"/>
          <p14:tracePt t="37998" x="2438400" y="2759075"/>
          <p14:tracePt t="38014" x="2438400" y="2751138"/>
          <p14:tracePt t="38049" x="2438400" y="2741613"/>
          <p14:tracePt t="38049" x="2438400" y="2724150"/>
          <p14:tracePt t="38065" x="2438400" y="2714625"/>
          <p14:tracePt t="38080" x="2438400" y="2705100"/>
          <p14:tracePt t="38097" x="2438400" y="2687638"/>
          <p14:tracePt t="38114" x="2438400" y="2670175"/>
          <p14:tracePt t="38130" x="2438400" y="2652713"/>
          <p14:tracePt t="38148" x="2438400" y="2643188"/>
          <p14:tracePt t="38165" x="2438400" y="2625725"/>
          <p14:tracePt t="38182" x="2438400" y="2616200"/>
          <p14:tracePt t="38225" x="2438400" y="2608263"/>
          <p14:tracePt t="38265" x="2438400" y="2598738"/>
          <p14:tracePt t="38302" x="2438400" y="2589213"/>
          <p14:tracePt t="38357" x="2438400" y="2581275"/>
          <p14:tracePt t="38380" x="2438400" y="2571750"/>
          <p14:tracePt t="38404" x="2438400" y="2562225"/>
          <p14:tracePt t="38440" x="2438400" y="2554288"/>
          <p14:tracePt t="38574" x="2438400" y="2544763"/>
          <p14:tracePt t="38601" x="2438400" y="2536825"/>
          <p14:tracePt t="38648" x="2438400" y="2527300"/>
          <p14:tracePt t="38696" x="2438400" y="2517775"/>
          <p14:tracePt t="38763" x="2438400" y="2509838"/>
          <p14:tracePt t="38775" x="2438400" y="2500313"/>
          <p14:tracePt t="38799" x="2438400" y="2490788"/>
          <p14:tracePt t="38817" x="2438400" y="2482850"/>
          <p14:tracePt t="38847" x="2438400" y="2473325"/>
          <p14:tracePt t="38860" x="2438400" y="2465388"/>
          <p14:tracePt t="38871" x="2438400" y="2455863"/>
          <p14:tracePt t="38888" x="2438400" y="2446338"/>
          <p14:tracePt t="38904" x="2438400" y="2438400"/>
          <p14:tracePt t="38917" x="2438400" y="2428875"/>
          <p14:tracePt t="38951" x="2438400" y="2419350"/>
          <p14:tracePt t="39043" x="2438400" y="2411413"/>
          <p14:tracePt t="39458" x="2438400" y="2419350"/>
          <p14:tracePt t="39462" x="2438400" y="2428875"/>
          <p14:tracePt t="39469" x="2438400" y="2446338"/>
          <p14:tracePt t="39480" x="2428875" y="2465388"/>
          <p14:tracePt t="39497" x="2419350" y="2482850"/>
          <p14:tracePt t="39513" x="2419350" y="2509838"/>
          <p14:tracePt t="39530" x="2411413" y="2536825"/>
          <p14:tracePt t="39548" x="2401888" y="2562225"/>
          <p14:tracePt t="39565" x="2401888" y="2581275"/>
          <p14:tracePt t="39581" x="2393950" y="2598738"/>
          <p14:tracePt t="39598" x="2393950" y="2616200"/>
          <p14:tracePt t="39615" x="2393950" y="2625725"/>
          <p14:tracePt t="39632" x="2393950" y="2643188"/>
          <p14:tracePt t="39648" x="2384425" y="2660650"/>
          <p14:tracePt t="39665" x="2384425" y="2679700"/>
          <p14:tracePt t="39682" x="2384425" y="2705100"/>
          <p14:tracePt t="39698" x="2374900" y="2724150"/>
          <p14:tracePt t="39715" x="2366963" y="2751138"/>
          <p14:tracePt t="39731" x="2366963" y="2768600"/>
          <p14:tracePt t="39749" x="2366963" y="2803525"/>
          <p14:tracePt t="39765" x="2366963" y="2822575"/>
          <p14:tracePt t="39781" x="2366963" y="2840038"/>
          <p14:tracePt t="39798" x="2366963" y="2847975"/>
          <p14:tracePt t="39814" x="2366963" y="2857500"/>
          <p14:tracePt t="39831" x="2366963" y="2867025"/>
          <p14:tracePt t="39848" x="2366963" y="2884488"/>
          <p14:tracePt t="39865" x="2366963" y="2911475"/>
          <p14:tracePt t="39865" x="2366963" y="2919413"/>
          <p14:tracePt t="39883" x="2366963" y="2928938"/>
          <p14:tracePt t="39898" x="2366963" y="2938463"/>
          <p14:tracePt t="39915" x="2366963" y="2955925"/>
          <p14:tracePt t="39932" x="2366963" y="2965450"/>
          <p14:tracePt t="39970" x="2366963" y="2973388"/>
          <p14:tracePt t="40900" x="2366963" y="2982913"/>
          <p14:tracePt t="40904" x="2366963" y="2990850"/>
          <p14:tracePt t="40914" x="2357438" y="3000375"/>
          <p14:tracePt t="40925" x="2357438" y="3009900"/>
          <p14:tracePt t="40933" x="2357438" y="3027363"/>
          <p14:tracePt t="40973" x="2357438" y="3036888"/>
          <p14:tracePt t="40996" x="2357438" y="3044825"/>
          <p14:tracePt t="41007" x="2357438" y="3054350"/>
          <p14:tracePt t="41011" x="2357438" y="3062288"/>
          <p14:tracePt t="41014" x="2357438" y="3081338"/>
          <p14:tracePt t="41031" x="2357438" y="3098800"/>
          <p14:tracePt t="41048" x="2357438" y="3116263"/>
          <p14:tracePt t="41065" x="2357438" y="3143250"/>
          <p14:tracePt t="41081" x="2357438" y="3160713"/>
          <p14:tracePt t="41098" x="2357438" y="3205163"/>
          <p14:tracePt t="41114" x="2357438" y="3224213"/>
          <p14:tracePt t="41130" x="2357438" y="3276600"/>
          <p14:tracePt t="41147" x="2357438" y="3295650"/>
          <p14:tracePt t="41164" x="2357438" y="3330575"/>
          <p14:tracePt t="41180" x="2357438" y="3340100"/>
          <p14:tracePt t="41198" x="2357438" y="3348038"/>
          <p14:tracePt t="41215" x="2357438" y="3367088"/>
          <p14:tracePt t="41232" x="2357438" y="3384550"/>
          <p14:tracePt t="41248" x="2357438" y="3394075"/>
          <p14:tracePt t="41265" x="2357438" y="3402013"/>
          <p14:tracePt t="41281" x="2357438" y="3429000"/>
          <p14:tracePt t="41298" x="2357438" y="3438525"/>
          <p14:tracePt t="41314" x="2357438" y="3455988"/>
          <p14:tracePt t="41331" x="2357438" y="3465513"/>
          <p14:tracePt t="41348" x="2357438" y="3473450"/>
          <p14:tracePt t="41364" x="2366963" y="3482975"/>
          <p14:tracePt t="41382" x="2366963" y="3490913"/>
          <p14:tracePt t="41416" x="2366963" y="3500438"/>
          <p14:tracePt t="41416" x="2374900" y="3509963"/>
          <p14:tracePt t="41431" x="2374900" y="3517900"/>
          <p14:tracePt t="41448" x="2374900" y="3527425"/>
          <p14:tracePt t="41496" x="2374900" y="3536950"/>
          <p14:tracePt t="41959" x="2366963" y="3536950"/>
          <p14:tracePt t="41967" x="2366963" y="3517900"/>
          <p14:tracePt t="41967" x="2366963" y="3509963"/>
          <p14:tracePt t="41973" x="2366963" y="3482975"/>
          <p14:tracePt t="41981" x="2366963" y="3419475"/>
          <p14:tracePt t="41999" x="2366963" y="3384550"/>
          <p14:tracePt t="42015" x="2366963" y="3340100"/>
          <p14:tracePt t="42032" x="2366963" y="3303588"/>
          <p14:tracePt t="42047" x="2366963" y="3286125"/>
          <p14:tracePt t="42065" x="2366963" y="3259138"/>
          <p14:tracePt t="42081" x="2366963" y="3251200"/>
          <p14:tracePt t="42098" x="2366963" y="3232150"/>
          <p14:tracePt t="42115" x="2366963" y="3224213"/>
          <p14:tracePt t="42131" x="2366963" y="3214688"/>
          <p14:tracePt t="42148" x="2366963" y="3187700"/>
          <p14:tracePt t="42164" x="2374900" y="3170238"/>
          <p14:tracePt t="42181" x="2374900" y="3152775"/>
          <p14:tracePt t="42198" x="2374900" y="3133725"/>
          <p14:tracePt t="42214" x="2384425" y="3116263"/>
          <p14:tracePt t="42231" x="2384425" y="3108325"/>
          <p14:tracePt t="42247" x="2384425" y="3089275"/>
          <p14:tracePt t="42264" x="2393950" y="3071813"/>
          <p14:tracePt t="42281" x="2393950" y="3062288"/>
          <p14:tracePt t="42297" x="2393950" y="3044825"/>
          <p14:tracePt t="42342" x="2393950" y="3036888"/>
          <p14:tracePt t="42446" x="2401888" y="3027363"/>
          <p14:tracePt t="42570" x="2401888" y="3044825"/>
          <p14:tracePt t="42574" x="2401888" y="3062288"/>
          <p14:tracePt t="42576" x="2401888" y="3081338"/>
          <p14:tracePt t="42584" x="2401888" y="3160713"/>
          <p14:tracePt t="42599" x="2393950" y="3241675"/>
          <p14:tracePt t="42599" x="2393950" y="3259138"/>
          <p14:tracePt t="42615" x="2384425" y="3340100"/>
          <p14:tracePt t="42632" x="2374900" y="3402013"/>
          <p14:tracePt t="42632" x="2374900" y="3411538"/>
          <p14:tracePt t="42650" x="2374900" y="3465513"/>
          <p14:tracePt t="42665" x="2357438" y="3527425"/>
          <p14:tracePt t="42665" x="2357438" y="3536950"/>
          <p14:tracePt t="42684" x="2357438" y="3589338"/>
          <p14:tracePt t="42698" x="2339975" y="3660775"/>
          <p14:tracePt t="42716" x="2312988" y="3732213"/>
          <p14:tracePt t="42733" x="2286000" y="3803650"/>
          <p14:tracePt t="42733" x="2276475" y="3813175"/>
          <p14:tracePt t="42750" x="2251075" y="3875088"/>
          <p14:tracePt t="42765" x="2232025" y="3919538"/>
          <p14:tracePt t="42782" x="2224088" y="3946525"/>
          <p14:tracePt t="42798" x="2214563" y="3965575"/>
          <p14:tracePt t="42816" x="2205038" y="3973513"/>
          <p14:tracePt t="42831" x="2205038" y="3983038"/>
          <p14:tracePt t="42849" x="2187575" y="4000500"/>
          <p14:tracePt t="43026" x="2197100" y="3990975"/>
          <p14:tracePt t="43032" x="2214563" y="3965575"/>
          <p14:tracePt t="43041" x="2224088" y="3938588"/>
          <p14:tracePt t="43048" x="2276475" y="3884613"/>
          <p14:tracePt t="43066" x="2330450" y="3813175"/>
          <p14:tracePt t="43082" x="2374900" y="3759200"/>
          <p14:tracePt t="43082" x="2374900" y="3751263"/>
          <p14:tracePt t="43099" x="2428875" y="3679825"/>
          <p14:tracePt t="43115" x="2473325" y="3616325"/>
          <p14:tracePt t="43132" x="2509838" y="3571875"/>
          <p14:tracePt t="43148" x="2544763" y="3536950"/>
          <p14:tracePt t="43165" x="2581275" y="3509963"/>
          <p14:tracePt t="43181" x="2625725" y="3465513"/>
          <p14:tracePt t="43198" x="2670175" y="3419475"/>
          <p14:tracePt t="43198" x="2679700" y="3419475"/>
          <p14:tracePt t="43216" x="2732088" y="3367088"/>
          <p14:tracePt t="43232" x="2795588" y="3313113"/>
          <p14:tracePt t="43248" x="2857500" y="3259138"/>
          <p14:tracePt t="43265" x="2965450" y="3179763"/>
          <p14:tracePt t="43281" x="3054350" y="3125788"/>
          <p14:tracePt t="43298" x="3160713" y="3062288"/>
          <p14:tracePt t="43314" x="3268663" y="3009900"/>
          <p14:tracePt t="43331" x="3340100" y="2955925"/>
          <p14:tracePt t="43348" x="3394075" y="2919413"/>
          <p14:tracePt t="43365" x="3419475" y="2894013"/>
          <p14:tracePt t="43381" x="3429000" y="2884488"/>
          <p14:tracePt t="43398" x="3438525" y="2874963"/>
          <p14:tracePt t="43621" x="3429000" y="2874963"/>
          <p14:tracePt t="43627" x="3429000" y="2884488"/>
          <p14:tracePt t="43629" x="3411538" y="2884488"/>
          <p14:tracePt t="43633" x="3375025" y="2894013"/>
          <p14:tracePt t="43649" x="3330575" y="2901950"/>
          <p14:tracePt t="43664" x="3286125" y="2928938"/>
          <p14:tracePt t="43681" x="3232150" y="2928938"/>
          <p14:tracePt t="43698" x="3187700" y="2946400"/>
          <p14:tracePt t="43714" x="3152775" y="2946400"/>
          <p14:tracePt t="43731" x="3125788" y="2946400"/>
          <p14:tracePt t="43748" x="3089275" y="2946400"/>
          <p14:tracePt t="43764" x="3044825" y="2946400"/>
          <p14:tracePt t="43781" x="3000375" y="2946400"/>
          <p14:tracePt t="43800" x="2965450" y="2946400"/>
          <p14:tracePt t="43816" x="2928938" y="2946400"/>
          <p14:tracePt t="43832" x="2894013" y="2946400"/>
          <p14:tracePt t="43849" x="2867025" y="2946400"/>
          <p14:tracePt t="43866" x="2857500" y="2946400"/>
          <p14:tracePt t="43959" x="2847975" y="2946400"/>
          <p14:tracePt t="43965" x="2840038" y="2946400"/>
          <p14:tracePt t="43973" x="2830513" y="2946400"/>
          <p14:tracePt t="43983" x="2813050" y="2946400"/>
          <p14:tracePt t="44000" x="2803525" y="2946400"/>
          <p14:tracePt t="44016" x="2795588" y="2946400"/>
          <p14:tracePt t="44032" x="2786063" y="2946400"/>
          <p14:tracePt t="44049" x="2776538" y="2955925"/>
          <p14:tracePt t="44066" x="2759075" y="2965450"/>
          <p14:tracePt t="44082" x="2751138" y="2982913"/>
          <p14:tracePt t="44099" x="2751138" y="2990850"/>
          <p14:tracePt t="44116" x="2741613" y="2990850"/>
          <p14:tracePt t="44132" x="2741613" y="3000375"/>
          <p14:tracePt t="44167" x="2741613" y="3009900"/>
          <p14:tracePt t="44216" x="2741613" y="3017838"/>
          <p14:tracePt t="44272" x="2741613" y="3027363"/>
          <p14:tracePt t="44288" x="2741613" y="3036888"/>
          <p14:tracePt t="44296" x="2741613" y="3044825"/>
          <p14:tracePt t="44300" x="2741613" y="3054350"/>
          <p14:tracePt t="44315" x="2741613" y="3071813"/>
          <p14:tracePt t="44356" x="2741613" y="3081338"/>
          <p14:tracePt t="44364" x="2741613" y="3089275"/>
          <p14:tracePt t="44472" x="2759075" y="3089275"/>
          <p14:tracePt t="44476" x="2768600" y="3089275"/>
          <p14:tracePt t="44477" x="2768600" y="3081338"/>
          <p14:tracePt t="44483" x="2803525" y="3036888"/>
          <p14:tracePt t="44504" x="2830513" y="2973388"/>
          <p14:tracePt t="44516" x="2840038" y="2946400"/>
          <p14:tracePt t="44532" x="2857500" y="2884488"/>
          <p14:tracePt t="44549" x="2867025" y="2840038"/>
          <p14:tracePt t="44566" x="2884488" y="2803525"/>
          <p14:tracePt t="44582" x="2884488" y="2759075"/>
          <p14:tracePt t="44600" x="2894013" y="2732088"/>
          <p14:tracePt t="44616" x="2901950" y="2705100"/>
          <p14:tracePt t="44616" x="2901950" y="2697163"/>
          <p14:tracePt t="44633" x="2901950" y="2679700"/>
          <p14:tracePt t="44650" x="2901950" y="2660650"/>
          <p14:tracePt t="44666" x="2911475" y="2652713"/>
          <p14:tracePt t="44683" x="2911475" y="2643188"/>
          <p14:tracePt t="44719" x="2919413" y="2633663"/>
          <p14:tracePt t="44751" x="2919413" y="2625725"/>
          <p14:tracePt t="44766" x="2919413" y="2616200"/>
          <p14:tracePt t="44778" x="2928938" y="2608263"/>
          <p14:tracePt t="44783" x="2928938" y="2598738"/>
          <p14:tracePt t="44790" x="2928938" y="2589213"/>
          <p14:tracePt t="44799" x="2938463" y="2571750"/>
          <p14:tracePt t="44815" x="2938463" y="2554288"/>
          <p14:tracePt t="44833" x="2946400" y="2544763"/>
          <p14:tracePt t="44849" x="2955925" y="2536825"/>
          <p14:tracePt t="44866" x="2955925" y="2517775"/>
          <p14:tracePt t="44883" x="2965450" y="2500313"/>
          <p14:tracePt t="44899" x="2965450" y="2482850"/>
          <p14:tracePt t="44916" x="2973388" y="2465388"/>
          <p14:tracePt t="44933" x="2973388" y="2455863"/>
          <p14:tracePt t="44950" x="2973388" y="2446338"/>
          <p14:tracePt t="44987" x="2973388" y="2438400"/>
          <p14:tracePt t="45071" x="2973388" y="2428875"/>
          <p14:tracePt t="45103" x="2973388" y="2419350"/>
          <p14:tracePt t="45122" x="2973388" y="2411413"/>
          <p14:tracePt t="45387" x="2973388" y="2401888"/>
          <p14:tracePt t="45394" x="2973388" y="2393950"/>
          <p14:tracePt t="45394" x="2973388" y="2384425"/>
          <p14:tracePt t="45406" x="2973388" y="2374900"/>
          <p14:tracePt t="45407" x="2973388" y="2357438"/>
          <p14:tracePt t="45416" x="2973388" y="2330450"/>
          <p14:tracePt t="45433" x="2973388" y="2312988"/>
          <p14:tracePt t="45450" x="2973388" y="2303463"/>
          <p14:tracePt t="45466" x="2973388" y="2295525"/>
          <p14:tracePt t="45510" x="2973388" y="2286000"/>
          <p14:tracePt t="45618" x="2973388" y="2276475"/>
          <p14:tracePt t="45630" x="2982913" y="2268538"/>
          <p14:tracePt t="45642" x="2982913" y="2251075"/>
          <p14:tracePt t="45644" x="2982913" y="2232025"/>
          <p14:tracePt t="45650" x="2990850" y="2205038"/>
          <p14:tracePt t="45667" x="3000375" y="2170113"/>
          <p14:tracePt t="45683" x="3000375" y="2143125"/>
          <p14:tracePt t="45700" x="3009900" y="2116138"/>
          <p14:tracePt t="45717" x="3009900" y="2089150"/>
          <p14:tracePt t="45734" x="3017838" y="2062163"/>
          <p14:tracePt t="45752" x="3017838" y="2036763"/>
          <p14:tracePt t="45766" x="3017838" y="2017713"/>
          <p14:tracePt t="45783" x="3017838" y="2000250"/>
          <p14:tracePt t="45800" x="3027363" y="1982788"/>
          <p14:tracePt t="45817" x="3036888" y="1955800"/>
          <p14:tracePt t="45833" x="3036888" y="1938338"/>
          <p14:tracePt t="45850" x="3036888" y="1911350"/>
          <p14:tracePt t="45866" x="3044825" y="1901825"/>
          <p14:tracePt t="45883" x="3044825" y="1893888"/>
          <p14:tracePt t="45899" x="3044825" y="1874838"/>
          <p14:tracePt t="45916" x="3054350" y="1847850"/>
          <p14:tracePt t="45934" x="3054350" y="1830388"/>
          <p14:tracePt t="45950" x="3062288" y="1803400"/>
          <p14:tracePt t="45967" x="3062288" y="1785938"/>
          <p14:tracePt t="45983" x="3071813" y="1768475"/>
          <p14:tracePt t="45999" x="3071813" y="1751013"/>
          <p14:tracePt t="45999" x="3071813" y="1741488"/>
          <p14:tracePt t="46017" x="3071813" y="1731963"/>
          <p14:tracePt t="46033" x="3071813" y="1714500"/>
          <p14:tracePt t="46050" x="3081338" y="1704975"/>
          <p14:tracePt t="46066" x="3081338" y="1687513"/>
          <p14:tracePt t="46083" x="3081338" y="1679575"/>
          <p14:tracePt t="46100" x="3081338" y="1670050"/>
          <p14:tracePt t="46117" x="3089275" y="1652588"/>
          <p14:tracePt t="46170" x="3089275" y="1643063"/>
          <p14:tracePt t="46204" x="3089275" y="1633538"/>
          <p14:tracePt t="46260" x="3089275" y="1625600"/>
          <p14:tracePt t="46385" x="3089275" y="1643063"/>
          <p14:tracePt t="46393" x="3089275" y="1652588"/>
          <p14:tracePt t="46396" x="3089275" y="1670050"/>
          <p14:tracePt t="46399" x="3089275" y="1724025"/>
          <p14:tracePt t="46399" x="3081338" y="1731963"/>
          <p14:tracePt t="46419" x="3081338" y="1785938"/>
          <p14:tracePt t="46434" x="3071813" y="1839913"/>
          <p14:tracePt t="46450" x="3062288" y="1893888"/>
          <p14:tracePt t="46467" x="3062288" y="1938338"/>
          <p14:tracePt t="46483" x="3062288" y="1973263"/>
          <p14:tracePt t="46500" x="3062288" y="2027238"/>
          <p14:tracePt t="46517" x="3062288" y="2089150"/>
          <p14:tracePt t="46533" x="3062288" y="2152650"/>
          <p14:tracePt t="46550" x="3062288" y="2205038"/>
          <p14:tracePt t="46567" x="3062288" y="2268538"/>
          <p14:tracePt t="46585" x="3062288" y="2330450"/>
          <p14:tracePt t="46600" x="3062288" y="2384425"/>
          <p14:tracePt t="46617" x="3062288" y="2419350"/>
          <p14:tracePt t="46633" x="3062288" y="2465388"/>
          <p14:tracePt t="46650" x="3062288" y="2490788"/>
          <p14:tracePt t="46667" x="3054350" y="2527300"/>
          <p14:tracePt t="46684" x="3054350" y="2562225"/>
          <p14:tracePt t="46700" x="3054350" y="2598738"/>
          <p14:tracePt t="46717" x="3044825" y="2633663"/>
          <p14:tracePt t="46734" x="3036888" y="2687638"/>
          <p14:tracePt t="46734" x="3036888" y="2697163"/>
          <p14:tracePt t="46766" x="3036888" y="2732088"/>
          <p14:tracePt t="46767" x="3036888" y="2776538"/>
          <p14:tracePt t="46785" x="3027363" y="2803525"/>
          <p14:tracePt t="46800" x="3027363" y="2822575"/>
          <p14:tracePt t="46817" x="3027363" y="2857500"/>
          <p14:tracePt t="46835" x="3027363" y="2874963"/>
          <p14:tracePt t="46851" x="3027363" y="2884488"/>
          <p14:tracePt t="46867" x="3027363" y="2901950"/>
          <p14:tracePt t="46884" x="3027363" y="2911475"/>
          <p14:tracePt t="46900" x="3027363" y="2919413"/>
          <p14:tracePt t="47074" x="3027363" y="2911475"/>
          <p14:tracePt t="47076" x="3036888" y="2894013"/>
          <p14:tracePt t="47079" x="3036888" y="2874963"/>
          <p14:tracePt t="47088" x="3044825" y="2830513"/>
          <p14:tracePt t="47104" x="3071813" y="2768600"/>
          <p14:tracePt t="47118" x="3081338" y="2679700"/>
          <p14:tracePt t="47134" x="3089275" y="2562225"/>
          <p14:tracePt t="47134" x="3089275" y="2544763"/>
          <p14:tracePt t="47151" x="3098800" y="2411413"/>
          <p14:tracePt t="47167" x="3098800" y="2295525"/>
          <p14:tracePt t="47183" x="3098800" y="2205038"/>
          <p14:tracePt t="47183" x="3098800" y="2187575"/>
          <p14:tracePt t="47202" x="3098800" y="2116138"/>
          <p14:tracePt t="47218" x="3098800" y="2062163"/>
          <p14:tracePt t="47234" x="3098800" y="2009775"/>
          <p14:tracePt t="47252" x="3098800" y="1982788"/>
          <p14:tracePt t="47267" x="3098800" y="1973263"/>
          <p14:tracePt t="47284" x="3098800" y="1955800"/>
          <p14:tracePt t="47463" x="3098800" y="1946275"/>
          <p14:tracePt t="47472" x="3098800" y="1938338"/>
          <p14:tracePt t="47542" x="3098800" y="1946275"/>
          <p14:tracePt t="47546" x="3098800" y="1965325"/>
          <p14:tracePt t="47548" x="3089275" y="1965325"/>
          <p14:tracePt t="47551" x="3054350" y="2044700"/>
          <p14:tracePt t="47568" x="2973388" y="2179638"/>
          <p14:tracePt t="47584" x="2847975" y="2330450"/>
          <p14:tracePt t="47584" x="2840038" y="2339975"/>
          <p14:tracePt t="47601" x="2714625" y="2482850"/>
          <p14:tracePt t="47617" x="2571750" y="2633663"/>
          <p14:tracePt t="47634" x="2438400" y="2776538"/>
          <p14:tracePt t="47651" x="2322513" y="2901950"/>
          <p14:tracePt t="47668" x="2232025" y="2990850"/>
          <p14:tracePt t="47684" x="2179638" y="3054350"/>
          <p14:tracePt t="47701" x="2125663" y="3089275"/>
          <p14:tracePt t="47718" x="2116138" y="3089275"/>
          <p14:tracePt t="47735" x="2089150" y="3108325"/>
          <p14:tracePt t="47751" x="2062163" y="3116263"/>
          <p14:tracePt t="47751" x="2054225" y="3125788"/>
          <p14:tracePt t="47784" x="2027238" y="3133725"/>
          <p14:tracePt t="47786" x="2000250" y="3160713"/>
          <p14:tracePt t="47802" x="1965325" y="3187700"/>
          <p14:tracePt t="47817" x="1901825" y="3205163"/>
          <p14:tracePt t="47834" x="1847850" y="3251200"/>
          <p14:tracePt t="47853" x="1803400" y="3286125"/>
          <p14:tracePt t="47867" x="1758950" y="3313113"/>
          <p14:tracePt t="47884" x="1731963" y="3330575"/>
          <p14:tracePt t="47900" x="1704975" y="3348038"/>
          <p14:tracePt t="47918" x="1687513" y="3357563"/>
          <p14:tracePt t="47934" x="1679575" y="3367088"/>
          <p14:tracePt t="47951" x="1670050" y="3367088"/>
          <p14:tracePt t="48082" x="1679575" y="3367088"/>
          <p14:tracePt t="48086" x="1679575" y="3357563"/>
          <p14:tracePt t="48090" x="1704975" y="3330575"/>
          <p14:tracePt t="48102" x="1741488" y="3268663"/>
          <p14:tracePt t="48118" x="1795463" y="3197225"/>
          <p14:tracePt t="48133" x="1857375" y="3108325"/>
          <p14:tracePt t="48150" x="1928813" y="3009900"/>
          <p14:tracePt t="48167" x="1990725" y="2938463"/>
          <p14:tracePt t="48182" x="2062163" y="2847975"/>
          <p14:tracePt t="48200" x="2125663" y="2768600"/>
          <p14:tracePt t="48217" x="2187575" y="2687638"/>
          <p14:tracePt t="48233" x="2251075" y="2598738"/>
          <p14:tracePt t="48250" x="2330450" y="2500313"/>
          <p14:tracePt t="48266" x="2393950" y="2401888"/>
          <p14:tracePt t="48283" x="2473325" y="2276475"/>
          <p14:tracePt t="48300" x="2544763" y="2179638"/>
          <p14:tracePt t="48316" x="2608263" y="2089150"/>
          <p14:tracePt t="48333" x="2660650" y="2000250"/>
          <p14:tracePt t="48350" x="2714625" y="1919288"/>
          <p14:tracePt t="48367" x="2768600" y="1847850"/>
          <p14:tracePt t="48383" x="2857500" y="1741488"/>
          <p14:tracePt t="48400" x="2946400" y="1643063"/>
          <p14:tracePt t="48417" x="3054350" y="1517650"/>
          <p14:tracePt t="48434" x="3179763" y="1384300"/>
          <p14:tracePt t="48450" x="3295650" y="1268413"/>
          <p14:tracePt t="48467" x="3384550" y="1152525"/>
          <p14:tracePt t="48483" x="3465513" y="1081088"/>
          <p14:tracePt t="48500" x="3500438" y="1027113"/>
          <p14:tracePt t="48517" x="3517900" y="1009650"/>
          <p14:tracePt t="48585" x="3517900" y="1017588"/>
          <p14:tracePt t="48594" x="3509963" y="1036638"/>
          <p14:tracePt t="48596" x="3509963" y="1044575"/>
          <p14:tracePt t="48596" x="3500438" y="1054100"/>
          <p14:tracePt t="48606" x="3482975" y="1108075"/>
          <p14:tracePt t="48619" x="3455988" y="1169988"/>
          <p14:tracePt t="48634" x="3429000" y="1250950"/>
          <p14:tracePt t="48651" x="3384550" y="1357313"/>
          <p14:tracePt t="48668" x="3286125" y="1581150"/>
          <p14:tracePt t="48685" x="3187700" y="1803400"/>
          <p14:tracePt t="48702" x="3054350" y="2116138"/>
          <p14:tracePt t="48718" x="2874963" y="2562225"/>
          <p14:tracePt t="48735" x="2705100" y="2928938"/>
          <p14:tracePt t="48735" x="2687638" y="2973388"/>
          <p14:tracePt t="48768" x="2589213" y="3205163"/>
          <p14:tracePt t="48769" x="2527300" y="3367088"/>
          <p14:tracePt t="48786" x="2500313" y="3465513"/>
          <p14:tracePt t="48801" x="2465388" y="3544888"/>
          <p14:tracePt t="48819" x="2446338" y="3581400"/>
          <p14:tracePt t="48834" x="2428875" y="3608388"/>
          <p14:tracePt t="48850" x="2419350" y="3625850"/>
          <p14:tracePt t="48868" x="2393950" y="3643313"/>
          <p14:tracePt t="48885" x="2366963" y="3660775"/>
          <p14:tracePt t="48902" x="2330450" y="3679825"/>
          <p14:tracePt t="48918" x="2286000" y="3705225"/>
          <p14:tracePt t="48935" x="2241550" y="3732213"/>
          <p14:tracePt t="48952" x="2187575" y="3768725"/>
          <p14:tracePt t="48968" x="2125663" y="3803650"/>
          <p14:tracePt t="48968" x="2116138" y="3822700"/>
          <p14:tracePt t="48985" x="2062163" y="3867150"/>
          <p14:tracePt t="49001" x="2036763" y="3894138"/>
          <p14:tracePt t="49019" x="2017713" y="3902075"/>
          <p14:tracePt t="49121" x="2027238" y="3894138"/>
          <p14:tracePt t="49134" x="2044700" y="3867150"/>
          <p14:tracePt t="49141" x="2062163" y="3848100"/>
          <p14:tracePt t="49150" x="2081213" y="3813175"/>
          <p14:tracePt t="49168" x="2125663" y="3759200"/>
          <p14:tracePt t="49185" x="2170113" y="3724275"/>
          <p14:tracePt t="49202" x="2224088" y="3660775"/>
          <p14:tracePt t="49218" x="2330450" y="3581400"/>
          <p14:tracePt t="49235" x="2465388" y="3482975"/>
          <p14:tracePt t="49252" x="2643188" y="3348038"/>
          <p14:tracePt t="49268" x="2822575" y="3232150"/>
          <p14:tracePt t="49285" x="2965450" y="3116263"/>
          <p14:tracePt t="49302" x="3062288" y="3044825"/>
          <p14:tracePt t="49318" x="3116263" y="2990850"/>
          <p14:tracePt t="49335" x="3152775" y="2955925"/>
          <p14:tracePt t="49352" x="3170238" y="2938463"/>
          <p14:tracePt t="49368" x="3179763" y="2938463"/>
          <p14:tracePt t="49485" x="3187700" y="2928938"/>
          <p14:tracePt t="49496" x="3197225" y="2919413"/>
          <p14:tracePt t="49508" x="3214688" y="2901950"/>
          <p14:tracePt t="49509" x="3224213" y="2894013"/>
          <p14:tracePt t="49518" x="3251200" y="2874963"/>
          <p14:tracePt t="49534" x="3276600" y="2857500"/>
          <p14:tracePt t="49534" x="3286125" y="2847975"/>
          <p14:tracePt t="49553" x="3303588" y="2830513"/>
          <p14:tracePt t="49569" x="3322638" y="2813050"/>
          <p14:tracePt t="49585" x="3340100" y="2795588"/>
          <p14:tracePt t="49601" x="3367088" y="2776538"/>
          <p14:tracePt t="49618" x="3375025" y="2768600"/>
          <p14:tracePt t="49635" x="3394075" y="2751138"/>
          <p14:tracePt t="49651" x="3402013" y="2732088"/>
          <p14:tracePt t="49956" x="0" y="0"/>
        </p14:tracePtLst>
        <p14:tracePtLst>
          <p14:tracePt t="52682" x="3429000" y="2660650"/>
          <p14:tracePt t="53215" x="3419475" y="2660650"/>
          <p14:tracePt t="53231" x="3411538" y="2660650"/>
          <p14:tracePt t="53243" x="3402013" y="2660650"/>
          <p14:tracePt t="53244" x="3394075" y="2679700"/>
          <p14:tracePt t="53258" x="3375025" y="2697163"/>
          <p14:tracePt t="53270" x="3357563" y="2705100"/>
          <p14:tracePt t="53318" x="3348038" y="2705100"/>
          <p14:tracePt t="53438" x="3348038" y="2714625"/>
          <p14:tracePt t="53439" x="3340100" y="2714625"/>
          <p14:tracePt t="53450" x="3330575" y="2724150"/>
          <p14:tracePt t="53453" x="3313113" y="2732088"/>
          <p14:tracePt t="53470" x="3295650" y="2751138"/>
          <p14:tracePt t="53487" x="3286125" y="2759075"/>
          <p14:tracePt t="53503" x="3268663" y="2776538"/>
          <p14:tracePt t="53521" x="3251200" y="2795588"/>
          <p14:tracePt t="53538" x="3241675" y="2803525"/>
          <p14:tracePt t="53553" x="3232150" y="2813050"/>
          <p14:tracePt t="53570" x="3214688" y="2822575"/>
          <p14:tracePt t="53588" x="3205163" y="2830513"/>
          <p14:tracePt t="53604" x="3187700" y="2840038"/>
          <p14:tracePt t="53619" x="3160713" y="2867025"/>
          <p14:tracePt t="53638" x="3143250" y="2884488"/>
          <p14:tracePt t="53654" x="3116263" y="2901950"/>
          <p14:tracePt t="53670" x="3081338" y="2919413"/>
          <p14:tracePt t="53687" x="3044825" y="2946400"/>
          <p14:tracePt t="53704" x="3017838" y="2965450"/>
          <p14:tracePt t="53720" x="2990850" y="2982913"/>
          <p14:tracePt t="53737" x="2973388" y="2990850"/>
          <p14:tracePt t="53755" x="2955925" y="3000375"/>
          <p14:tracePt t="53769" x="2928938" y="3017838"/>
          <p14:tracePt t="53787" x="2911475" y="3036888"/>
          <p14:tracePt t="53787" x="2901950" y="3036888"/>
          <p14:tracePt t="53806" x="2874963" y="3054350"/>
          <p14:tracePt t="53819" x="2840038" y="3081338"/>
          <p14:tracePt t="53837" x="2813050" y="3108325"/>
          <p14:tracePt t="53854" x="2786063" y="3125788"/>
          <p14:tracePt t="53870" x="2759075" y="3143250"/>
          <p14:tracePt t="53888" x="2724150" y="3170238"/>
          <p14:tracePt t="53903" x="2697163" y="3179763"/>
          <p14:tracePt t="53920" x="2679700" y="3205163"/>
          <p14:tracePt t="53936" x="2643188" y="3224213"/>
          <p14:tracePt t="53954" x="2625725" y="3251200"/>
          <p14:tracePt t="53970" x="2598738" y="3276600"/>
          <p14:tracePt t="53987" x="2554288" y="3303588"/>
          <p14:tracePt t="54004" x="2527300" y="3330575"/>
          <p14:tracePt t="54020" x="2490788" y="3367088"/>
          <p14:tracePt t="54038" x="2465388" y="3394075"/>
          <p14:tracePt t="54054" x="2419350" y="3419475"/>
          <p14:tracePt t="54070" x="2393950" y="3446463"/>
          <p14:tracePt t="54087" x="2366963" y="3465513"/>
          <p14:tracePt t="54104" x="2347913" y="3482975"/>
          <p14:tracePt t="54121" x="2322513" y="3500438"/>
          <p14:tracePt t="54137" x="2295525" y="3527425"/>
          <p14:tracePt t="54153" x="2268538" y="3544888"/>
          <p14:tracePt t="54170" x="2241550" y="3581400"/>
          <p14:tracePt t="54187" x="2214563" y="3608388"/>
          <p14:tracePt t="54204" x="2187575" y="3633788"/>
          <p14:tracePt t="54220" x="2170113" y="3652838"/>
          <p14:tracePt t="54238" x="2143125" y="3670300"/>
          <p14:tracePt t="54254" x="2116138" y="3687763"/>
          <p14:tracePt t="54270" x="2089150" y="3714750"/>
          <p14:tracePt t="54288" x="2071688" y="3732213"/>
          <p14:tracePt t="54303" x="2044700" y="3751263"/>
          <p14:tracePt t="54321" x="2017713" y="3776663"/>
          <p14:tracePt t="54337" x="2000250" y="3795713"/>
          <p14:tracePt t="54353" x="1973263" y="3803650"/>
          <p14:tracePt t="54372" x="1938338" y="3830638"/>
          <p14:tracePt t="54387" x="1911350" y="3857625"/>
          <p14:tracePt t="54405" x="1874838" y="3884613"/>
          <p14:tracePt t="54421" x="1839913" y="3911600"/>
          <p14:tracePt t="54437" x="1812925" y="3938588"/>
          <p14:tracePt t="54455" x="1785938" y="3965575"/>
          <p14:tracePt t="54471" x="1758950" y="3990975"/>
          <p14:tracePt t="54488" x="1731963" y="4017963"/>
          <p14:tracePt t="54504" x="1704975" y="4054475"/>
          <p14:tracePt t="54523" x="1679575" y="4071938"/>
          <p14:tracePt t="54537" x="1660525" y="4089400"/>
          <p14:tracePt t="54553" x="1643063" y="4108450"/>
          <p14:tracePt t="54571" x="1633538" y="4108450"/>
          <p14:tracePt t="54587" x="1616075" y="4125913"/>
          <p14:tracePt t="54605" x="1598613" y="4133850"/>
          <p14:tracePt t="54621" x="1571625" y="4143375"/>
          <p14:tracePt t="54637" x="1554163" y="4160838"/>
          <p14:tracePt t="54654" x="1527175" y="4179888"/>
          <p14:tracePt t="54671" x="1490663" y="4197350"/>
          <p14:tracePt t="54687" x="1473200" y="4214813"/>
          <p14:tracePt t="54704" x="1446213" y="4224338"/>
          <p14:tracePt t="54720" x="1438275" y="4232275"/>
          <p14:tracePt t="54737" x="1428750" y="4232275"/>
          <p14:tracePt t="54824" x="1419225" y="4232275"/>
          <p14:tracePt t="54897" x="1411288" y="4232275"/>
          <p14:tracePt t="54903" x="1401763" y="4205288"/>
          <p14:tracePt t="54915" x="1384300" y="4179888"/>
          <p14:tracePt t="54920" x="1384300" y="4125913"/>
          <p14:tracePt t="54938" x="1384300" y="4071938"/>
          <p14:tracePt t="54953" x="1384300" y="4027488"/>
          <p14:tracePt t="54971" x="1384300" y="3990975"/>
          <p14:tracePt t="54988" x="1384300" y="3956050"/>
          <p14:tracePt t="55003" x="1393825" y="3938588"/>
          <p14:tracePt t="55020" x="1393825" y="3919538"/>
          <p14:tracePt t="55037" x="1393825" y="3902075"/>
          <p14:tracePt t="55054" x="1393825" y="3894138"/>
          <p14:tracePt t="55071" x="1393825" y="3884613"/>
          <p14:tracePt t="55088" x="1393825" y="3875088"/>
          <p14:tracePt t="55103" x="1393825" y="3867150"/>
          <p14:tracePt t="55143" x="1393825" y="3857625"/>
          <p14:tracePt t="55156" x="1384300" y="3848100"/>
          <p14:tracePt t="55168" x="1384300" y="3840163"/>
          <p14:tracePt t="55171" x="1374775" y="3830638"/>
          <p14:tracePt t="55187" x="1374775" y="3803650"/>
          <p14:tracePt t="55204" x="1366838" y="3786188"/>
          <p14:tracePt t="55221" x="1366838" y="3768725"/>
          <p14:tracePt t="55237" x="1366838" y="3759200"/>
          <p14:tracePt t="55255" x="1366838" y="3751263"/>
          <p14:tracePt t="55270" x="1366838" y="3741738"/>
          <p14:tracePt t="55307" x="1366838" y="3732213"/>
          <p14:tracePt t="55343" x="1366838" y="3724275"/>
          <p14:tracePt t="55360" x="1357313" y="3724275"/>
          <p14:tracePt t="55367" x="1339850" y="3705225"/>
          <p14:tracePt t="55369" x="1303338" y="3697288"/>
          <p14:tracePt t="55388" x="1285875" y="3697288"/>
          <p14:tracePt t="55726" x="1285875" y="3705225"/>
          <p14:tracePt t="55731" x="1285875" y="3714750"/>
          <p14:tracePt t="55743" x="1285875" y="3724275"/>
          <p14:tracePt t="55755" x="1285875" y="3732213"/>
          <p14:tracePt t="55756" x="1285875" y="3751263"/>
          <p14:tracePt t="55770" x="1285875" y="3768725"/>
          <p14:tracePt t="55789" x="1285875" y="3786188"/>
          <p14:tracePt t="55805" x="1285875" y="3813175"/>
          <p14:tracePt t="55821" x="1285875" y="3840163"/>
          <p14:tracePt t="55838" x="1285875" y="3875088"/>
          <p14:tracePt t="55855" x="1285875" y="3911600"/>
          <p14:tracePt t="55871" x="1285875" y="3946525"/>
          <p14:tracePt t="55888" x="1285875" y="3965575"/>
          <p14:tracePt t="55905" x="1285875" y="3990975"/>
          <p14:tracePt t="55920" x="1285875" y="4017963"/>
          <p14:tracePt t="55938" x="1285875" y="4044950"/>
          <p14:tracePt t="55955" x="1285875" y="4071938"/>
          <p14:tracePt t="55971" x="1285875" y="4089400"/>
          <p14:tracePt t="55988" x="1285875" y="4116388"/>
          <p14:tracePt t="56005" x="1285875" y="4133850"/>
          <p14:tracePt t="56021" x="1285875" y="4152900"/>
          <p14:tracePt t="56037" x="1285875" y="4187825"/>
          <p14:tracePt t="56055" x="1285875" y="4214813"/>
          <p14:tracePt t="56071" x="1285875" y="4251325"/>
          <p14:tracePt t="56088" x="1285875" y="4276725"/>
          <p14:tracePt t="56105" x="1285875" y="4303713"/>
          <p14:tracePt t="56121" x="1285875" y="4348163"/>
          <p14:tracePt t="56139" x="1285875" y="4367213"/>
          <p14:tracePt t="56154" x="1285875" y="4394200"/>
          <p14:tracePt t="56171" x="1285875" y="4429125"/>
          <p14:tracePt t="56189" x="1276350" y="4446588"/>
          <p14:tracePt t="56205" x="1276350" y="4465638"/>
          <p14:tracePt t="56221" x="1276350" y="4491038"/>
          <p14:tracePt t="56238" x="1276350" y="4510088"/>
          <p14:tracePt t="56256" x="1276350" y="4527550"/>
          <p14:tracePt t="56271" x="1276350" y="4545013"/>
          <p14:tracePt t="56288" x="1276350" y="4562475"/>
          <p14:tracePt t="56305" x="1276350" y="4589463"/>
          <p14:tracePt t="56322" x="1276350" y="4616450"/>
          <p14:tracePt t="56338" x="1276350" y="4643438"/>
          <p14:tracePt t="56356" x="1268413" y="4670425"/>
          <p14:tracePt t="56370" x="1268413" y="4687888"/>
          <p14:tracePt t="56387" x="1268413" y="4714875"/>
          <p14:tracePt t="56404" x="1258888" y="4741863"/>
          <p14:tracePt t="56421" x="1258888" y="4776788"/>
          <p14:tracePt t="56438" x="1258888" y="4795838"/>
          <p14:tracePt t="56454" x="1258888" y="4822825"/>
          <p14:tracePt t="56471" x="1258888" y="4840288"/>
          <p14:tracePt t="56487" x="1258888" y="4857750"/>
          <p14:tracePt t="56504" x="1258888" y="4867275"/>
          <p14:tracePt t="56521" x="1258888" y="4911725"/>
          <p14:tracePt t="56537" x="1258888" y="4929188"/>
          <p14:tracePt t="56553" x="1258888" y="4965700"/>
          <p14:tracePt t="56570" x="1258888" y="4991100"/>
          <p14:tracePt t="56587" x="1258888" y="5000625"/>
          <p14:tracePt t="56604" x="1258888" y="5018088"/>
          <p14:tracePt t="56620" x="1258888" y="5027613"/>
          <p14:tracePt t="56690" x="1258888" y="5037138"/>
          <p14:tracePt t="56737" x="1258888" y="5045075"/>
          <p14:tracePt t="56762" x="1258888" y="5054600"/>
          <p14:tracePt t="56810" x="1258888" y="5062538"/>
          <p14:tracePt t="56930" x="1258888" y="5054600"/>
          <p14:tracePt t="56934" x="1258888" y="5045075"/>
          <p14:tracePt t="56942" x="1258888" y="5027613"/>
          <p14:tracePt t="56944" x="1268413" y="5000625"/>
          <p14:tracePt t="56955" x="1276350" y="4938713"/>
          <p14:tracePt t="56972" x="1295400" y="4884738"/>
          <p14:tracePt t="56988" x="1312863" y="4822825"/>
          <p14:tracePt t="57006" x="1322388" y="4768850"/>
          <p14:tracePt t="57022" x="1339850" y="4724400"/>
          <p14:tracePt t="57022" x="1339850" y="4714875"/>
          <p14:tracePt t="57040" x="1347788" y="4670425"/>
          <p14:tracePt t="57055" x="1366838" y="4625975"/>
          <p14:tracePt t="57072" x="1374775" y="4572000"/>
          <p14:tracePt t="57090" x="1384300" y="4518025"/>
          <p14:tracePt t="57106" x="1401763" y="4473575"/>
          <p14:tracePt t="57122" x="1411288" y="4429125"/>
          <p14:tracePt t="57139" x="1419225" y="4384675"/>
          <p14:tracePt t="57155" x="1428750" y="4348163"/>
          <p14:tracePt t="57172" x="1428750" y="4322763"/>
          <p14:tracePt t="57188" x="1438275" y="4286250"/>
          <p14:tracePt t="57222" x="1438275" y="4268788"/>
          <p14:tracePt t="57222" x="1446213" y="4241800"/>
          <p14:tracePt t="57238" x="1446213" y="4205288"/>
          <p14:tracePt t="57256" x="1446213" y="4187825"/>
          <p14:tracePt t="57272" x="1446213" y="4152900"/>
          <p14:tracePt t="57289" x="1446213" y="4125913"/>
          <p14:tracePt t="57305" x="1446213" y="4071938"/>
          <p14:tracePt t="57322" x="1446213" y="4054475"/>
          <p14:tracePt t="57339" x="1446213" y="4027488"/>
          <p14:tracePt t="57354" x="1446213" y="3990975"/>
          <p14:tracePt t="57372" x="1446213" y="3956050"/>
          <p14:tracePt t="57388" x="1438275" y="3929063"/>
          <p14:tracePt t="57405" x="1438275" y="3894138"/>
          <p14:tracePt t="57422" x="1428750" y="3875088"/>
          <p14:tracePt t="57439" x="1419225" y="3857625"/>
          <p14:tracePt t="57455" x="1419225" y="3840163"/>
          <p14:tracePt t="57455" x="1419225" y="3830638"/>
          <p14:tracePt t="57472" x="1419225" y="3813175"/>
          <p14:tracePt t="57490" x="1411288" y="3786188"/>
          <p14:tracePt t="57504" x="1411288" y="3768725"/>
          <p14:tracePt t="57522" x="1411288" y="3759200"/>
          <p14:tracePt t="57538" x="1411288" y="3741738"/>
          <p14:tracePt t="57555" x="1411288" y="3724275"/>
          <p14:tracePt t="57572" x="1411288" y="3705225"/>
          <p14:tracePt t="57589" x="1401763" y="3697288"/>
          <p14:tracePt t="57605" x="1401763" y="3687763"/>
          <p14:tracePt t="57622" x="1401763" y="3679825"/>
          <p14:tracePt t="57638" x="1401763" y="3670300"/>
          <p14:tracePt t="57655" x="1401763" y="3660775"/>
          <p14:tracePt t="57792" x="1393825" y="3652838"/>
          <p14:tracePt t="57797" x="1384300" y="3652838"/>
          <p14:tracePt t="57802" x="1374775" y="3652838"/>
          <p14:tracePt t="57806" x="1339850" y="3714750"/>
          <p14:tracePt t="57823" x="1312863" y="3776663"/>
          <p14:tracePt t="57839" x="1295400" y="3830638"/>
          <p14:tracePt t="57856" x="1285875" y="3875088"/>
          <p14:tracePt t="57872" x="1285875" y="3911600"/>
          <p14:tracePt t="57889" x="1285875" y="3929063"/>
          <p14:tracePt t="57905" x="1285875" y="3946525"/>
          <p14:tracePt t="57921" x="1285875" y="3956050"/>
          <p14:tracePt t="57956" x="1285875" y="3965575"/>
          <p14:tracePt t="57956" x="1285875" y="3973513"/>
          <p14:tracePt t="57973" x="1285875" y="3983038"/>
          <p14:tracePt t="57988" x="1285875" y="3990975"/>
          <p14:tracePt t="58005" x="1285875" y="4010025"/>
          <p14:tracePt t="58023" x="1285875" y="4027488"/>
          <p14:tracePt t="58038" x="1285875" y="4081463"/>
          <p14:tracePt t="58056" x="1285875" y="4125913"/>
          <p14:tracePt t="58072" x="1285875" y="4197350"/>
          <p14:tracePt t="58089" x="1285875" y="4251325"/>
          <p14:tracePt t="58106" x="1285875" y="4303713"/>
          <p14:tracePt t="58122" x="1285875" y="4367213"/>
          <p14:tracePt t="58139" x="1285875" y="4429125"/>
          <p14:tracePt t="58156" x="1285875" y="4483100"/>
          <p14:tracePt t="58172" x="1285875" y="4562475"/>
          <p14:tracePt t="58190" x="1285875" y="4625975"/>
          <p14:tracePt t="58205" x="1276350" y="4679950"/>
          <p14:tracePt t="58205" x="1276350" y="4687888"/>
          <p14:tracePt t="58223" x="1276350" y="4732338"/>
          <p14:tracePt t="58239" x="1276350" y="4786313"/>
          <p14:tracePt t="58239" x="1276350" y="4795838"/>
          <p14:tracePt t="58259" x="1276350" y="4822825"/>
          <p14:tracePt t="58272" x="1276350" y="4857750"/>
          <p14:tracePt t="58289" x="1276350" y="4894263"/>
          <p14:tracePt t="58307" x="1276350" y="4902200"/>
          <p14:tracePt t="58322" x="1276350" y="4919663"/>
          <p14:tracePt t="58340" x="1276350" y="4929188"/>
          <p14:tracePt t="58387" x="1276350" y="4938713"/>
          <p14:tracePt t="58419" x="1276350" y="4946650"/>
          <p14:tracePt t="58456" x="1276350" y="4956175"/>
          <p14:tracePt t="58468" x="1276350" y="4965700"/>
          <p14:tracePt t="58581" x="1276350" y="4956175"/>
          <p14:tracePt t="58588" x="1276350" y="4946650"/>
          <p14:tracePt t="58592" x="1276350" y="4938713"/>
          <p14:tracePt t="58605" x="1276350" y="4919663"/>
          <p14:tracePt t="58607" x="1276350" y="4875213"/>
          <p14:tracePt t="58622" x="1276350" y="4803775"/>
          <p14:tracePt t="58640" x="1276350" y="4714875"/>
          <p14:tracePt t="58655" x="1285875" y="4643438"/>
          <p14:tracePt t="58672" x="1295400" y="4581525"/>
          <p14:tracePt t="58689" x="1295400" y="4527550"/>
          <p14:tracePt t="58706" x="1295400" y="4483100"/>
          <p14:tracePt t="58723" x="1303338" y="4419600"/>
          <p14:tracePt t="58739" x="1303338" y="4375150"/>
          <p14:tracePt t="58739" x="1303338" y="4367213"/>
          <p14:tracePt t="58760" x="1312863" y="4340225"/>
          <p14:tracePt t="58772" x="1312863" y="4276725"/>
          <p14:tracePt t="58789" x="1322388" y="4214813"/>
          <p14:tracePt t="58806" x="1330325" y="4160838"/>
          <p14:tracePt t="58823" x="1330325" y="4108450"/>
          <p14:tracePt t="58840" x="1339850" y="4054475"/>
          <p14:tracePt t="58857" x="1347788" y="3990975"/>
          <p14:tracePt t="58873" x="1357313" y="3956050"/>
          <p14:tracePt t="58888" x="1366838" y="3919538"/>
          <p14:tracePt t="58906" x="1374775" y="3875088"/>
          <p14:tracePt t="58922" x="1374775" y="3848100"/>
          <p14:tracePt t="58939" x="1374775" y="3830638"/>
          <p14:tracePt t="58956" x="1384300" y="3813175"/>
          <p14:tracePt t="58972" x="1384300" y="3803650"/>
          <p14:tracePt t="58989" x="1384300" y="3776663"/>
          <p14:tracePt t="59006" x="1384300" y="3768725"/>
          <p14:tracePt t="59023" x="1393825" y="3759200"/>
          <p14:tracePt t="59058" x="1393825" y="3751263"/>
          <p14:tracePt t="59082" x="1393825" y="3741738"/>
          <p14:tracePt t="59453" x="1384300" y="3751263"/>
          <p14:tracePt t="59478" x="1374775" y="3759200"/>
          <p14:tracePt t="59480" x="1374775" y="3768725"/>
          <p14:tracePt t="59481" x="1374775" y="3776663"/>
          <p14:tracePt t="59494" x="1374775" y="3795713"/>
          <p14:tracePt t="59513" x="1366838" y="3803650"/>
          <p14:tracePt t="59523" x="1366838" y="3813175"/>
          <p14:tracePt t="59539" x="1366838" y="3822700"/>
          <p14:tracePt t="59556" x="1357313" y="3830638"/>
          <p14:tracePt t="59572" x="1347788" y="3848100"/>
          <p14:tracePt t="59589" x="1339850" y="3857625"/>
          <p14:tracePt t="59606" x="1339850" y="3867150"/>
          <p14:tracePt t="59965" x="1339850" y="3875088"/>
          <p14:tracePt t="60014" x="1330325" y="3875088"/>
          <p14:tracePt t="60616" x="1330325" y="3884613"/>
          <p14:tracePt t="65622" x="1330325" y="3894138"/>
          <p14:tracePt t="65630" x="1330325" y="3902075"/>
          <p14:tracePt t="65634" x="1322388" y="3902075"/>
          <p14:tracePt t="65643" x="1312863" y="3911600"/>
          <p14:tracePt t="65660" x="1312863" y="3919538"/>
          <p14:tracePt t="65974" x="1312863" y="3929063"/>
          <p14:tracePt t="65985" x="1303338" y="3929063"/>
          <p14:tracePt t="65991" x="1295400" y="3938588"/>
          <p14:tracePt t="65993" x="1295400" y="3946525"/>
          <p14:tracePt t="66051" x="1295400" y="3956050"/>
          <p14:tracePt t="66056" x="1285875" y="3965575"/>
          <p14:tracePt t="66080" x="1276350" y="3973513"/>
          <p14:tracePt t="66105" x="1268413" y="3983038"/>
          <p14:tracePt t="66117" x="1258888" y="3990975"/>
          <p14:tracePt t="66129" x="1258888" y="4000500"/>
          <p14:tracePt t="66153" x="1258888" y="4010025"/>
          <p14:tracePt t="66164" x="1250950" y="4010025"/>
          <p14:tracePt t="67296" x="1250950" y="4017963"/>
          <p14:tracePt t="67321" x="1241425" y="4027488"/>
          <p14:tracePt t="67332" x="1241425" y="4037013"/>
          <p14:tracePt t="67344" x="1241425" y="4044950"/>
          <p14:tracePt t="67361" x="1223963" y="4062413"/>
          <p14:tracePt t="67361" x="1223963" y="4071938"/>
          <p14:tracePt t="67378" x="1196975" y="4089400"/>
          <p14:tracePt t="67378" x="1187450" y="4125913"/>
          <p14:tracePt t="67395" x="1160463" y="4152900"/>
          <p14:tracePt t="67410" x="1143000" y="4187825"/>
          <p14:tracePt t="67428" x="1116013" y="4214813"/>
          <p14:tracePt t="67444" x="1108075" y="4232275"/>
          <p14:tracePt t="67461" x="1089025" y="4251325"/>
          <p14:tracePt t="67477" x="1071563" y="4259263"/>
          <p14:tracePt t="67494" x="1044575" y="4268788"/>
          <p14:tracePt t="67511" x="1036638" y="4286250"/>
          <p14:tracePt t="67527" x="1009650" y="4295775"/>
          <p14:tracePt t="67545" x="1000125" y="4303713"/>
          <p14:tracePt t="67561" x="982663" y="4322763"/>
          <p14:tracePt t="67578" x="965200" y="4330700"/>
          <p14:tracePt t="67594" x="938213" y="4348163"/>
          <p14:tracePt t="67611" x="928688" y="4367213"/>
          <p14:tracePt t="67628" x="901700" y="4375150"/>
          <p14:tracePt t="67644" x="884238" y="4384675"/>
          <p14:tracePt t="67661" x="857250" y="4402138"/>
          <p14:tracePt t="67677" x="839788" y="4411663"/>
          <p14:tracePt t="67694" x="822325" y="4419600"/>
          <p14:tracePt t="67711" x="803275" y="4438650"/>
          <p14:tracePt t="67728" x="785813" y="4446588"/>
          <p14:tracePt t="67745" x="776288" y="4446588"/>
          <p14:tracePt t="67760" x="758825" y="4465638"/>
          <p14:tracePt t="67777" x="750888" y="4465638"/>
          <p14:tracePt t="67794" x="723900" y="4483100"/>
          <p14:tracePt t="67811" x="704850" y="4491038"/>
          <p14:tracePt t="67828" x="704850" y="4510088"/>
          <p14:tracePt t="67844" x="696913" y="4510088"/>
          <p14:tracePt t="67883" x="687388" y="4518025"/>
          <p14:tracePt t="67894" x="679450" y="4518025"/>
          <p14:tracePt t="67895" x="669925" y="4527550"/>
          <p14:tracePt t="67931" x="660400" y="4537075"/>
          <p14:tracePt t="67932" x="660400" y="4545013"/>
          <p14:tracePt t="67944" x="642938" y="4545013"/>
          <p14:tracePt t="67963" x="642938" y="4554538"/>
          <p14:tracePt t="67978" x="633413" y="4562475"/>
          <p14:tracePt t="68047" x="625475" y="4572000"/>
          <p14:tracePt t="68071" x="625475" y="4581525"/>
          <p14:tracePt t="68080" x="615950" y="4581525"/>
          <p14:tracePt t="68108" x="615950" y="4589463"/>
          <p14:tracePt t="68119" x="608013" y="4589463"/>
          <p14:tracePt t="68125" x="608013" y="4598988"/>
          <p14:tracePt t="68133" x="598488" y="4598988"/>
          <p14:tracePt t="68144" x="598488" y="4608513"/>
          <p14:tracePt t="68161" x="598488" y="4616450"/>
          <p14:tracePt t="68178" x="588963" y="4616450"/>
          <p14:tracePt t="68194" x="588963" y="4625975"/>
          <p14:tracePt t="68355" x="581025" y="4625975"/>
          <p14:tracePt t="68379" x="581025" y="4633913"/>
          <p14:tracePt t="68403" x="571500" y="4643438"/>
          <p14:tracePt t="68409" x="571500" y="4652963"/>
          <p14:tracePt t="68418" x="561975" y="4652963"/>
          <p14:tracePt t="68447" x="561975" y="4660900"/>
          <p14:tracePt t="68519" x="554038" y="4660900"/>
          <p14:tracePt t="68798" x="561975" y="4652963"/>
          <p14:tracePt t="68810" x="571500" y="4652963"/>
          <p14:tracePt t="68822" x="571500" y="4643438"/>
          <p14:tracePt t="68871" x="581025" y="4643438"/>
          <p14:tracePt t="68894" x="581025" y="4633913"/>
          <p14:tracePt t="68902" x="588963" y="4633913"/>
          <p14:tracePt t="68914" x="588963" y="4625975"/>
          <p14:tracePt t="68926" x="598488" y="4625975"/>
          <p14:tracePt t="68926" x="608013" y="4625975"/>
          <p14:tracePt t="68940" x="608013" y="4608513"/>
          <p14:tracePt t="68945" x="625475" y="4589463"/>
          <p14:tracePt t="68961" x="642938" y="4572000"/>
          <p14:tracePt t="68979" x="652463" y="4572000"/>
          <p14:tracePt t="68994" x="660400" y="4562475"/>
          <p14:tracePt t="69011" x="679450" y="4554538"/>
          <p14:tracePt t="69029" x="687388" y="4537075"/>
          <p14:tracePt t="69045" x="696913" y="4537075"/>
          <p14:tracePt t="69061" x="704850" y="4527550"/>
          <p14:tracePt t="69078" x="714375" y="4518025"/>
          <p14:tracePt t="69117" x="723900" y="4518025"/>
          <p14:tracePt t="69281" x="731838" y="4527550"/>
          <p14:tracePt t="69283" x="741363" y="4537075"/>
          <p14:tracePt t="69293" x="758825" y="4545013"/>
          <p14:tracePt t="69297" x="785813" y="4572000"/>
          <p14:tracePt t="69311" x="847725" y="4581525"/>
          <p14:tracePt t="69327" x="893763" y="4581525"/>
          <p14:tracePt t="69344" x="938213" y="4581525"/>
          <p14:tracePt t="69362" x="973138" y="4545013"/>
          <p14:tracePt t="69377" x="1009650" y="4510088"/>
          <p14:tracePt t="69396" x="1054100" y="4438650"/>
          <p14:tracePt t="69412" x="1089025" y="4375150"/>
          <p14:tracePt t="69428" x="1116013" y="4322763"/>
          <p14:tracePt t="69445" x="1125538" y="4268788"/>
          <p14:tracePt t="69462" x="1143000" y="4241800"/>
          <p14:tracePt t="69462" x="1143000" y="4232275"/>
          <p14:tracePt t="69479" x="1152525" y="4197350"/>
          <p14:tracePt t="69496" x="1160463" y="4170363"/>
          <p14:tracePt t="69512" x="1160463" y="4143375"/>
          <p14:tracePt t="69528" x="1169988" y="4116388"/>
          <p14:tracePt t="69545" x="1179513" y="4081463"/>
          <p14:tracePt t="69562" x="1187450" y="4037013"/>
          <p14:tracePt t="69579" x="1196975" y="3990975"/>
          <p14:tracePt t="69596" x="1204913" y="3938588"/>
          <p14:tracePt t="69612" x="1214438" y="3884613"/>
          <p14:tracePt t="69612" x="1214438" y="3875088"/>
          <p14:tracePt t="69630" x="1223963" y="3848100"/>
          <p14:tracePt t="69646" x="1223963" y="3830638"/>
          <p14:tracePt t="69662" x="1231900" y="3795713"/>
          <p14:tracePt t="69679" x="1241425" y="3768725"/>
          <p14:tracePt t="69696" x="1250950" y="3741738"/>
          <p14:tracePt t="69712" x="1250950" y="3714750"/>
          <p14:tracePt t="69729" x="1258888" y="3687763"/>
          <p14:tracePt t="69745" x="1268413" y="3660775"/>
          <p14:tracePt t="69763" x="1285875" y="3643313"/>
          <p14:tracePt t="69779" x="1285875" y="3633788"/>
          <p14:tracePt t="69795" x="1285875" y="3625850"/>
          <p14:tracePt t="69836" x="1295400" y="3616325"/>
          <p14:tracePt t="69868" x="1295400" y="3608388"/>
          <p14:tracePt t="70005" x="1295400" y="3616325"/>
          <p14:tracePt t="70007" x="1295400" y="3625850"/>
          <p14:tracePt t="70012" x="1295400" y="3643313"/>
          <p14:tracePt t="70017" x="1295400" y="3679825"/>
          <p14:tracePt t="70033" x="1285875" y="3732213"/>
          <p14:tracePt t="70033" x="1285875" y="3741738"/>
          <p14:tracePt t="70047" x="1285875" y="3803650"/>
          <p14:tracePt t="70062" x="1276350" y="3894138"/>
          <p14:tracePt t="70079" x="1276350" y="3965575"/>
          <p14:tracePt t="70096" x="1258888" y="4037013"/>
          <p14:tracePt t="70112" x="1258888" y="4108450"/>
          <p14:tracePt t="70129" x="1258888" y="4152900"/>
          <p14:tracePt t="70145" x="1258888" y="4214813"/>
          <p14:tracePt t="70162" x="1258888" y="4268788"/>
          <p14:tracePt t="70178" x="1258888" y="4322763"/>
          <p14:tracePt t="70195" x="1258888" y="4367213"/>
          <p14:tracePt t="70213" x="1258888" y="4419600"/>
          <p14:tracePt t="70228" x="1258888" y="4473575"/>
          <p14:tracePt t="70246" x="1258888" y="4510088"/>
          <p14:tracePt t="70261" x="1258888" y="4554538"/>
          <p14:tracePt t="70279" x="1258888" y="4608513"/>
          <p14:tracePt t="70295" x="1258888" y="4652963"/>
          <p14:tracePt t="70313" x="1258888" y="4705350"/>
          <p14:tracePt t="70329" x="1258888" y="4732338"/>
          <p14:tracePt t="70345" x="1258888" y="4776788"/>
          <p14:tracePt t="70362" x="1258888" y="4813300"/>
          <p14:tracePt t="70379" x="1258888" y="4857750"/>
          <p14:tracePt t="70395" x="1258888" y="4902200"/>
          <p14:tracePt t="70412" x="1258888" y="4938713"/>
          <p14:tracePt t="70429" x="1258888" y="4973638"/>
          <p14:tracePt t="70445" x="1258888" y="5010150"/>
          <p14:tracePt t="70462" x="1258888" y="5018088"/>
          <p14:tracePt t="70478" x="1258888" y="5027613"/>
          <p14:tracePt t="70612" x="1258888" y="5018088"/>
          <p14:tracePt t="70616" x="1258888" y="5000625"/>
          <p14:tracePt t="70618" x="1276350" y="4965700"/>
          <p14:tracePt t="70618" x="1276350" y="4946650"/>
          <p14:tracePt t="70631" x="1312863" y="4848225"/>
          <p14:tracePt t="70646" x="1357313" y="4724400"/>
          <p14:tracePt t="70661" x="1374775" y="4608513"/>
          <p14:tracePt t="70679" x="1384300" y="4537075"/>
          <p14:tracePt t="70697" x="1393825" y="4473575"/>
          <p14:tracePt t="70712" x="1393825" y="4402138"/>
          <p14:tracePt t="70730" x="1393825" y="4330700"/>
          <p14:tracePt t="70746" x="1393825" y="4276725"/>
          <p14:tracePt t="70762" x="1393825" y="4214813"/>
          <p14:tracePt t="70779" x="1401763" y="4170363"/>
          <p14:tracePt t="70796" x="1401763" y="4116388"/>
          <p14:tracePt t="70812" x="1401763" y="4081463"/>
          <p14:tracePt t="70828" x="1401763" y="4054475"/>
          <p14:tracePt t="70845" x="1401763" y="4044950"/>
          <p14:tracePt t="70862" x="1401763" y="4037013"/>
          <p14:tracePt t="70879" x="1401763" y="4027488"/>
          <p14:tracePt t="70895" x="1401763" y="4017963"/>
          <p14:tracePt t="70911" x="1401763" y="4010025"/>
          <p14:tracePt t="70929" x="1401763" y="4000500"/>
          <p14:tracePt t="70963" x="1401763" y="3990975"/>
          <p14:tracePt t="70964" x="1401763" y="3973513"/>
          <p14:tracePt t="70980" x="1401763" y="3965575"/>
          <p14:tracePt t="70995" x="1401763" y="3938588"/>
          <p14:tracePt t="71012" x="1393825" y="3929063"/>
          <p14:tracePt t="71029" x="1384300" y="3911600"/>
          <p14:tracePt t="71045" x="1384300" y="3902075"/>
          <p14:tracePt t="71062" x="1374775" y="3894138"/>
          <p14:tracePt t="71079" x="1357313" y="3894138"/>
          <p14:tracePt t="71096" x="1347788" y="3894138"/>
          <p14:tracePt t="71112" x="1339850" y="3894138"/>
          <p14:tracePt t="71129" x="1330325" y="3894138"/>
          <p14:tracePt t="71146" x="1322388" y="3902075"/>
          <p14:tracePt t="71203" x="1312863" y="3911600"/>
          <p14:tracePt t="71247" x="1303338" y="3911600"/>
          <p14:tracePt t="71320" x="1303338" y="3919538"/>
          <p14:tracePt t="71323" x="1295400" y="3919538"/>
          <p14:tracePt t="71346" x="1285875" y="3929063"/>
          <p14:tracePt t="71363" x="1276350" y="3938588"/>
          <p14:tracePt t="71376" x="1268413" y="3938588"/>
          <p14:tracePt t="71377" x="1268413" y="3946525"/>
          <p14:tracePt t="71385" x="1258888" y="3956050"/>
          <p14:tracePt t="71396" x="1250950" y="3973513"/>
          <p14:tracePt t="71412" x="1231900" y="3973513"/>
          <p14:tracePt t="71429" x="1231900" y="3990975"/>
          <p14:tracePt t="71445" x="1214438" y="4000500"/>
          <p14:tracePt t="71462" x="1204913" y="4017963"/>
          <p14:tracePt t="71479" x="1196975" y="4027488"/>
          <p14:tracePt t="71496" x="1187450" y="4044950"/>
          <p14:tracePt t="71513" x="1169988" y="4062413"/>
          <p14:tracePt t="71529" x="1143000" y="4098925"/>
          <p14:tracePt t="71547" x="1125538" y="4116388"/>
          <p14:tracePt t="71563" x="1116013" y="4143375"/>
          <p14:tracePt t="71579" x="1098550" y="4160838"/>
          <p14:tracePt t="71596" x="1081088" y="4197350"/>
          <p14:tracePt t="71613" x="1062038" y="4224338"/>
          <p14:tracePt t="71629" x="1044575" y="4251325"/>
          <p14:tracePt t="71646" x="1017588" y="4276725"/>
          <p14:tracePt t="71663" x="1009650" y="4295775"/>
          <p14:tracePt t="71679" x="1000125" y="4313238"/>
          <p14:tracePt t="71695" x="982663" y="4330700"/>
          <p14:tracePt t="71712" x="965200" y="4357688"/>
          <p14:tracePt t="71729" x="946150" y="4384675"/>
          <p14:tracePt t="71746" x="928688" y="4411663"/>
          <p14:tracePt t="71763" x="911225" y="4419600"/>
          <p14:tracePt t="71779" x="893763" y="4456113"/>
          <p14:tracePt t="71796" x="874713" y="4473575"/>
          <p14:tracePt t="71812" x="857250" y="4500563"/>
          <p14:tracePt t="71812" x="847725" y="4510088"/>
          <p14:tracePt t="71830" x="830263" y="4537075"/>
          <p14:tracePt t="71846" x="812800" y="4562475"/>
          <p14:tracePt t="71863" x="795338" y="4581525"/>
          <p14:tracePt t="71879" x="785813" y="4608513"/>
          <p14:tracePt t="71896" x="768350" y="4633913"/>
          <p14:tracePt t="71913" x="758825" y="4643438"/>
          <p14:tracePt t="71929" x="750888" y="4660900"/>
          <p14:tracePt t="71947" x="750888" y="4679950"/>
          <p14:tracePt t="71962" x="741363" y="4679950"/>
          <p14:tracePt t="71979" x="731838" y="4687888"/>
          <p14:tracePt t="71996" x="731838" y="4705350"/>
          <p14:tracePt t="72013" x="723900" y="4714875"/>
          <p14:tracePt t="72049" x="714375" y="4724400"/>
          <p14:tracePt t="72069" x="714375" y="4732338"/>
          <p14:tracePt t="72079" x="704850" y="4732338"/>
          <p14:tracePt t="72097" x="704850" y="4741863"/>
          <p14:tracePt t="72106" x="704850" y="4751388"/>
          <p14:tracePt t="72113" x="696913" y="4759325"/>
          <p14:tracePt t="72129" x="687388" y="4768850"/>
          <p14:tracePt t="72165" x="679450" y="4776788"/>
          <p14:tracePt t="72165" x="679450" y="4786313"/>
          <p14:tracePt t="72179" x="669925" y="4795838"/>
          <p14:tracePt t="72214" x="660400" y="4803775"/>
          <p14:tracePt t="72215" x="652463" y="4813300"/>
          <p14:tracePt t="72230" x="652463" y="4822825"/>
          <p14:tracePt t="72247" x="642938" y="4830763"/>
          <p14:tracePt t="72330" x="642938" y="4840288"/>
          <p14:tracePt t="72357" x="642938" y="4848225"/>
          <p14:tracePt t="72369" x="642938" y="4857750"/>
          <p14:tracePt t="72380" x="642938" y="4867275"/>
          <p14:tracePt t="72413" x="633413" y="4867275"/>
          <p14:tracePt t="72418" x="633413" y="4875213"/>
          <p14:tracePt t="72458" x="633413" y="4884738"/>
          <p14:tracePt t="72506" x="633413" y="4894263"/>
          <p14:tracePt t="72568" x="633413" y="4884738"/>
          <p14:tracePt t="72570" x="642938" y="4884738"/>
          <p14:tracePt t="72575" x="652463" y="4875213"/>
          <p14:tracePt t="72581" x="687388" y="4848225"/>
          <p14:tracePt t="72581" x="696913" y="4840288"/>
          <p14:tracePt t="72613" x="723900" y="4822825"/>
          <p14:tracePt t="72614" x="750888" y="4803775"/>
          <p14:tracePt t="72629" x="776288" y="4776788"/>
          <p14:tracePt t="72648" x="795338" y="4768850"/>
          <p14:tracePt t="72663" x="812800" y="4759325"/>
          <p14:tracePt t="72680" x="839788" y="4732338"/>
          <p14:tracePt t="72696" x="874713" y="4714875"/>
          <p14:tracePt t="72713" x="919163" y="4679950"/>
          <p14:tracePt t="72730" x="955675" y="4652963"/>
          <p14:tracePt t="72747" x="1009650" y="4608513"/>
          <p14:tracePt t="72764" x="1062038" y="4572000"/>
          <p14:tracePt t="72779" x="1098550" y="4545013"/>
          <p14:tracePt t="72797" x="1143000" y="4510088"/>
          <p14:tracePt t="72813" x="1169988" y="4483100"/>
          <p14:tracePt t="72830" x="1187450" y="4465638"/>
          <p14:tracePt t="72863" x="1204913" y="4446588"/>
          <p14:tracePt t="72880" x="1204913" y="4438650"/>
          <p14:tracePt t="72909" x="1214438" y="4438650"/>
          <p14:tracePt t="73165" x="1223963" y="4438650"/>
          <p14:tracePt t="73169" x="1231900" y="4429125"/>
          <p14:tracePt t="73170" x="1250950" y="4394200"/>
          <p14:tracePt t="73179" x="1276350" y="4322763"/>
          <p14:tracePt t="73197" x="1303338" y="4259263"/>
          <p14:tracePt t="73214" x="1322388" y="4197350"/>
          <p14:tracePt t="73230" x="1330325" y="4170363"/>
          <p14:tracePt t="73248" x="1339850" y="4116388"/>
          <p14:tracePt t="73263" x="1357313" y="4062413"/>
          <p14:tracePt t="73280" x="1366838" y="4017963"/>
          <p14:tracePt t="73296" x="1384300" y="3965575"/>
          <p14:tracePt t="73313" x="1393825" y="3902075"/>
          <p14:tracePt t="73331" x="1401763" y="3867150"/>
          <p14:tracePt t="73347" x="1401763" y="3857625"/>
          <p14:tracePt t="73645" x="1393825" y="3857625"/>
          <p14:tracePt t="73647" x="1393825" y="3867150"/>
          <p14:tracePt t="73653" x="1366838" y="3875088"/>
          <p14:tracePt t="73664" x="1339850" y="3884613"/>
          <p14:tracePt t="73680" x="1322388" y="3902075"/>
          <p14:tracePt t="73697" x="1303338" y="3911600"/>
          <p14:tracePt t="74003" x="1312863" y="3902075"/>
          <p14:tracePt t="74014" x="1312863" y="3894138"/>
          <p14:tracePt t="74040" x="1312863" y="3884613"/>
          <p14:tracePt t="74052" x="1322388" y="3884613"/>
          <p14:tracePt t="74076" x="1330325" y="3875088"/>
          <p14:tracePt t="74080" x="1330325" y="3867150"/>
          <p14:tracePt t="74088" x="1347788" y="3857625"/>
          <p14:tracePt t="74097" x="1347788" y="3848100"/>
          <p14:tracePt t="74113" x="1366838" y="3830638"/>
          <p14:tracePt t="74130" x="1374775" y="3813175"/>
          <p14:tracePt t="74147" x="1384300" y="3795713"/>
          <p14:tracePt t="74164" x="1393825" y="3786188"/>
          <p14:tracePt t="74180" x="1401763" y="3768725"/>
          <p14:tracePt t="74197" x="1411288" y="3751263"/>
          <p14:tracePt t="74214" x="1428750" y="3732213"/>
          <p14:tracePt t="74230" x="1438275" y="3705225"/>
          <p14:tracePt t="74248" x="1465263" y="3697288"/>
          <p14:tracePt t="74264" x="1490663" y="3652838"/>
          <p14:tracePt t="74280" x="1527175" y="3608388"/>
          <p14:tracePt t="74298" x="1562100" y="3554413"/>
          <p14:tracePt t="74314" x="1608138" y="3500438"/>
          <p14:tracePt t="74330" x="1643063" y="3446463"/>
          <p14:tracePt t="74348" x="1697038" y="3384550"/>
          <p14:tracePt t="74364" x="1731963" y="3340100"/>
          <p14:tracePt t="74364" x="1741488" y="3330575"/>
          <p14:tracePt t="74381" x="1785938" y="3276600"/>
          <p14:tracePt t="74397" x="1830388" y="3232150"/>
          <p14:tracePt t="74414" x="1866900" y="3187700"/>
          <p14:tracePt t="74431" x="1901825" y="3152775"/>
          <p14:tracePt t="74447" x="1946275" y="3098800"/>
          <p14:tracePt t="74465" x="1990725" y="3054350"/>
          <p14:tracePt t="74480" x="2044700" y="2990850"/>
          <p14:tracePt t="74497" x="2098675" y="2946400"/>
          <p14:tracePt t="74514" x="2152650" y="2884488"/>
          <p14:tracePt t="74530" x="2205038" y="2822575"/>
          <p14:tracePt t="74547" x="2286000" y="2759075"/>
          <p14:tracePt t="74564" x="2357438" y="2687638"/>
          <p14:tracePt t="74581" x="2438400" y="2608263"/>
          <p14:tracePt t="74597" x="2517775" y="2500313"/>
          <p14:tracePt t="74614" x="2581275" y="2419350"/>
          <p14:tracePt t="74631" x="2652713" y="2330450"/>
          <p14:tracePt t="74648" x="2714625" y="2232025"/>
          <p14:tracePt t="74665" x="2776538" y="2143125"/>
          <p14:tracePt t="74681" x="2830513" y="2062163"/>
          <p14:tracePt t="74697" x="2901950" y="1965325"/>
          <p14:tracePt t="74714" x="2946400" y="1884363"/>
          <p14:tracePt t="74730" x="3000375" y="1803400"/>
          <p14:tracePt t="74730" x="3017838" y="1795463"/>
          <p14:tracePt t="74730" x="3017838" y="1785938"/>
          <p14:tracePt t="74751" x="3071813" y="1704975"/>
          <p14:tracePt t="74764" x="3116263" y="1625600"/>
          <p14:tracePt t="74780" x="3160713" y="1562100"/>
          <p14:tracePt t="74798" x="3197225" y="1500188"/>
          <p14:tracePt t="74814" x="3232150" y="1446213"/>
          <p14:tracePt t="74831" x="3259138" y="1393825"/>
          <p14:tracePt t="74847" x="3295650" y="1330325"/>
          <p14:tracePt t="74864" x="3330575" y="1285875"/>
          <p14:tracePt t="74880" x="3357563" y="1231900"/>
          <p14:tracePt t="74898" x="3394075" y="1169988"/>
          <p14:tracePt t="74915" x="3438525" y="1098550"/>
          <p14:tracePt t="74931" x="3465513" y="1044575"/>
          <p14:tracePt t="74947" x="3473450" y="1009650"/>
          <p14:tracePt t="74965" x="3482975" y="1009650"/>
          <p14:tracePt t="75129" x="3482975" y="1017588"/>
          <p14:tracePt t="75133" x="3482975" y="1036638"/>
          <p14:tracePt t="75137" x="3455988" y="1089025"/>
          <p14:tracePt t="75151" x="3411538" y="1187450"/>
          <p14:tracePt t="75164" x="3340100" y="1330325"/>
          <p14:tracePt t="75181" x="3251200" y="1527175"/>
          <p14:tracePt t="75198" x="3160713" y="1731963"/>
          <p14:tracePt t="75214" x="3017838" y="2062163"/>
          <p14:tracePt t="75232" x="2847975" y="2393950"/>
          <p14:tracePt t="75232" x="2795588" y="2490788"/>
          <p14:tracePt t="75252" x="2660650" y="2732088"/>
          <p14:tracePt t="75264" x="2473325" y="3027363"/>
          <p14:tracePt t="75281" x="2312988" y="3276600"/>
          <p14:tracePt t="75298" x="2143125" y="3509963"/>
          <p14:tracePt t="75298" x="2133600" y="3527425"/>
          <p14:tracePt t="75316" x="2017713" y="3679825"/>
          <p14:tracePt t="75330" x="1911350" y="3822700"/>
          <p14:tracePt t="75348" x="1812925" y="3929063"/>
          <p14:tracePt t="75348" x="1795463" y="3946525"/>
          <p14:tracePt t="75365" x="1714500" y="4017963"/>
          <p14:tracePt t="75382" x="1625600" y="4098925"/>
          <p14:tracePt t="75398" x="1554163" y="4160838"/>
          <p14:tracePt t="75414" x="1490663" y="4224338"/>
          <p14:tracePt t="75431" x="1446213" y="4276725"/>
          <p14:tracePt t="75448" x="1411288" y="4322763"/>
          <p14:tracePt t="75464" x="1366838" y="4375150"/>
          <p14:tracePt t="75482" x="1339850" y="4411663"/>
          <p14:tracePt t="75497" x="1312863" y="4438650"/>
          <p14:tracePt t="75514" x="1295400" y="4473575"/>
          <p14:tracePt t="75531" x="1295400" y="4483100"/>
          <p14:tracePt t="75548" x="1276350" y="4491038"/>
          <p14:tracePt t="75598" x="1276350" y="4500563"/>
          <p14:tracePt t="75606" x="1268413" y="4500563"/>
          <p14:tracePt t="75743" x="1268413" y="4491038"/>
          <p14:tracePt t="75747" x="1276350" y="4491038"/>
          <p14:tracePt t="75749" x="1303338" y="4446588"/>
          <p14:tracePt t="75765" x="1330325" y="4402138"/>
          <p14:tracePt t="75781" x="1366838" y="4357688"/>
          <p14:tracePt t="75798" x="1393825" y="4330700"/>
          <p14:tracePt t="75815" x="1428750" y="4295775"/>
          <p14:tracePt t="75830" x="1465263" y="4259263"/>
          <p14:tracePt t="75849" x="1500188" y="4241800"/>
          <p14:tracePt t="75865" x="1562100" y="4197350"/>
          <p14:tracePt t="75881" x="1616075" y="4160838"/>
          <p14:tracePt t="75898" x="1687513" y="4116388"/>
          <p14:tracePt t="75915" x="1714500" y="4089400"/>
          <p14:tracePt t="75969" x="1768475" y="4054475"/>
          <p14:tracePt t="75971" x="1776413" y="4044950"/>
          <p14:tracePt t="75972" x="1803400" y="4017963"/>
          <p14:tracePt t="75981" x="1857375" y="3983038"/>
          <p14:tracePt t="76000" x="1911350" y="3938588"/>
          <p14:tracePt t="76015" x="1965325" y="3894138"/>
          <p14:tracePt t="76031" x="2027238" y="3840163"/>
          <p14:tracePt t="76049" x="2098675" y="3786188"/>
          <p14:tracePt t="76065" x="2170113" y="3732213"/>
          <p14:tracePt t="76081" x="2251075" y="3670300"/>
          <p14:tracePt t="76098" x="2312988" y="3616325"/>
          <p14:tracePt t="76115" x="2401888" y="3544888"/>
          <p14:tracePt t="76132" x="2490788" y="3482975"/>
          <p14:tracePt t="76148" x="2571750" y="3419475"/>
          <p14:tracePt t="76164" x="2643188" y="3375025"/>
          <p14:tracePt t="76182" x="2714625" y="3340100"/>
          <p14:tracePt t="76198" x="2786063" y="3295650"/>
          <p14:tracePt t="76215" x="2847975" y="3251200"/>
          <p14:tracePt t="76231" x="2919413" y="3214688"/>
          <p14:tracePt t="76248" x="3000375" y="3170238"/>
          <p14:tracePt t="76265" x="3062288" y="3133725"/>
          <p14:tracePt t="76281" x="3133725" y="3098800"/>
          <p14:tracePt t="76298" x="3179763" y="3062288"/>
          <p14:tracePt t="76315" x="3241675" y="3036888"/>
          <p14:tracePt t="76332" x="3303588" y="3000375"/>
          <p14:tracePt t="76349" x="3367088" y="2965450"/>
          <p14:tracePt t="76365" x="3419475" y="2928938"/>
          <p14:tracePt t="76383" x="3455988" y="2901950"/>
          <p14:tracePt t="76398" x="3509963" y="2874963"/>
          <p14:tracePt t="76416" x="3544888" y="2847975"/>
          <p14:tracePt t="76431" x="3571875" y="2830513"/>
          <p14:tracePt t="76448" x="3589338" y="2822575"/>
          <p14:tracePt t="76464" x="3598863" y="2813050"/>
          <p14:tracePt t="76482" x="3598863" y="2803525"/>
          <p14:tracePt t="76498" x="3608388" y="2803525"/>
          <p14:tracePt t="76515" x="3616325" y="2803525"/>
          <p14:tracePt t="76552" x="3616325" y="2795588"/>
          <p14:tracePt t="76619" x="3616325" y="2786063"/>
          <p14:tracePt t="76795" x="3616325" y="2776538"/>
          <p14:tracePt t="76819" x="3625850" y="2776538"/>
          <p14:tracePt t="77198" x="3616325" y="2776538"/>
          <p14:tracePt t="77200" x="3598863" y="2776538"/>
          <p14:tracePt t="77205" x="3571875" y="2776538"/>
          <p14:tracePt t="77205" x="3554413" y="2776538"/>
          <p14:tracePt t="77215" x="3473450" y="2776538"/>
          <p14:tracePt t="77233" x="3394075" y="2759075"/>
          <p14:tracePt t="77233" x="3375025" y="2759075"/>
          <p14:tracePt t="77250" x="3303588" y="2741613"/>
          <p14:tracePt t="77265" x="3251200" y="2724150"/>
          <p14:tracePt t="77282" x="3232150" y="2714625"/>
          <p14:tracePt t="77298" x="3224213" y="2705100"/>
          <p14:tracePt t="77332" x="3224213" y="2652713"/>
          <p14:tracePt t="77333" x="3224213" y="2598738"/>
          <p14:tracePt t="77333" x="3224213" y="2589213"/>
          <p14:tracePt t="77349" x="3232150" y="2527300"/>
          <p14:tracePt t="77365" x="3251200" y="2446338"/>
          <p14:tracePt t="77382" x="3286125" y="2330450"/>
          <p14:tracePt t="77399" x="3322638" y="2214563"/>
          <p14:tracePt t="77415" x="3348038" y="2116138"/>
          <p14:tracePt t="77432" x="3375025" y="2036763"/>
          <p14:tracePt t="77448" x="3394075" y="1982788"/>
          <p14:tracePt t="77465" x="3402013" y="1955800"/>
          <p14:tracePt t="77482" x="3402013" y="1928813"/>
          <p14:tracePt t="77498" x="3411538" y="1919288"/>
          <p14:tracePt t="77730" x="3411538" y="1911350"/>
          <p14:tracePt t="77742" x="3411538" y="1901825"/>
          <p14:tracePt t="77753" x="3411538" y="1893888"/>
          <p14:tracePt t="77766" x="3411538" y="1884363"/>
          <p14:tracePt t="77778" x="3411538" y="1874838"/>
          <p14:tracePt t="77782" x="3411538" y="1857375"/>
          <p14:tracePt t="77799" x="3419475" y="1847850"/>
          <p14:tracePt t="77847" x="3419475" y="1830388"/>
          <p14:tracePt t="77854" x="3429000" y="1812925"/>
          <p14:tracePt t="77855" x="3429000" y="1795463"/>
          <p14:tracePt t="77870" x="3438525" y="1785938"/>
          <p14:tracePt t="77882" x="3438525" y="1776413"/>
          <p14:tracePt t="77899" x="3438525" y="1758950"/>
          <p14:tracePt t="77916" x="3446463" y="1741488"/>
          <p14:tracePt t="77932" x="3446463" y="1724025"/>
          <p14:tracePt t="77948" x="3446463" y="1714500"/>
          <p14:tracePt t="77965" x="3455988" y="1704975"/>
          <p14:tracePt t="77982" x="3455988" y="1687513"/>
          <p14:tracePt t="77999" x="3465513" y="1670050"/>
          <p14:tracePt t="78038" x="3465513" y="1660525"/>
          <p14:tracePt t="78055" x="3465513" y="1652588"/>
          <p14:tracePt t="78061" x="3465513" y="1643063"/>
          <p14:tracePt t="78073" x="3465513" y="1633538"/>
          <p14:tracePt t="78101" x="3465513" y="1625600"/>
          <p14:tracePt t="78102" x="3465513" y="1616075"/>
          <p14:tracePt t="78117" x="3465513" y="1598613"/>
          <p14:tracePt t="78131" x="3465513" y="1581150"/>
          <p14:tracePt t="78149" x="3465513" y="1562100"/>
          <p14:tracePt t="78166" x="3465513" y="1554163"/>
          <p14:tracePt t="78202" x="3465513" y="1544638"/>
          <p14:tracePt t="78202" x="3465513" y="1536700"/>
          <p14:tracePt t="78234" x="3465513" y="1527175"/>
          <p14:tracePt t="78258" x="3473450" y="1517650"/>
          <p14:tracePt t="78273" x="3473450" y="1509713"/>
          <p14:tracePt t="78282" x="3473450" y="1500188"/>
          <p14:tracePt t="78283" x="3473450" y="1490663"/>
          <p14:tracePt t="78299" x="3482975" y="1465263"/>
          <p14:tracePt t="78316" x="3490913" y="1446213"/>
          <p14:tracePt t="78333" x="3500438" y="1419225"/>
          <p14:tracePt t="78350" x="3509963" y="1401763"/>
          <p14:tracePt t="78367" x="3517900" y="1384300"/>
          <p14:tracePt t="78382" x="3517900" y="1374775"/>
          <p14:tracePt t="78433" x="3517900" y="1366838"/>
          <p14:tracePt t="78497" x="3517900" y="1357313"/>
          <p14:tracePt t="78501" x="3527425" y="1339850"/>
          <p14:tracePt t="78507" x="3536950" y="1312863"/>
          <p14:tracePt t="78515" x="3536950" y="1285875"/>
          <p14:tracePt t="78534" x="3554413" y="1250950"/>
          <p14:tracePt t="78549" x="3554413" y="1231900"/>
          <p14:tracePt t="78566" x="3562350" y="1204913"/>
          <p14:tracePt t="78583" x="3571875" y="1179513"/>
          <p14:tracePt t="78599" x="3571875" y="1160463"/>
          <p14:tracePt t="78616" x="3581400" y="1152525"/>
          <p14:tracePt t="78666" x="3581400" y="1143000"/>
          <p14:tracePt t="78693" x="3581400" y="1133475"/>
          <p14:tracePt t="78777" x="3581400" y="1125538"/>
          <p14:tracePt t="78832" x="3581400" y="1116013"/>
          <p14:tracePt t="78868" x="3581400" y="1108075"/>
          <p14:tracePt t="79148" x="3581400" y="1116013"/>
          <p14:tracePt t="79162" x="3581400" y="1125538"/>
          <p14:tracePt t="79164" x="3562350" y="1125538"/>
          <p14:tracePt t="79172" x="3562350" y="1143000"/>
          <p14:tracePt t="79172" x="3554413" y="1143000"/>
          <p14:tracePt t="79182" x="3536950" y="1160463"/>
          <p14:tracePt t="79199" x="3517900" y="1169988"/>
          <p14:tracePt t="79215" x="3509963" y="1187450"/>
          <p14:tracePt t="79232" x="3490913" y="1196975"/>
          <p14:tracePt t="79249" x="3482975" y="1196975"/>
          <p14:tracePt t="79267" x="3473450" y="1204913"/>
          <p14:tracePt t="79282" x="3455988" y="1223963"/>
          <p14:tracePt t="79300" x="3438525" y="1241425"/>
          <p14:tracePt t="79317" x="3429000" y="1241425"/>
          <p14:tracePt t="79332" x="3419475" y="1258888"/>
          <p14:tracePt t="79349" x="3411538" y="1258888"/>
          <p14:tracePt t="79366" x="3402013" y="1268413"/>
          <p14:tracePt t="79383" x="3384550" y="1276350"/>
          <p14:tracePt t="79399" x="3375025" y="1295400"/>
          <p14:tracePt t="79437" x="3367088" y="1303338"/>
          <p14:tracePt t="79437" x="3367088" y="1312863"/>
          <p14:tracePt t="79567" x="3375025" y="1312863"/>
          <p14:tracePt t="79576" x="3384550" y="1303338"/>
          <p14:tracePt t="79576" x="3394075" y="1303338"/>
          <p14:tracePt t="79580" x="3394075" y="1295400"/>
          <p14:tracePt t="79583" x="3438525" y="1268413"/>
          <p14:tracePt t="79600" x="3473450" y="1231900"/>
          <p14:tracePt t="79616" x="3500438" y="1204913"/>
          <p14:tracePt t="79634" x="3500438" y="1196975"/>
          <p14:tracePt t="79650" x="3509963" y="1187450"/>
          <p14:tracePt t="79683" x="3509963" y="1179513"/>
          <p14:tracePt t="79720" x="3517900" y="1179513"/>
          <p14:tracePt t="79725" x="3517900" y="1169988"/>
          <p14:tracePt t="79759" x="3527425" y="1160463"/>
          <p14:tracePt t="79783" x="3536950" y="1152525"/>
          <p14:tracePt t="79803" x="3536950" y="1143000"/>
          <p14:tracePt t="79811" x="3536950" y="1133475"/>
          <p14:tracePt t="79827" x="3544888" y="1133475"/>
          <p14:tracePt t="79839" x="3544888" y="1125538"/>
          <p14:tracePt t="79875" x="3544888" y="1116013"/>
          <p14:tracePt t="79979" x="3544888" y="1108075"/>
          <p14:tracePt t="79991" x="3544888" y="1098550"/>
          <p14:tracePt t="80015" x="3544888" y="1089025"/>
          <p14:tracePt t="80116" x="3544888" y="1098550"/>
          <p14:tracePt t="80120" x="3536950" y="1108075"/>
          <p14:tracePt t="80122" x="3509963" y="1133475"/>
          <p14:tracePt t="80135" x="3473450" y="1160463"/>
          <p14:tracePt t="80150" x="3446463" y="1196975"/>
          <p14:tracePt t="80167" x="3411538" y="1231900"/>
          <p14:tracePt t="80183" x="3375025" y="1268413"/>
          <p14:tracePt t="80199" x="3330575" y="1322388"/>
          <p14:tracePt t="80217" x="3295650" y="1366838"/>
          <p14:tracePt t="80233" x="3251200" y="1411288"/>
          <p14:tracePt t="80250" x="3214688" y="1465263"/>
          <p14:tracePt t="80266" x="3179763" y="1509713"/>
          <p14:tracePt t="80284" x="3133725" y="1562100"/>
          <p14:tracePt t="80317" x="3108325" y="1608138"/>
          <p14:tracePt t="80318" x="3071813" y="1652588"/>
          <p14:tracePt t="80333" x="3027363" y="1697038"/>
          <p14:tracePt t="80351" x="2990850" y="1724025"/>
          <p14:tracePt t="80366" x="2946400" y="1785938"/>
          <p14:tracePt t="80383" x="2919413" y="1822450"/>
          <p14:tracePt t="80401" x="2894013" y="1857375"/>
          <p14:tracePt t="80417" x="2867025" y="1893888"/>
          <p14:tracePt t="80433" x="2803525" y="1955800"/>
          <p14:tracePt t="80433" x="2803525" y="1965325"/>
          <p14:tracePt t="80450" x="2759075" y="2027238"/>
          <p14:tracePt t="80467" x="2705100" y="2089150"/>
          <p14:tracePt t="80483" x="2652713" y="2160588"/>
          <p14:tracePt t="80500" x="2598738" y="2232025"/>
          <p14:tracePt t="80517" x="2554288" y="2295525"/>
          <p14:tracePt t="80533" x="2509838" y="2347913"/>
          <p14:tracePt t="80550" x="2473325" y="2393950"/>
          <p14:tracePt t="80567" x="2438400" y="2446338"/>
          <p14:tracePt t="80583" x="2374900" y="2509838"/>
          <p14:tracePt t="80600" x="2339975" y="2554288"/>
          <p14:tracePt t="80617" x="2312988" y="2589213"/>
          <p14:tracePt t="80633" x="2276475" y="2633663"/>
          <p14:tracePt t="80651" x="2251075" y="2670175"/>
          <p14:tracePt t="80666" x="2224088" y="2697163"/>
          <p14:tracePt t="80666" x="2224088" y="2705100"/>
          <p14:tracePt t="80685" x="2197100" y="2741613"/>
          <p14:tracePt t="80701" x="2152650" y="2795588"/>
          <p14:tracePt t="80717" x="2108200" y="2847975"/>
          <p14:tracePt t="80733" x="2071688" y="2894013"/>
          <p14:tracePt t="80750" x="2044700" y="2928938"/>
          <p14:tracePt t="80768" x="2017713" y="2965450"/>
          <p14:tracePt t="80783" x="2000250" y="2990850"/>
          <p14:tracePt t="80801" x="1982788" y="3027363"/>
          <p14:tracePt t="80817" x="1965325" y="3054350"/>
          <p14:tracePt t="80833" x="1938338" y="3108325"/>
          <p14:tracePt t="80851" x="1901825" y="3160713"/>
          <p14:tracePt t="80866" x="1874838" y="3205163"/>
          <p14:tracePt t="80866" x="1866900" y="3205163"/>
          <p14:tracePt t="80885" x="1839913" y="3251200"/>
          <p14:tracePt t="80900" x="1803400" y="3286125"/>
          <p14:tracePt t="80916" x="1776413" y="3330575"/>
          <p14:tracePt t="80934" x="1758950" y="3357563"/>
          <p14:tracePt t="80950" x="1731963" y="3375025"/>
          <p14:tracePt t="80968" x="1714500" y="3402013"/>
          <p14:tracePt t="80983" x="1704975" y="3411538"/>
          <p14:tracePt t="81000" x="1679575" y="3438525"/>
          <p14:tracePt t="81016" x="1643063" y="3465513"/>
          <p14:tracePt t="81034" x="1616075" y="3490913"/>
          <p14:tracePt t="81051" x="1589088" y="3517900"/>
          <p14:tracePt t="81067" x="1581150" y="3536950"/>
          <p14:tracePt t="81084" x="1571625" y="3554413"/>
          <p14:tracePt t="81100" x="1562100" y="3554413"/>
          <p14:tracePt t="81150" x="1554163" y="3562350"/>
          <p14:tracePt t="81162" x="1554163" y="3571875"/>
          <p14:tracePt t="81174" x="1544638" y="3571875"/>
          <p14:tracePt t="81190" x="1544638" y="3581400"/>
          <p14:tracePt t="81194" x="1536700" y="3589338"/>
          <p14:tracePt t="81200" x="1517650" y="3608388"/>
          <p14:tracePt t="81216" x="1500188" y="3616325"/>
          <p14:tracePt t="81234" x="1490663" y="3625850"/>
          <p14:tracePt t="81251" x="1482725" y="3633788"/>
          <p14:tracePt t="81266" x="1465263" y="3652838"/>
          <p14:tracePt t="81284" x="1446213" y="3660775"/>
          <p14:tracePt t="81300" x="1428750" y="3697288"/>
          <p14:tracePt t="81337" x="1419225" y="3697288"/>
          <p14:tracePt t="81338" x="1411288" y="3705225"/>
          <p14:tracePt t="81350" x="1401763" y="3714750"/>
          <p14:tracePt t="81368" x="1393825" y="3732213"/>
          <p14:tracePt t="81384" x="1374775" y="3741738"/>
          <p14:tracePt t="81399" x="1366838" y="3751263"/>
          <p14:tracePt t="81418" x="1347788" y="3768725"/>
          <p14:tracePt t="81433" x="1330325" y="3786188"/>
          <p14:tracePt t="81450" x="1322388" y="3795713"/>
          <p14:tracePt t="81467" x="1303338" y="3803650"/>
          <p14:tracePt t="81483" x="1276350" y="3830638"/>
          <p14:tracePt t="81502" x="1258888" y="3840163"/>
          <p14:tracePt t="81517" x="1241425" y="3867150"/>
          <p14:tracePt t="81534" x="1223963" y="3884613"/>
          <p14:tracePt t="81550" x="1204913" y="3902075"/>
          <p14:tracePt t="81568" x="1187450" y="3911600"/>
          <p14:tracePt t="81583" x="1179513" y="3919538"/>
          <p14:tracePt t="81600" x="1152525" y="3938588"/>
          <p14:tracePt t="81618" x="1143000" y="3946525"/>
          <p14:tracePt t="81633" x="1133475" y="3956050"/>
          <p14:tracePt t="81650" x="1108075" y="3983038"/>
          <p14:tracePt t="81667" x="1089025" y="3990975"/>
          <p14:tracePt t="81684" x="1081088" y="4000500"/>
          <p14:tracePt t="81700" x="1062038" y="4010025"/>
          <p14:tracePt t="81717" x="1044575" y="4027488"/>
          <p14:tracePt t="81750" x="1027113" y="4037013"/>
          <p14:tracePt t="81751" x="1009650" y="4054475"/>
          <p14:tracePt t="81768" x="990600" y="4062413"/>
          <p14:tracePt t="81783" x="973138" y="4071938"/>
          <p14:tracePt t="81799" x="946150" y="4089400"/>
          <p14:tracePt t="81816" x="928688" y="4108450"/>
          <p14:tracePt t="81833" x="911225" y="4125913"/>
          <p14:tracePt t="81849" x="884238" y="4143375"/>
          <p14:tracePt t="81866" x="866775" y="4160838"/>
          <p14:tracePt t="81882" x="847725" y="4179888"/>
          <p14:tracePt t="81900" x="812800" y="4205288"/>
          <p14:tracePt t="81916" x="795338" y="4232275"/>
          <p14:tracePt t="81933" x="768350" y="4276725"/>
          <p14:tracePt t="81949" x="731838" y="4322763"/>
          <p14:tracePt t="81967" x="704850" y="4348163"/>
          <p14:tracePt t="81984" x="687388" y="4367213"/>
          <p14:tracePt t="82000" x="679450" y="4384675"/>
          <p14:tracePt t="82017" x="660400" y="4402138"/>
          <p14:tracePt t="82034" x="642938" y="4419600"/>
          <p14:tracePt t="82051" x="642938" y="4438650"/>
          <p14:tracePt t="82067" x="615950" y="4456113"/>
          <p14:tracePt t="82085" x="598488" y="4483100"/>
          <p14:tracePt t="82101" x="588963" y="4510088"/>
          <p14:tracePt t="82117" x="571500" y="4527550"/>
          <p14:tracePt t="82134" x="554038" y="4572000"/>
          <p14:tracePt t="82150" x="536575" y="4598988"/>
          <p14:tracePt t="82167" x="517525" y="4625975"/>
          <p14:tracePt t="82185" x="500063" y="4652963"/>
          <p14:tracePt t="82201" x="482600" y="4679950"/>
          <p14:tracePt t="82218" x="482600" y="4687888"/>
          <p14:tracePt t="82233" x="482600" y="4697413"/>
          <p14:tracePt t="82250" x="473075" y="4697413"/>
          <p14:tracePt t="82369" x="465138" y="4705350"/>
          <p14:tracePt t="82373" x="465138" y="4724400"/>
          <p14:tracePt t="82375" x="482600" y="4751388"/>
          <p14:tracePt t="82375" x="482600" y="4768850"/>
          <p14:tracePt t="82385" x="517525" y="4830763"/>
          <p14:tracePt t="82401" x="544513" y="4894263"/>
          <p14:tracePt t="82417" x="554038" y="4956175"/>
          <p14:tracePt t="82435" x="561975" y="4991100"/>
          <p14:tracePt t="82451" x="561975" y="5027613"/>
          <p14:tracePt t="82451" x="561975" y="5037138"/>
          <p14:tracePt t="82469" x="571500" y="5054600"/>
          <p14:tracePt t="82484" x="571500" y="5062538"/>
          <p14:tracePt t="82608" x="581025" y="5062538"/>
          <p14:tracePt t="82610" x="598488" y="5062538"/>
          <p14:tracePt t="82612" x="608013" y="5054600"/>
          <p14:tracePt t="82619" x="652463" y="5037138"/>
          <p14:tracePt t="82619" x="660400" y="5027613"/>
          <p14:tracePt t="82636" x="704850" y="5000625"/>
          <p14:tracePt t="82651" x="758825" y="4973638"/>
          <p14:tracePt t="82668" x="803275" y="4946650"/>
          <p14:tracePt t="82684" x="839788" y="4919663"/>
          <p14:tracePt t="82701" x="866775" y="4894263"/>
          <p14:tracePt t="82718" x="893763" y="4867275"/>
          <p14:tracePt t="82734" x="919163" y="4848225"/>
          <p14:tracePt t="82752" x="946150" y="4822825"/>
          <p14:tracePt t="82768" x="965200" y="4768850"/>
          <p14:tracePt t="82784" x="1009650" y="4724400"/>
          <p14:tracePt t="82802" x="1027113" y="4687888"/>
          <p14:tracePt t="82818" x="1062038" y="4643438"/>
          <p14:tracePt t="82835" x="1081088" y="4608513"/>
          <p14:tracePt t="82851" x="1108075" y="4572000"/>
          <p14:tracePt t="82868" x="1133475" y="4537075"/>
          <p14:tracePt t="82884" x="1169988" y="4483100"/>
          <p14:tracePt t="82901" x="1204913" y="4429125"/>
          <p14:tracePt t="82918" x="1231900" y="4394200"/>
          <p14:tracePt t="82934" x="1268413" y="4357688"/>
          <p14:tracePt t="82951" x="1285875" y="4322763"/>
          <p14:tracePt t="82967" x="1312863" y="4286250"/>
          <p14:tracePt t="82984" x="1339850" y="4251325"/>
          <p14:tracePt t="83001" x="1347788" y="4241800"/>
          <p14:tracePt t="83017" x="1374775" y="4205288"/>
          <p14:tracePt t="83035" x="1393825" y="4187825"/>
          <p14:tracePt t="83051" x="1419225" y="4160838"/>
          <p14:tracePt t="83068" x="1438275" y="4143375"/>
          <p14:tracePt t="83084" x="1465263" y="4116388"/>
          <p14:tracePt t="83101" x="1490663" y="4098925"/>
          <p14:tracePt t="83118" x="1517650" y="4071938"/>
          <p14:tracePt t="83135" x="1608138" y="4010025"/>
          <p14:tracePt t="83152" x="1660525" y="3973513"/>
          <p14:tracePt t="83168" x="1714500" y="3956050"/>
          <p14:tracePt t="83185" x="1768475" y="3919538"/>
          <p14:tracePt t="83201" x="1822450" y="3902075"/>
          <p14:tracePt t="83218" x="1857375" y="3875088"/>
          <p14:tracePt t="83218" x="1866900" y="3875088"/>
          <p14:tracePt t="83236" x="1901825" y="3857625"/>
          <p14:tracePt t="83251" x="1955800" y="3840163"/>
          <p14:tracePt t="83267" x="2009775" y="3822700"/>
          <p14:tracePt t="83286" x="2054225" y="3803650"/>
          <p14:tracePt t="83301" x="2108200" y="3776663"/>
          <p14:tracePt t="83318" x="2170113" y="3751263"/>
          <p14:tracePt t="83334" x="2241550" y="3724275"/>
          <p14:tracePt t="83352" x="2303463" y="3697288"/>
          <p14:tracePt t="83368" x="2366963" y="3670300"/>
          <p14:tracePt t="83385" x="2419350" y="3643313"/>
          <p14:tracePt t="83385" x="2428875" y="3643313"/>
          <p14:tracePt t="83402" x="2482850" y="3616325"/>
          <p14:tracePt t="83418" x="2536825" y="3589338"/>
          <p14:tracePt t="83418" x="2544763" y="3581400"/>
          <p14:tracePt t="83437" x="2581275" y="3562350"/>
          <p14:tracePt t="83451" x="2633663" y="3536950"/>
          <p14:tracePt t="83468" x="2687638" y="3509963"/>
          <p14:tracePt t="83485" x="2732088" y="3482975"/>
          <p14:tracePt t="83501" x="2776538" y="3465513"/>
          <p14:tracePt t="83519" x="2830513" y="3419475"/>
          <p14:tracePt t="83534" x="2894013" y="3394075"/>
          <p14:tracePt t="83552" x="2955925" y="3357563"/>
          <p14:tracePt t="83569" x="2990850" y="3330575"/>
          <p14:tracePt t="83585" x="3036888" y="3313113"/>
          <p14:tracePt t="83585" x="3044825" y="3303588"/>
          <p14:tracePt t="83603" x="3098800" y="3276600"/>
          <p14:tracePt t="83619" x="3143250" y="3241675"/>
          <p14:tracePt t="83635" x="3179763" y="3205163"/>
          <p14:tracePt t="83635" x="3187700" y="3205163"/>
          <p14:tracePt t="83653" x="3232150" y="3170238"/>
          <p14:tracePt t="83669" x="3259138" y="3143250"/>
          <p14:tracePt t="83685" x="3286125" y="3116263"/>
          <p14:tracePt t="83701" x="3313113" y="3098800"/>
          <p14:tracePt t="83719" x="3340100" y="3071813"/>
          <p14:tracePt t="83734" x="3367088" y="3044825"/>
          <p14:tracePt t="83751" x="3394075" y="3017838"/>
          <p14:tracePt t="83770" x="3419475" y="2990850"/>
          <p14:tracePt t="83785" x="3446463" y="2965450"/>
          <p14:tracePt t="83785" x="3446463" y="2955925"/>
          <p14:tracePt t="83802" x="3482975" y="2928938"/>
          <p14:tracePt t="83818" x="3490913" y="2901950"/>
          <p14:tracePt t="83835" x="3527425" y="2874963"/>
          <p14:tracePt t="83853" x="3536950" y="2857500"/>
          <p14:tracePt t="83868" x="3562350" y="2840038"/>
          <p14:tracePt t="83885" x="3571875" y="2822575"/>
          <p14:tracePt t="83901" x="3589338" y="2803525"/>
          <p14:tracePt t="83919" x="3598863" y="2786063"/>
          <p14:tracePt t="83936" x="3608388" y="2768600"/>
          <p14:tracePt t="83951" x="3616325" y="2759075"/>
          <p14:tracePt t="83968" x="3633788" y="2741613"/>
          <p14:tracePt t="83985" x="3643313" y="2724150"/>
          <p14:tracePt t="84002" x="3643313" y="2705100"/>
          <p14:tracePt t="84018" x="3652838" y="2697163"/>
          <p14:tracePt t="84053" x="3652838" y="2687638"/>
          <p14:tracePt t="84054" x="3660775" y="2687638"/>
          <p14:tracePt t="84068" x="3670300" y="2670175"/>
          <p14:tracePt t="84085" x="3670300" y="2660650"/>
          <p14:tracePt t="84355" x="0" y="0"/>
        </p14:tracePtLst>
      </p14:laserTraceLst>
    </p:ext>
  </p:extLs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IN" dirty="0"/>
              <a:t>LINEARITY</a:t>
            </a:r>
            <a:endParaRPr lang="en-US" dirty="0"/>
          </a:p>
        </p:txBody>
      </p:sp>
      <p:sp>
        <p:nvSpPr>
          <p:cNvPr id="6" name="Content Placeholder 5"/>
          <p:cNvSpPr>
            <a:spLocks noGrp="1"/>
          </p:cNvSpPr>
          <p:nvPr>
            <p:ph idx="1"/>
          </p:nvPr>
        </p:nvSpPr>
        <p:spPr>
          <a:xfrm>
            <a:off x="0" y="914400"/>
            <a:ext cx="8991600" cy="1295400"/>
          </a:xfrm>
        </p:spPr>
        <p:txBody>
          <a:bodyPr>
            <a:noAutofit/>
          </a:bodyPr>
          <a:lstStyle/>
          <a:p>
            <a:pPr algn="just"/>
            <a:r>
              <a:rPr lang="en-IN" sz="2800" dirty="0">
                <a:solidFill>
                  <a:schemeClr val="accent2">
                    <a:lumMod val="75000"/>
                  </a:schemeClr>
                </a:solidFill>
              </a:rPr>
              <a:t>Linearity is considered to be one of the best characteristics of the measurement system, because of the convenience of scale reading. </a:t>
            </a:r>
          </a:p>
        </p:txBody>
      </p:sp>
      <p:sp>
        <p:nvSpPr>
          <p:cNvPr id="4" name="Content Placeholder 5"/>
          <p:cNvSpPr txBox="1">
            <a:spLocks/>
          </p:cNvSpPr>
          <p:nvPr/>
        </p:nvSpPr>
        <p:spPr>
          <a:xfrm>
            <a:off x="0" y="2286000"/>
            <a:ext cx="8991600" cy="1447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rgbClr val="002060"/>
                </a:solidFill>
              </a:rPr>
              <a:t>A nonlinear relation does not lead to any inaccuracy, but it is better to choose the operating range instrument in such a way that the input-output relation is linear.</a:t>
            </a:r>
            <a:r>
              <a:rPr lang="en-IN" sz="2800" b="1" dirty="0">
                <a:solidFill>
                  <a:srgbClr val="002060"/>
                </a:solidFill>
              </a:rPr>
              <a:t> </a:t>
            </a:r>
          </a:p>
        </p:txBody>
      </p:sp>
      <p:sp>
        <p:nvSpPr>
          <p:cNvPr id="5" name="Content Placeholder 5"/>
          <p:cNvSpPr txBox="1">
            <a:spLocks/>
          </p:cNvSpPr>
          <p:nvPr/>
        </p:nvSpPr>
        <p:spPr>
          <a:xfrm>
            <a:off x="0" y="3657600"/>
            <a:ext cx="8991600" cy="914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chemeClr val="accent2">
                    <a:lumMod val="75000"/>
                  </a:schemeClr>
                </a:solidFill>
              </a:rPr>
              <a:t>Lack of linearity thus does not necessarily degrade sensor performance. </a:t>
            </a:r>
          </a:p>
        </p:txBody>
      </p:sp>
      <p:sp>
        <p:nvSpPr>
          <p:cNvPr id="7" name="Content Placeholder 5"/>
          <p:cNvSpPr txBox="1">
            <a:spLocks/>
          </p:cNvSpPr>
          <p:nvPr/>
        </p:nvSpPr>
        <p:spPr>
          <a:xfrm>
            <a:off x="0" y="4572000"/>
            <a:ext cx="8991600" cy="1828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rgbClr val="002060"/>
                </a:solidFill>
              </a:rPr>
              <a:t>If the nonlinearity can be modelled and an appropriate correction applied to the measurement before it is used for monitoring and control, the effect of the non-linearity can be eliminated.</a:t>
            </a:r>
            <a:endParaRPr lang="en-US" sz="2800" dirty="0">
              <a:solidFill>
                <a:srgbClr val="002060"/>
              </a:solidFill>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2949812050"/>
      </p:ext>
    </p:extLst>
  </p:cSld>
  <p:clrMapOvr>
    <a:masterClrMapping/>
  </p:clrMapOvr>
  <mc:AlternateContent xmlns:mc="http://schemas.openxmlformats.org/markup-compatibility/2006" xmlns:p14="http://schemas.microsoft.com/office/powerpoint/2010/main">
    <mc:Choice Requires="p14">
      <p:transition spd="slow" p14:dur="2000" advTm="39732"/>
    </mc:Choice>
    <mc:Fallback xmlns="">
      <p:transition spd="slow" advTm="397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3"/>
                </p:tgtEl>
              </p:cMediaNode>
            </p:audio>
          </p:childTnLst>
        </p:cTn>
      </p:par>
    </p:tnLst>
    <p:bldLst>
      <p:bldP spid="6" grpId="0" build="p"/>
      <p:bldP spid="4" grpId="0"/>
      <p:bldP spid="5" grpId="0"/>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DEAD BAND AND DEAD TIME</a:t>
            </a:r>
          </a:p>
        </p:txBody>
      </p:sp>
      <p:sp>
        <p:nvSpPr>
          <p:cNvPr id="6" name="Content Placeholder 5"/>
          <p:cNvSpPr>
            <a:spLocks noGrp="1"/>
          </p:cNvSpPr>
          <p:nvPr>
            <p:ph idx="1"/>
          </p:nvPr>
        </p:nvSpPr>
        <p:spPr>
          <a:xfrm>
            <a:off x="0" y="762000"/>
            <a:ext cx="8991600" cy="1828800"/>
          </a:xfrm>
        </p:spPr>
        <p:txBody>
          <a:bodyPr>
            <a:noAutofit/>
          </a:bodyPr>
          <a:lstStyle/>
          <a:p>
            <a:r>
              <a:rPr lang="en-IN" sz="2800" b="1" dirty="0">
                <a:solidFill>
                  <a:srgbClr val="C00000"/>
                </a:solidFill>
              </a:rPr>
              <a:t>Dead band</a:t>
            </a:r>
            <a:r>
              <a:rPr lang="en-IN" sz="2800" i="1" dirty="0">
                <a:solidFill>
                  <a:schemeClr val="accent2">
                    <a:lumMod val="75000"/>
                  </a:schemeClr>
                </a:solidFill>
              </a:rPr>
              <a:t>, </a:t>
            </a:r>
            <a:r>
              <a:rPr lang="en-IN" sz="2800" dirty="0">
                <a:solidFill>
                  <a:schemeClr val="accent2">
                    <a:lumMod val="75000"/>
                  </a:schemeClr>
                </a:solidFill>
              </a:rPr>
              <a:t>sometimes called a </a:t>
            </a:r>
            <a:r>
              <a:rPr lang="en-IN" sz="2800" b="1" dirty="0">
                <a:solidFill>
                  <a:srgbClr val="C00000"/>
                </a:solidFill>
              </a:rPr>
              <a:t>neutral zone</a:t>
            </a:r>
            <a:r>
              <a:rPr lang="en-IN" sz="2800" dirty="0">
                <a:solidFill>
                  <a:schemeClr val="accent2">
                    <a:lumMod val="75000"/>
                  </a:schemeClr>
                </a:solidFill>
              </a:rPr>
              <a:t>, is an area of a signal range or band where </a:t>
            </a:r>
            <a:r>
              <a:rPr lang="en-IN" sz="2800" b="1" dirty="0">
                <a:solidFill>
                  <a:srgbClr val="C00000"/>
                </a:solidFill>
              </a:rPr>
              <a:t>no action occurs </a:t>
            </a:r>
            <a:r>
              <a:rPr lang="en-IN" sz="2800" dirty="0">
                <a:solidFill>
                  <a:schemeClr val="accent2">
                    <a:lumMod val="75000"/>
                  </a:schemeClr>
                </a:solidFill>
              </a:rPr>
              <a:t>( no output is obtainable), that is, the system is dead e.g. 10 g weight on a 10 kg balance. </a:t>
            </a:r>
          </a:p>
        </p:txBody>
      </p:sp>
      <p:sp>
        <p:nvSpPr>
          <p:cNvPr id="4" name="Content Placeholder 5"/>
          <p:cNvSpPr txBox="1">
            <a:spLocks/>
          </p:cNvSpPr>
          <p:nvPr/>
        </p:nvSpPr>
        <p:spPr>
          <a:xfrm>
            <a:off x="0" y="2438400"/>
            <a:ext cx="8991600" cy="914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rgbClr val="002060"/>
                </a:solidFill>
              </a:rPr>
              <a:t>It is the largest change in the input physical variable to which the measuring instrument does not respond. </a:t>
            </a:r>
          </a:p>
        </p:txBody>
      </p:sp>
      <p:sp>
        <p:nvSpPr>
          <p:cNvPr id="5" name="Content Placeholder 5"/>
          <p:cNvSpPr txBox="1">
            <a:spLocks/>
          </p:cNvSpPr>
          <p:nvPr/>
        </p:nvSpPr>
        <p:spPr>
          <a:xfrm>
            <a:off x="0" y="3352800"/>
            <a:ext cx="8991600" cy="990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chemeClr val="accent2">
                    <a:lumMod val="75000"/>
                  </a:schemeClr>
                </a:solidFill>
              </a:rPr>
              <a:t>In other words it is defined as the range of input values over which there is </a:t>
            </a:r>
            <a:r>
              <a:rPr lang="en-IN" sz="2800" b="1" dirty="0">
                <a:solidFill>
                  <a:srgbClr val="C00000"/>
                </a:solidFill>
              </a:rPr>
              <a:t>no change in output value</a:t>
            </a:r>
            <a:r>
              <a:rPr lang="en-IN" sz="2800" dirty="0">
                <a:solidFill>
                  <a:schemeClr val="accent2">
                    <a:lumMod val="75000"/>
                  </a:schemeClr>
                </a:solidFill>
              </a:rPr>
              <a:t>. </a:t>
            </a:r>
          </a:p>
        </p:txBody>
      </p:sp>
      <p:sp>
        <p:nvSpPr>
          <p:cNvPr id="7" name="Content Placeholder 5"/>
          <p:cNvSpPr txBox="1">
            <a:spLocks/>
          </p:cNvSpPr>
          <p:nvPr/>
        </p:nvSpPr>
        <p:spPr>
          <a:xfrm>
            <a:off x="0" y="4267200"/>
            <a:ext cx="8991600" cy="533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rgbClr val="002060"/>
                </a:solidFill>
              </a:rPr>
              <a:t>It has also been referred to as </a:t>
            </a:r>
            <a:r>
              <a:rPr lang="en-IN" sz="2800" b="1" dirty="0">
                <a:solidFill>
                  <a:srgbClr val="C00000"/>
                </a:solidFill>
              </a:rPr>
              <a:t>Dead space or Dead zone</a:t>
            </a:r>
            <a:r>
              <a:rPr lang="en-IN" sz="2800" dirty="0">
                <a:solidFill>
                  <a:srgbClr val="002060"/>
                </a:solidFill>
              </a:rPr>
              <a:t>.</a:t>
            </a:r>
          </a:p>
        </p:txBody>
      </p:sp>
      <p:sp>
        <p:nvSpPr>
          <p:cNvPr id="8" name="Content Placeholder 5"/>
          <p:cNvSpPr txBox="1">
            <a:spLocks/>
          </p:cNvSpPr>
          <p:nvPr/>
        </p:nvSpPr>
        <p:spPr>
          <a:xfrm>
            <a:off x="0" y="4724400"/>
            <a:ext cx="8991600" cy="1752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chemeClr val="accent2">
                    <a:lumMod val="75000"/>
                  </a:schemeClr>
                </a:solidFill>
              </a:rPr>
              <a:t>In the analog instruments, it may occur due to </a:t>
            </a:r>
            <a:r>
              <a:rPr lang="en-IN" sz="2800" b="1" dirty="0">
                <a:solidFill>
                  <a:srgbClr val="C00000"/>
                </a:solidFill>
              </a:rPr>
              <a:t>friction</a:t>
            </a:r>
            <a:r>
              <a:rPr lang="en-IN" sz="2800" dirty="0">
                <a:solidFill>
                  <a:srgbClr val="C00000"/>
                </a:solidFill>
              </a:rPr>
              <a:t> </a:t>
            </a:r>
            <a:r>
              <a:rPr lang="en-IN" sz="2800" dirty="0">
                <a:solidFill>
                  <a:schemeClr val="accent2">
                    <a:lumMod val="75000"/>
                  </a:schemeClr>
                </a:solidFill>
              </a:rPr>
              <a:t>in the instrument which does not allow pointer to move till sufficient force is developed to overcome the frictional loss. </a:t>
            </a:r>
            <a:endParaRPr lang="en-US" sz="2800" dirty="0">
              <a:solidFill>
                <a:schemeClr val="accent2">
                  <a:lumMod val="75000"/>
                </a:schemeClr>
              </a:solidFill>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3483979011"/>
      </p:ext>
    </p:extLst>
  </p:cSld>
  <p:clrMapOvr>
    <a:masterClrMapping/>
  </p:clrMapOvr>
  <mc:AlternateContent xmlns:mc="http://schemas.openxmlformats.org/markup-compatibility/2006" xmlns:p14="http://schemas.microsoft.com/office/powerpoint/2010/main">
    <mc:Choice Requires="p14">
      <p:transition spd="slow" p14:dur="2000" advTm="94022"/>
    </mc:Choice>
    <mc:Fallback xmlns="">
      <p:transition spd="slow" advTm="940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3"/>
                </p:tgtEl>
              </p:cMediaNode>
            </p:audio>
          </p:childTnLst>
        </p:cTn>
      </p:par>
    </p:tnLst>
    <p:bldLst>
      <p:bldP spid="6" grpId="0" build="p"/>
      <p:bldP spid="4" grpId="0"/>
      <p:bldP spid="5" grpId="0"/>
      <p:bldP spid="7" grpId="0"/>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DEAD BAND AND DEAD TIME</a:t>
            </a:r>
          </a:p>
        </p:txBody>
      </p:sp>
      <p:pic>
        <p:nvPicPr>
          <p:cNvPr id="5" name="Picture 4" descr="http://ecoursesonline.iasri.res.in/pluginfile.php/153561/mod_resource/content/1/Lesson%207_files/image009.gif"/>
          <p:cNvPicPr/>
          <p:nvPr/>
        </p:nvPicPr>
        <p:blipFill rotWithShape="1">
          <a:blip r:embed="rId5">
            <a:extLst>
              <a:ext uri="{28A0092B-C50C-407E-A947-70E740481C1C}">
                <a14:useLocalDpi xmlns:a14="http://schemas.microsoft.com/office/drawing/2010/main" val="0"/>
              </a:ext>
            </a:extLst>
          </a:blip>
          <a:srcRect l="13162"/>
          <a:stretch/>
        </p:blipFill>
        <p:spPr bwMode="auto">
          <a:xfrm>
            <a:off x="381000" y="838200"/>
            <a:ext cx="3429000" cy="2700754"/>
          </a:xfrm>
          <a:prstGeom prst="rect">
            <a:avLst/>
          </a:prstGeom>
          <a:noFill/>
          <a:ln>
            <a:noFill/>
          </a:ln>
        </p:spPr>
      </p:pic>
      <p:grpSp>
        <p:nvGrpSpPr>
          <p:cNvPr id="54" name="Group 53"/>
          <p:cNvGrpSpPr/>
          <p:nvPr/>
        </p:nvGrpSpPr>
        <p:grpSpPr>
          <a:xfrm>
            <a:off x="5715000" y="1779806"/>
            <a:ext cx="3009900" cy="2164159"/>
            <a:chOff x="5715000" y="1779806"/>
            <a:chExt cx="3009900" cy="2164159"/>
          </a:xfrm>
        </p:grpSpPr>
        <p:grpSp>
          <p:nvGrpSpPr>
            <p:cNvPr id="14" name="Group 13"/>
            <p:cNvGrpSpPr/>
            <p:nvPr/>
          </p:nvGrpSpPr>
          <p:grpSpPr>
            <a:xfrm>
              <a:off x="5715000" y="2286000"/>
              <a:ext cx="3009900" cy="533400"/>
              <a:chOff x="5715000" y="2286000"/>
              <a:chExt cx="3009900" cy="533400"/>
            </a:xfrm>
          </p:grpSpPr>
          <p:grpSp>
            <p:nvGrpSpPr>
              <p:cNvPr id="10" name="Group 9"/>
              <p:cNvGrpSpPr/>
              <p:nvPr/>
            </p:nvGrpSpPr>
            <p:grpSpPr>
              <a:xfrm>
                <a:off x="5715000" y="2286000"/>
                <a:ext cx="762000" cy="533400"/>
                <a:chOff x="5715000" y="2286000"/>
                <a:chExt cx="762000" cy="533400"/>
              </a:xfrm>
            </p:grpSpPr>
            <p:cxnSp>
              <p:nvCxnSpPr>
                <p:cNvPr id="7" name="Straight Connector 6"/>
                <p:cNvCxnSpPr/>
                <p:nvPr/>
              </p:nvCxnSpPr>
              <p:spPr>
                <a:xfrm>
                  <a:off x="5715000" y="2819400"/>
                  <a:ext cx="76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6477000" y="2286000"/>
                  <a:ext cx="0" cy="533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 name="Group 10"/>
              <p:cNvGrpSpPr/>
              <p:nvPr/>
            </p:nvGrpSpPr>
            <p:grpSpPr>
              <a:xfrm flipH="1">
                <a:off x="6705600" y="2286000"/>
                <a:ext cx="2019300" cy="533400"/>
                <a:chOff x="4610100" y="2286000"/>
                <a:chExt cx="2019300" cy="533400"/>
              </a:xfrm>
            </p:grpSpPr>
            <p:cxnSp>
              <p:nvCxnSpPr>
                <p:cNvPr id="12" name="Straight Connector 11"/>
                <p:cNvCxnSpPr/>
                <p:nvPr/>
              </p:nvCxnSpPr>
              <p:spPr>
                <a:xfrm>
                  <a:off x="4610100" y="2819400"/>
                  <a:ext cx="20193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6629400" y="2286000"/>
                  <a:ext cx="0" cy="533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15" name="Group 14"/>
            <p:cNvGrpSpPr/>
            <p:nvPr/>
          </p:nvGrpSpPr>
          <p:grpSpPr>
            <a:xfrm flipV="1">
              <a:off x="5715000" y="3410565"/>
              <a:ext cx="3009900" cy="533400"/>
              <a:chOff x="4610100" y="2286000"/>
              <a:chExt cx="3009900" cy="533400"/>
            </a:xfrm>
          </p:grpSpPr>
          <p:grpSp>
            <p:nvGrpSpPr>
              <p:cNvPr id="16" name="Group 15"/>
              <p:cNvGrpSpPr/>
              <p:nvPr/>
            </p:nvGrpSpPr>
            <p:grpSpPr>
              <a:xfrm>
                <a:off x="4610100" y="2286000"/>
                <a:ext cx="1676400" cy="533400"/>
                <a:chOff x="4610100" y="2286000"/>
                <a:chExt cx="1676400" cy="533400"/>
              </a:xfrm>
            </p:grpSpPr>
            <p:cxnSp>
              <p:nvCxnSpPr>
                <p:cNvPr id="20" name="Straight Connector 19"/>
                <p:cNvCxnSpPr/>
                <p:nvPr/>
              </p:nvCxnSpPr>
              <p:spPr>
                <a:xfrm flipV="1">
                  <a:off x="4610100" y="2819400"/>
                  <a:ext cx="16764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6286500" y="2286000"/>
                  <a:ext cx="0" cy="533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 name="Group 16"/>
              <p:cNvGrpSpPr/>
              <p:nvPr/>
            </p:nvGrpSpPr>
            <p:grpSpPr>
              <a:xfrm flipH="1">
                <a:off x="6515100" y="2286000"/>
                <a:ext cx="1104900" cy="533400"/>
                <a:chOff x="5715000" y="2286000"/>
                <a:chExt cx="1104900" cy="533400"/>
              </a:xfrm>
            </p:grpSpPr>
            <p:cxnSp>
              <p:nvCxnSpPr>
                <p:cNvPr id="18" name="Straight Connector 17"/>
                <p:cNvCxnSpPr/>
                <p:nvPr/>
              </p:nvCxnSpPr>
              <p:spPr>
                <a:xfrm flipV="1">
                  <a:off x="5715000" y="2819400"/>
                  <a:ext cx="11049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6819900" y="2286000"/>
                  <a:ext cx="0" cy="533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53" name="Group 52"/>
            <p:cNvGrpSpPr/>
            <p:nvPr/>
          </p:nvGrpSpPr>
          <p:grpSpPr>
            <a:xfrm>
              <a:off x="6309360" y="1889760"/>
              <a:ext cx="2316480" cy="1463040"/>
              <a:chOff x="6309360" y="1889760"/>
              <a:chExt cx="2316480" cy="1463040"/>
            </a:xfrm>
          </p:grpSpPr>
          <p:grpSp>
            <p:nvGrpSpPr>
              <p:cNvPr id="29" name="Group 28"/>
              <p:cNvGrpSpPr/>
              <p:nvPr/>
            </p:nvGrpSpPr>
            <p:grpSpPr>
              <a:xfrm>
                <a:off x="6309360" y="2895600"/>
                <a:ext cx="2316480" cy="457200"/>
                <a:chOff x="6309360" y="2895600"/>
                <a:chExt cx="2316480" cy="457200"/>
              </a:xfrm>
            </p:grpSpPr>
            <p:sp>
              <p:nvSpPr>
                <p:cNvPr id="26" name="Rectangle 25"/>
                <p:cNvSpPr/>
                <p:nvPr/>
              </p:nvSpPr>
              <p:spPr>
                <a:xfrm>
                  <a:off x="6309360" y="2895600"/>
                  <a:ext cx="548640" cy="457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8077200" y="2895600"/>
                  <a:ext cx="548640" cy="457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6858000" y="2987040"/>
                  <a:ext cx="1207008" cy="2743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5" name="Straight Connector 34"/>
              <p:cNvCxnSpPr/>
              <p:nvPr/>
            </p:nvCxnSpPr>
            <p:spPr>
              <a:xfrm>
                <a:off x="6858000" y="1905000"/>
                <a:ext cx="0" cy="100584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6705600" y="1889760"/>
                <a:ext cx="0" cy="45720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6324600" y="2118360"/>
                <a:ext cx="38100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H="1">
                <a:off x="6858000" y="2133600"/>
                <a:ext cx="38100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46" name="TextBox 45"/>
            <p:cNvSpPr txBox="1"/>
            <p:nvPr/>
          </p:nvSpPr>
          <p:spPr>
            <a:xfrm>
              <a:off x="6957479" y="1779806"/>
              <a:ext cx="274434" cy="338554"/>
            </a:xfrm>
            <a:prstGeom prst="rect">
              <a:avLst/>
            </a:prstGeom>
            <a:noFill/>
          </p:spPr>
          <p:txBody>
            <a:bodyPr wrap="none" rtlCol="0">
              <a:spAutoFit/>
            </a:bodyPr>
            <a:lstStyle/>
            <a:p>
              <a:r>
                <a:rPr lang="en-US" sz="1600" b="1" i="1" dirty="0">
                  <a:latin typeface="Times New Roman" pitchFamily="18" charset="0"/>
                  <a:cs typeface="Times New Roman" pitchFamily="18" charset="0"/>
                  <a:sym typeface="Symbol"/>
                </a:rPr>
                <a:t></a:t>
              </a:r>
              <a:endParaRPr lang="en-US" sz="1600" b="1" i="1" dirty="0">
                <a:latin typeface="Times New Roman" pitchFamily="18" charset="0"/>
                <a:cs typeface="Times New Roman" pitchFamily="18" charset="0"/>
              </a:endParaRPr>
            </a:p>
          </p:txBody>
        </p:sp>
        <p:sp>
          <p:nvSpPr>
            <p:cNvPr id="51" name="TextBox 50"/>
            <p:cNvSpPr txBox="1"/>
            <p:nvPr/>
          </p:nvSpPr>
          <p:spPr>
            <a:xfrm>
              <a:off x="6388744" y="2238643"/>
              <a:ext cx="367408" cy="307777"/>
            </a:xfrm>
            <a:prstGeom prst="rect">
              <a:avLst/>
            </a:prstGeom>
            <a:noFill/>
          </p:spPr>
          <p:txBody>
            <a:bodyPr wrap="none" rtlCol="0">
              <a:spAutoFit/>
            </a:bodyPr>
            <a:lstStyle/>
            <a:p>
              <a:r>
                <a:rPr lang="en-US" sz="1400" b="1" i="1" dirty="0">
                  <a:latin typeface="Times New Roman" pitchFamily="18" charset="0"/>
                  <a:cs typeface="Times New Roman" pitchFamily="18" charset="0"/>
                  <a:sym typeface="Symbol"/>
                </a:rPr>
                <a:t>P</a:t>
              </a:r>
              <a:r>
                <a:rPr lang="en-US" sz="1400" b="1" i="1" baseline="-25000" dirty="0">
                  <a:latin typeface="Times New Roman" pitchFamily="18" charset="0"/>
                  <a:cs typeface="Times New Roman" pitchFamily="18" charset="0"/>
                  <a:sym typeface="Symbol"/>
                </a:rPr>
                <a:t>L</a:t>
              </a:r>
              <a:endParaRPr lang="en-US" sz="1400" b="1" i="1" dirty="0">
                <a:latin typeface="Times New Roman" pitchFamily="18" charset="0"/>
                <a:cs typeface="Times New Roman" pitchFamily="18" charset="0"/>
              </a:endParaRPr>
            </a:p>
          </p:txBody>
        </p:sp>
        <p:sp>
          <p:nvSpPr>
            <p:cNvPr id="52" name="TextBox 51"/>
            <p:cNvSpPr txBox="1"/>
            <p:nvPr/>
          </p:nvSpPr>
          <p:spPr>
            <a:xfrm>
              <a:off x="7309556" y="3507988"/>
              <a:ext cx="386644" cy="307777"/>
            </a:xfrm>
            <a:prstGeom prst="rect">
              <a:avLst/>
            </a:prstGeom>
            <a:noFill/>
          </p:spPr>
          <p:txBody>
            <a:bodyPr wrap="none" rtlCol="0">
              <a:spAutoFit/>
            </a:bodyPr>
            <a:lstStyle/>
            <a:p>
              <a:r>
                <a:rPr lang="en-US" sz="1400" b="1" i="1" dirty="0">
                  <a:latin typeface="Times New Roman" pitchFamily="18" charset="0"/>
                  <a:cs typeface="Times New Roman" pitchFamily="18" charset="0"/>
                  <a:sym typeface="Symbol"/>
                </a:rPr>
                <a:t>P</a:t>
              </a:r>
              <a:r>
                <a:rPr lang="en-US" sz="1400" b="1" i="1" baseline="-25000" dirty="0">
                  <a:latin typeface="Times New Roman" pitchFamily="18" charset="0"/>
                  <a:cs typeface="Times New Roman" pitchFamily="18" charset="0"/>
                  <a:sym typeface="Symbol"/>
                </a:rPr>
                <a:t>H</a:t>
              </a:r>
              <a:endParaRPr lang="en-US" sz="1400" b="1" i="1" dirty="0">
                <a:latin typeface="Times New Roman" pitchFamily="18" charset="0"/>
                <a:cs typeface="Times New Roman" pitchFamily="18" charset="0"/>
              </a:endParaRPr>
            </a:p>
          </p:txBody>
        </p:sp>
      </p:grpSp>
      <p:grpSp>
        <p:nvGrpSpPr>
          <p:cNvPr id="64" name="Group 63"/>
          <p:cNvGrpSpPr/>
          <p:nvPr/>
        </p:nvGrpSpPr>
        <p:grpSpPr>
          <a:xfrm>
            <a:off x="6028944" y="2819400"/>
            <a:ext cx="2316480" cy="1086465"/>
            <a:chOff x="6028944" y="2819400"/>
            <a:chExt cx="2316480" cy="1086465"/>
          </a:xfrm>
        </p:grpSpPr>
        <p:grpSp>
          <p:nvGrpSpPr>
            <p:cNvPr id="42" name="Group 41"/>
            <p:cNvGrpSpPr/>
            <p:nvPr/>
          </p:nvGrpSpPr>
          <p:grpSpPr>
            <a:xfrm>
              <a:off x="6028944" y="2895600"/>
              <a:ext cx="2316480" cy="457200"/>
              <a:chOff x="6309360" y="2895600"/>
              <a:chExt cx="2316480" cy="457200"/>
            </a:xfrm>
            <a:solidFill>
              <a:schemeClr val="accent6">
                <a:lumMod val="40000"/>
                <a:lumOff val="60000"/>
              </a:schemeClr>
            </a:solidFill>
          </p:grpSpPr>
          <p:sp>
            <p:nvSpPr>
              <p:cNvPr id="43" name="Rectangle 42"/>
              <p:cNvSpPr/>
              <p:nvPr/>
            </p:nvSpPr>
            <p:spPr>
              <a:xfrm>
                <a:off x="6309360" y="2895600"/>
                <a:ext cx="548640" cy="457200"/>
              </a:xfrm>
              <a:prstGeom prst="rect">
                <a:avLst/>
              </a:prstGeom>
              <a:grp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8077200" y="2895600"/>
                <a:ext cx="548640" cy="457200"/>
              </a:xfrm>
              <a:prstGeom prst="rect">
                <a:avLst/>
              </a:prstGeom>
              <a:grp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6858000" y="2987040"/>
                <a:ext cx="1207008" cy="274320"/>
              </a:xfrm>
              <a:prstGeom prst="rect">
                <a:avLst/>
              </a:prstGeom>
              <a:grp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55" name="Straight Connector 54"/>
            <p:cNvCxnSpPr/>
            <p:nvPr/>
          </p:nvCxnSpPr>
          <p:spPr>
            <a:xfrm>
              <a:off x="6577584" y="3429000"/>
              <a:ext cx="0" cy="45720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6872630" y="3448665"/>
              <a:ext cx="0" cy="45720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a:off x="6583680" y="3653333"/>
              <a:ext cx="292608" cy="0"/>
            </a:xfrm>
            <a:prstGeom prst="straightConnector1">
              <a:avLst/>
            </a:prstGeom>
            <a:ln w="28575">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6598196" y="3319046"/>
              <a:ext cx="287258" cy="338554"/>
            </a:xfrm>
            <a:prstGeom prst="rect">
              <a:avLst/>
            </a:prstGeom>
            <a:noFill/>
          </p:spPr>
          <p:txBody>
            <a:bodyPr wrap="none" rtlCol="0">
              <a:spAutoFit/>
            </a:bodyPr>
            <a:lstStyle/>
            <a:p>
              <a:r>
                <a:rPr lang="en-US" sz="1600" b="1" i="1" dirty="0">
                  <a:latin typeface="Times New Roman" pitchFamily="18" charset="0"/>
                  <a:cs typeface="Times New Roman" pitchFamily="18" charset="0"/>
                  <a:sym typeface="Symbol"/>
                </a:rPr>
                <a:t>x</a:t>
              </a:r>
              <a:endParaRPr lang="en-US" sz="1600" b="1" i="1" dirty="0">
                <a:latin typeface="Times New Roman" pitchFamily="18" charset="0"/>
                <a:cs typeface="Times New Roman" pitchFamily="18" charset="0"/>
              </a:endParaRPr>
            </a:p>
          </p:txBody>
        </p:sp>
        <p:cxnSp>
          <p:nvCxnSpPr>
            <p:cNvPr id="60" name="Straight Arrow Connector 59"/>
            <p:cNvCxnSpPr/>
            <p:nvPr/>
          </p:nvCxnSpPr>
          <p:spPr>
            <a:xfrm flipH="1" flipV="1">
              <a:off x="6572448" y="2819400"/>
              <a:ext cx="930430" cy="59116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7196127" y="2971800"/>
              <a:ext cx="314510" cy="307777"/>
            </a:xfrm>
            <a:prstGeom prst="rect">
              <a:avLst/>
            </a:prstGeom>
            <a:noFill/>
          </p:spPr>
          <p:txBody>
            <a:bodyPr wrap="none" rtlCol="0">
              <a:spAutoFit/>
            </a:bodyPr>
            <a:lstStyle/>
            <a:p>
              <a:r>
                <a:rPr lang="en-US" sz="1400" b="1" i="1" dirty="0">
                  <a:latin typeface="Times New Roman" pitchFamily="18" charset="0"/>
                  <a:cs typeface="Times New Roman" pitchFamily="18" charset="0"/>
                  <a:sym typeface="Symbol"/>
                </a:rPr>
                <a:t>Q</a:t>
              </a:r>
              <a:endParaRPr lang="en-US" sz="1400" b="1" i="1" dirty="0">
                <a:latin typeface="Times New Roman" pitchFamily="18" charset="0"/>
                <a:cs typeface="Times New Roman" pitchFamily="18" charset="0"/>
              </a:endParaRPr>
            </a:p>
          </p:txBody>
        </p:sp>
      </p:grpSp>
      <p:graphicFrame>
        <p:nvGraphicFramePr>
          <p:cNvPr id="65" name="Object 64"/>
          <p:cNvGraphicFramePr>
            <a:graphicFrameLocks noChangeAspect="1"/>
          </p:cNvGraphicFramePr>
          <p:nvPr>
            <p:extLst>
              <p:ext uri="{D42A27DB-BD31-4B8C-83A1-F6EECF244321}">
                <p14:modId xmlns:p14="http://schemas.microsoft.com/office/powerpoint/2010/main" val="679713674"/>
              </p:ext>
            </p:extLst>
          </p:nvPr>
        </p:nvGraphicFramePr>
        <p:xfrm>
          <a:off x="3560064" y="4114800"/>
          <a:ext cx="5554980" cy="457200"/>
        </p:xfrm>
        <a:graphic>
          <a:graphicData uri="http://schemas.openxmlformats.org/presentationml/2006/ole">
            <mc:AlternateContent xmlns:mc="http://schemas.openxmlformats.org/markup-compatibility/2006">
              <mc:Choice xmlns:v="urn:schemas-microsoft-com:vml" Requires="v">
                <p:oleObj name="Equation" r:id="rId6" imgW="3085920" imgH="253800" progId="Equation.3">
                  <p:embed/>
                </p:oleObj>
              </mc:Choice>
              <mc:Fallback>
                <p:oleObj name="Equation" r:id="rId6" imgW="3085920" imgH="253800" progId="Equation.3">
                  <p:embed/>
                  <p:pic>
                    <p:nvPicPr>
                      <p:cNvPr id="0" name=""/>
                      <p:cNvPicPr/>
                      <p:nvPr/>
                    </p:nvPicPr>
                    <p:blipFill>
                      <a:blip r:embed="rId7"/>
                      <a:stretch>
                        <a:fillRect/>
                      </a:stretch>
                    </p:blipFill>
                    <p:spPr>
                      <a:xfrm>
                        <a:off x="3560064" y="4114800"/>
                        <a:ext cx="5554980" cy="457200"/>
                      </a:xfrm>
                      <a:prstGeom prst="rect">
                        <a:avLst/>
                      </a:prstGeom>
                    </p:spPr>
                  </p:pic>
                </p:oleObj>
              </mc:Fallback>
            </mc:AlternateContent>
          </a:graphicData>
        </a:graphic>
      </p:graphicFrame>
      <p:grpSp>
        <p:nvGrpSpPr>
          <p:cNvPr id="100" name="Group 99"/>
          <p:cNvGrpSpPr/>
          <p:nvPr/>
        </p:nvGrpSpPr>
        <p:grpSpPr>
          <a:xfrm>
            <a:off x="683559" y="3750270"/>
            <a:ext cx="2895600" cy="2485430"/>
            <a:chOff x="683559" y="3750270"/>
            <a:chExt cx="2895600" cy="2485430"/>
          </a:xfrm>
        </p:grpSpPr>
        <p:grpSp>
          <p:nvGrpSpPr>
            <p:cNvPr id="67" name="Group 66"/>
            <p:cNvGrpSpPr/>
            <p:nvPr/>
          </p:nvGrpSpPr>
          <p:grpSpPr>
            <a:xfrm>
              <a:off x="683559" y="3899515"/>
              <a:ext cx="2438400" cy="2103120"/>
              <a:chOff x="5257800" y="1402080"/>
              <a:chExt cx="2438400" cy="2103120"/>
            </a:xfrm>
          </p:grpSpPr>
          <p:cxnSp>
            <p:nvCxnSpPr>
              <p:cNvPr id="80" name="Straight Arrow Connector 79"/>
              <p:cNvCxnSpPr/>
              <p:nvPr/>
            </p:nvCxnSpPr>
            <p:spPr>
              <a:xfrm>
                <a:off x="5257800" y="3505200"/>
                <a:ext cx="243840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p:nvPr/>
            </p:nvCxnSpPr>
            <p:spPr>
              <a:xfrm rot="16200000">
                <a:off x="4206240" y="2453640"/>
                <a:ext cx="210312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flipV="1">
                <a:off x="5717241" y="1790700"/>
                <a:ext cx="1905000" cy="171450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78" name="TextBox 77"/>
            <p:cNvSpPr txBox="1"/>
            <p:nvPr/>
          </p:nvSpPr>
          <p:spPr>
            <a:xfrm>
              <a:off x="683559" y="3750270"/>
              <a:ext cx="457200" cy="461665"/>
            </a:xfrm>
            <a:prstGeom prst="rect">
              <a:avLst/>
            </a:prstGeom>
            <a:noFill/>
            <a:ln>
              <a:noFill/>
            </a:ln>
          </p:spPr>
          <p:txBody>
            <a:bodyPr wrap="square" rtlCol="0">
              <a:spAutoFit/>
            </a:bodyPr>
            <a:lstStyle/>
            <a:p>
              <a:r>
                <a:rPr lang="en-US" sz="2400" b="1" i="1" dirty="0">
                  <a:latin typeface="Times New Roman" pitchFamily="18" charset="0"/>
                  <a:cs typeface="Times New Roman" pitchFamily="18" charset="0"/>
                </a:rPr>
                <a:t>Q</a:t>
              </a:r>
            </a:p>
          </p:txBody>
        </p:sp>
        <p:sp>
          <p:nvSpPr>
            <p:cNvPr id="79" name="TextBox 78"/>
            <p:cNvSpPr txBox="1"/>
            <p:nvPr/>
          </p:nvSpPr>
          <p:spPr>
            <a:xfrm>
              <a:off x="3121959" y="5774035"/>
              <a:ext cx="457200" cy="461665"/>
            </a:xfrm>
            <a:prstGeom prst="rect">
              <a:avLst/>
            </a:prstGeom>
            <a:noFill/>
            <a:ln>
              <a:noFill/>
            </a:ln>
          </p:spPr>
          <p:txBody>
            <a:bodyPr wrap="square" rtlCol="0">
              <a:spAutoFit/>
            </a:bodyPr>
            <a:lstStyle/>
            <a:p>
              <a:r>
                <a:rPr lang="en-US" sz="2400" b="1" i="1" dirty="0">
                  <a:latin typeface="Times New Roman" pitchFamily="18" charset="0"/>
                  <a:cs typeface="Times New Roman" pitchFamily="18" charset="0"/>
                </a:rPr>
                <a:t>x</a:t>
              </a:r>
            </a:p>
          </p:txBody>
        </p:sp>
        <p:cxnSp>
          <p:nvCxnSpPr>
            <p:cNvPr id="96" name="Straight Connector 95"/>
            <p:cNvCxnSpPr/>
            <p:nvPr/>
          </p:nvCxnSpPr>
          <p:spPr>
            <a:xfrm>
              <a:off x="1143000" y="5496129"/>
              <a:ext cx="0" cy="45720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7" name="Straight Arrow Connector 96"/>
            <p:cNvCxnSpPr/>
            <p:nvPr/>
          </p:nvCxnSpPr>
          <p:spPr>
            <a:xfrm>
              <a:off x="683559" y="5724729"/>
              <a:ext cx="457200" cy="0"/>
            </a:xfrm>
            <a:prstGeom prst="straightConnector1">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8" name="TextBox 97"/>
            <p:cNvSpPr txBox="1"/>
            <p:nvPr/>
          </p:nvSpPr>
          <p:spPr>
            <a:xfrm>
              <a:off x="774942" y="5326852"/>
              <a:ext cx="274434" cy="338554"/>
            </a:xfrm>
            <a:prstGeom prst="rect">
              <a:avLst/>
            </a:prstGeom>
            <a:noFill/>
          </p:spPr>
          <p:txBody>
            <a:bodyPr wrap="none" rtlCol="0">
              <a:spAutoFit/>
            </a:bodyPr>
            <a:lstStyle/>
            <a:p>
              <a:r>
                <a:rPr lang="en-US" sz="1600" b="1" i="1" dirty="0">
                  <a:latin typeface="Times New Roman" pitchFamily="18" charset="0"/>
                  <a:cs typeface="Times New Roman" pitchFamily="18" charset="0"/>
                  <a:sym typeface="Symbol"/>
                </a:rPr>
                <a:t></a:t>
              </a:r>
              <a:endParaRPr lang="en-US" sz="1600" b="1" i="1" dirty="0">
                <a:latin typeface="Times New Roman" pitchFamily="18" charset="0"/>
                <a:cs typeface="Times New Roman" pitchFamily="18" charset="0"/>
              </a:endParaRPr>
            </a:p>
          </p:txBody>
        </p:sp>
        <p:sp>
          <p:nvSpPr>
            <p:cNvPr id="99" name="TextBox 98"/>
            <p:cNvSpPr txBox="1"/>
            <p:nvPr/>
          </p:nvSpPr>
          <p:spPr>
            <a:xfrm>
              <a:off x="712113" y="4379542"/>
              <a:ext cx="430887" cy="1065356"/>
            </a:xfrm>
            <a:prstGeom prst="rect">
              <a:avLst/>
            </a:prstGeom>
            <a:noFill/>
          </p:spPr>
          <p:txBody>
            <a:bodyPr vert="vert270" wrap="none" rtlCol="0">
              <a:spAutoFit/>
            </a:bodyPr>
            <a:lstStyle/>
            <a:p>
              <a:r>
                <a:rPr lang="en-US" sz="1600" b="1" dirty="0">
                  <a:latin typeface="Times New Roman" pitchFamily="18" charset="0"/>
                  <a:cs typeface="Times New Roman" pitchFamily="18" charset="0"/>
                  <a:sym typeface="Symbol"/>
                </a:rPr>
                <a:t>Dead Band</a:t>
              </a:r>
              <a:endParaRPr lang="en-US" sz="1600" b="1" dirty="0">
                <a:latin typeface="Times New Roman" pitchFamily="18" charset="0"/>
                <a:cs typeface="Times New Roman" pitchFamily="18" charset="0"/>
              </a:endParaRPr>
            </a:p>
          </p:txBody>
        </p:sp>
      </p:gr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3573124712"/>
      </p:ext>
    </p:extLst>
  </p:cSld>
  <p:clrMapOvr>
    <a:masterClrMapping/>
  </p:clrMapOvr>
  <mc:AlternateContent xmlns:mc="http://schemas.openxmlformats.org/markup-compatibility/2006" xmlns:p14="http://schemas.microsoft.com/office/powerpoint/2010/main">
    <mc:Choice Requires="p14">
      <p:transition spd="slow" p14:dur="2000" advTm="219900"/>
    </mc:Choice>
    <mc:Fallback xmlns="">
      <p:transition spd="slow" advTm="2199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3"/>
                </p:tgtEl>
              </p:cMediaNode>
            </p:audio>
          </p:childTnLst>
        </p:cTn>
      </p:par>
    </p:tnLst>
  </p:timing>
  <p:extLst>
    <p:ext uri="{3A86A75C-4F4B-4683-9AE1-C65F6400EC91}">
      <p14:laserTraceLst xmlns:p14="http://schemas.microsoft.com/office/powerpoint/2010/main">
        <p14:tracePtLst>
          <p14:tracePt t="8822" x="3027363" y="2581275"/>
          <p14:tracePt t="8986" x="3036888" y="2581275"/>
          <p14:tracePt t="8997" x="3044825" y="2581275"/>
          <p14:tracePt t="9001" x="3054350" y="2581275"/>
          <p14:tracePt t="9015" x="3062288" y="2581275"/>
          <p14:tracePt t="9018" x="3081338" y="2581275"/>
          <p14:tracePt t="9032" x="3098800" y="2581275"/>
          <p14:tracePt t="9049" x="3116263" y="2581275"/>
          <p14:tracePt t="9065" x="3125788" y="2581275"/>
          <p14:tracePt t="9082" x="3143250" y="2581275"/>
          <p14:tracePt t="9099" x="3160713" y="2581275"/>
          <p14:tracePt t="9115" x="3179763" y="2581275"/>
          <p14:tracePt t="9133" x="3205163" y="2581275"/>
          <p14:tracePt t="9150" x="3214688" y="2581275"/>
          <p14:tracePt t="9166" x="3232150" y="2581275"/>
          <p14:tracePt t="9183" x="3241675" y="2581275"/>
          <p14:tracePt t="9200" x="3259138" y="2581275"/>
          <p14:tracePt t="9216" x="3276600" y="2581275"/>
          <p14:tracePt t="9234" x="3303588" y="2581275"/>
          <p14:tracePt t="9250" x="3330575" y="2581275"/>
          <p14:tracePt t="9267" x="3348038" y="2581275"/>
          <p14:tracePt t="9283" x="3375025" y="2581275"/>
          <p14:tracePt t="9299" x="3402013" y="2581275"/>
          <p14:tracePt t="9317" x="3429000" y="2581275"/>
          <p14:tracePt t="9332" x="3446463" y="2581275"/>
          <p14:tracePt t="9350" x="3465513" y="2581275"/>
          <p14:tracePt t="9366" x="3490913" y="2581275"/>
          <p14:tracePt t="9383" x="3500438" y="2581275"/>
          <p14:tracePt t="9399" x="3517900" y="2581275"/>
          <p14:tracePt t="9436" x="3527425" y="2581275"/>
          <p14:tracePt t="9493" x="3536950" y="2571750"/>
          <p14:tracePt t="9500" x="3544888" y="2571750"/>
          <p14:tracePt t="9500" x="3554413" y="2571750"/>
          <p14:tracePt t="9515" x="3554413" y="2562225"/>
          <p14:tracePt t="9516" x="3571875" y="2554288"/>
          <p14:tracePt t="9532" x="3581400" y="2554288"/>
          <p14:tracePt t="9549" x="3589338" y="2554288"/>
          <p14:tracePt t="9598" x="3598863" y="2554288"/>
          <p14:tracePt t="9624" x="3608388" y="2562225"/>
          <p14:tracePt t="9638" x="3616325" y="2562225"/>
          <p14:tracePt t="9640" x="3616325" y="2571750"/>
          <p14:tracePt t="9650" x="3633788" y="2581275"/>
          <p14:tracePt t="9667" x="3643313" y="2598738"/>
          <p14:tracePt t="9683" x="3652838" y="2598738"/>
          <p14:tracePt t="9776" x="3652838" y="2608263"/>
          <p14:tracePt t="9788" x="3652838" y="2616200"/>
          <p14:tracePt t="9790" x="3652838" y="2633663"/>
          <p14:tracePt t="9799" x="3652838" y="2652713"/>
          <p14:tracePt t="9816" x="3643313" y="2670175"/>
          <p14:tracePt t="9833" x="3643313" y="2679700"/>
          <p14:tracePt t="9849" x="3625850" y="2697163"/>
          <p14:tracePt t="9866" x="3616325" y="2705100"/>
          <p14:tracePt t="9882" x="3598863" y="2714625"/>
          <p14:tracePt t="9899" x="3562350" y="2724150"/>
          <p14:tracePt t="9918" x="3517900" y="2724150"/>
          <p14:tracePt t="9933" x="3446463" y="2724150"/>
          <p14:tracePt t="9950" x="3394075" y="2724150"/>
          <p14:tracePt t="9967" x="3357563" y="2724150"/>
          <p14:tracePt t="9983" x="3330575" y="2724150"/>
          <p14:tracePt t="10000" x="3313113" y="2714625"/>
          <p14:tracePt t="10017" x="3303588" y="2714625"/>
          <p14:tracePt t="10033" x="3295650" y="2714625"/>
          <p14:tracePt t="10050" x="3286125" y="2714625"/>
          <p14:tracePt t="10066" x="3276600" y="2705100"/>
          <p14:tracePt t="10108" x="3268663" y="2697163"/>
          <p14:tracePt t="10201" x="3268663" y="2687638"/>
          <p14:tracePt t="10207" x="3268663" y="2679700"/>
          <p14:tracePt t="10217" x="3268663" y="2660650"/>
          <p14:tracePt t="10219" x="3268663" y="2652713"/>
          <p14:tracePt t="10233" x="3268663" y="2643188"/>
          <p14:tracePt t="10250" x="3268663" y="2625725"/>
          <p14:tracePt t="10267" x="3268663" y="2616200"/>
          <p14:tracePt t="10283" x="3276600" y="2598738"/>
          <p14:tracePt t="10299" x="3295650" y="2581275"/>
          <p14:tracePt t="10316" x="3303588" y="2571750"/>
          <p14:tracePt t="10334" x="3313113" y="2571750"/>
          <p14:tracePt t="10350" x="3322638" y="2562225"/>
          <p14:tracePt t="10350" x="3330575" y="2554288"/>
          <p14:tracePt t="10367" x="3340100" y="2554288"/>
          <p14:tracePt t="10383" x="3348038" y="2554288"/>
          <p14:tracePt t="10400" x="3357563" y="2544763"/>
          <p14:tracePt t="10452" x="3367088" y="2544763"/>
          <p14:tracePt t="10464" x="3375025" y="2544763"/>
          <p14:tracePt t="10471" x="3375025" y="2536825"/>
          <p14:tracePt t="10915" x="0" y="0"/>
        </p14:tracePtLst>
        <p14:tracePtLst>
          <p14:tracePt t="11786" x="2259013" y="1054100"/>
          <p14:tracePt t="11802" x="2259013" y="1044575"/>
          <p14:tracePt t="11814" x="2259013" y="1036638"/>
          <p14:tracePt t="11821" x="2259013" y="1027113"/>
          <p14:tracePt t="11826" x="2259013" y="1017588"/>
          <p14:tracePt t="11835" x="2259013" y="990600"/>
          <p14:tracePt t="11853" x="2259013" y="965200"/>
          <p14:tracePt t="11870" x="2259013" y="946150"/>
          <p14:tracePt t="11886" x="2251075" y="938213"/>
          <p14:tracePt t="12025" x="2251075" y="928688"/>
          <p14:tracePt t="12038" x="2241550" y="919163"/>
          <p14:tracePt t="12057" x="2232025" y="911225"/>
          <p14:tracePt t="12067" x="2224088" y="911225"/>
          <p14:tracePt t="12084" x="2214563" y="901700"/>
          <p14:tracePt t="12086" x="2205038" y="893763"/>
          <p14:tracePt t="12086" x="2197100" y="893763"/>
          <p14:tracePt t="12103" x="2179638" y="874713"/>
          <p14:tracePt t="12118" x="2170113" y="874713"/>
          <p14:tracePt t="12135" x="2160588" y="874713"/>
          <p14:tracePt t="12150" x="2116138" y="874713"/>
          <p14:tracePt t="12167" x="2089150" y="874713"/>
          <p14:tracePt t="12184" x="2044700" y="874713"/>
          <p14:tracePt t="12200" x="2009775" y="874713"/>
          <p14:tracePt t="12218" x="1955800" y="874713"/>
          <p14:tracePt t="12234" x="1919288" y="884238"/>
          <p14:tracePt t="12251" x="1901825" y="884238"/>
          <p14:tracePt t="12267" x="1874838" y="893763"/>
          <p14:tracePt t="12285" x="1857375" y="901700"/>
          <p14:tracePt t="12301" x="1839913" y="911225"/>
          <p14:tracePt t="12318" x="1830388" y="928688"/>
          <p14:tracePt t="12334" x="1822450" y="955675"/>
          <p14:tracePt t="12350" x="1812925" y="973138"/>
          <p14:tracePt t="12367" x="1803400" y="1009650"/>
          <p14:tracePt t="12385" x="1803400" y="1036638"/>
          <p14:tracePt t="12401" x="1803400" y="1071563"/>
          <p14:tracePt t="12419" x="1803400" y="1089025"/>
          <p14:tracePt t="12435" x="1803400" y="1116013"/>
          <p14:tracePt t="12450" x="1812925" y="1125538"/>
          <p14:tracePt t="12468" x="1830388" y="1152525"/>
          <p14:tracePt t="12485" x="1839913" y="1160463"/>
          <p14:tracePt t="12501" x="1857375" y="1179513"/>
          <p14:tracePt t="12518" x="1874838" y="1196975"/>
          <p14:tracePt t="12534" x="1893888" y="1204913"/>
          <p14:tracePt t="12551" x="1911350" y="1223963"/>
          <p14:tracePt t="12568" x="1946275" y="1241425"/>
          <p14:tracePt t="12585" x="1973263" y="1250950"/>
          <p14:tracePt t="12601" x="2000250" y="1268413"/>
          <p14:tracePt t="12619" x="2017713" y="1268413"/>
          <p14:tracePt t="12635" x="2044700" y="1276350"/>
          <p14:tracePt t="12651" x="2081213" y="1285875"/>
          <p14:tracePt t="12668" x="2125663" y="1295400"/>
          <p14:tracePt t="12685" x="2179638" y="1295400"/>
          <p14:tracePt t="12702" x="2214563" y="1285875"/>
          <p14:tracePt t="12718" x="2241550" y="1268413"/>
          <p14:tracePt t="12735" x="2268538" y="1250950"/>
          <p14:tracePt t="12752" x="2286000" y="1231900"/>
          <p14:tracePt t="12767" x="2312988" y="1204913"/>
          <p14:tracePt t="12785" x="2330450" y="1187450"/>
          <p14:tracePt t="12801" x="2347913" y="1169988"/>
          <p14:tracePt t="12818" x="2357438" y="1152525"/>
          <p14:tracePt t="12835" x="2357438" y="1133475"/>
          <p14:tracePt t="12851" x="2357438" y="1116013"/>
          <p14:tracePt t="12851" x="2357438" y="1108075"/>
          <p14:tracePt t="12868" x="2357438" y="1071563"/>
          <p14:tracePt t="12884" x="2347913" y="1044575"/>
          <p14:tracePt t="12901" x="2330450" y="1017588"/>
          <p14:tracePt t="12918" x="2322513" y="1000125"/>
          <p14:tracePt t="12935" x="2303463" y="973138"/>
          <p14:tracePt t="12951" x="2295525" y="955675"/>
          <p14:tracePt t="12968" x="2268538" y="928688"/>
          <p14:tracePt t="12985" x="2251075" y="911225"/>
          <p14:tracePt t="13001" x="2224088" y="884238"/>
          <p14:tracePt t="13018" x="2214563" y="866775"/>
          <p14:tracePt t="13018" x="2205038" y="857250"/>
          <p14:tracePt t="13036" x="2170113" y="830263"/>
          <p14:tracePt t="13071" x="2160588" y="830263"/>
          <p14:tracePt t="13073" x="2152650" y="822325"/>
          <p14:tracePt t="13084" x="2143125" y="822325"/>
          <p14:tracePt t="13101" x="2116138" y="822325"/>
          <p14:tracePt t="13118" x="2071688" y="822325"/>
          <p14:tracePt t="13134" x="2027238" y="822325"/>
          <p14:tracePt t="13152" x="1982788" y="839788"/>
          <p14:tracePt t="13168" x="1928813" y="857250"/>
          <p14:tracePt t="13184" x="1874838" y="874713"/>
          <p14:tracePt t="13202" x="1839913" y="893763"/>
          <p14:tracePt t="13218" x="1822450" y="911225"/>
          <p14:tracePt t="13218" x="1822450" y="919163"/>
          <p14:tracePt t="13236" x="1795463" y="946150"/>
          <p14:tracePt t="13252" x="1795463" y="965200"/>
          <p14:tracePt t="13268" x="1785938" y="990600"/>
          <p14:tracePt t="13286" x="1785938" y="1017588"/>
          <p14:tracePt t="13302" x="1785938" y="1036638"/>
          <p14:tracePt t="13318" x="1785938" y="1062038"/>
          <p14:tracePt t="13334" x="1785938" y="1089025"/>
          <p14:tracePt t="13352" x="1785938" y="1108075"/>
          <p14:tracePt t="13368" x="1795463" y="1125538"/>
          <p14:tracePt t="13384" x="1795463" y="1133475"/>
          <p14:tracePt t="13401" x="1812925" y="1143000"/>
          <p14:tracePt t="13418" x="1822450" y="1169988"/>
          <p14:tracePt t="13436" x="1830388" y="1179513"/>
          <p14:tracePt t="13451" x="1847850" y="1196975"/>
          <p14:tracePt t="13468" x="1866900" y="1204913"/>
          <p14:tracePt t="13485" x="1901825" y="1231900"/>
          <p14:tracePt t="13501" x="1928813" y="1241425"/>
          <p14:tracePt t="13518" x="1955800" y="1250950"/>
          <p14:tracePt t="13534" x="1990725" y="1268413"/>
          <p14:tracePt t="13552" x="2027238" y="1276350"/>
          <p14:tracePt t="13568" x="2071688" y="1285875"/>
          <p14:tracePt t="13585" x="2125663" y="1285875"/>
          <p14:tracePt t="13602" x="2170113" y="1285875"/>
          <p14:tracePt t="13618" x="2214563" y="1285875"/>
          <p14:tracePt t="13635" x="2251075" y="1276350"/>
          <p14:tracePt t="13652" x="2276475" y="1258888"/>
          <p14:tracePt t="13668" x="2303463" y="1231900"/>
          <p14:tracePt t="13686" x="2330450" y="1204913"/>
          <p14:tracePt t="13702" x="2347913" y="1169988"/>
          <p14:tracePt t="13718" x="2357438" y="1143000"/>
          <p14:tracePt t="13735" x="2366963" y="1098550"/>
          <p14:tracePt t="13752" x="2374900" y="1062038"/>
          <p14:tracePt t="13768" x="2374900" y="1017588"/>
          <p14:tracePt t="13784" x="2374900" y="973138"/>
          <p14:tracePt t="13801" x="2366963" y="938213"/>
          <p14:tracePt t="13818" x="2347913" y="901700"/>
          <p14:tracePt t="13835" x="2330450" y="874713"/>
          <p14:tracePt t="13852" x="2312988" y="866775"/>
          <p14:tracePt t="13869" x="2303463" y="857250"/>
          <p14:tracePt t="13886" x="2286000" y="847725"/>
          <p14:tracePt t="13886" x="2276475" y="847725"/>
          <p14:tracePt t="13903" x="2251075" y="839788"/>
          <p14:tracePt t="13919" x="2214563" y="830263"/>
          <p14:tracePt t="13936" x="2187575" y="830263"/>
          <p14:tracePt t="13952" x="2152650" y="822325"/>
          <p14:tracePt t="13969" x="2116138" y="822325"/>
          <p14:tracePt t="13985" x="2089150" y="822325"/>
          <p14:tracePt t="14001" x="2054225" y="839788"/>
          <p14:tracePt t="14019" x="2017713" y="866775"/>
          <p14:tracePt t="14035" x="1982788" y="893763"/>
          <p14:tracePt t="14053" x="1955800" y="919163"/>
          <p14:tracePt t="14069" x="1928813" y="955675"/>
          <p14:tracePt t="14085" x="1911350" y="973138"/>
          <p14:tracePt t="14102" x="1893888" y="1000125"/>
          <p14:tracePt t="14119" x="1884363" y="1017588"/>
          <p14:tracePt t="14137" x="1884363" y="1027113"/>
          <p14:tracePt t="14151" x="1874838" y="1036638"/>
          <p14:tracePt t="14168" x="1874838" y="1044575"/>
          <p14:tracePt t="14259" x="0" y="0"/>
        </p14:tracePtLst>
        <p14:tracePtLst>
          <p14:tracePt t="16722" x="2071688" y="2490788"/>
          <p14:tracePt t="17778" x="2071688" y="2482850"/>
          <p14:tracePt t="17799" x="2071688" y="2473325"/>
          <p14:tracePt t="17834" x="2071688" y="2465388"/>
          <p14:tracePt t="17906" x="2071688" y="2455863"/>
          <p14:tracePt t="18237" x="2081213" y="2455863"/>
          <p14:tracePt t="18301" x="2089150" y="2455863"/>
          <p14:tracePt t="18326" x="2098675" y="2455863"/>
          <p14:tracePt t="18345" x="2108200" y="2455863"/>
          <p14:tracePt t="18357" x="2116138" y="2455863"/>
          <p14:tracePt t="18374" x="2133600" y="2455863"/>
          <p14:tracePt t="18376" x="2143125" y="2455863"/>
          <p14:tracePt t="18405" x="2152650" y="2455863"/>
          <p14:tracePt t="18434" x="2160588" y="2455863"/>
          <p14:tracePt t="18473" x="2170113" y="2455863"/>
          <p14:tracePt t="18501" x="2179638" y="2455863"/>
          <p14:tracePt t="18519" x="2187575" y="2455863"/>
          <p14:tracePt t="18550" x="2197100" y="2455863"/>
          <p14:tracePt t="18642" x="2205038" y="2455863"/>
          <p14:tracePt t="18710" x="2214563" y="2455863"/>
          <p14:tracePt t="18746" x="2224088" y="2455863"/>
          <p14:tracePt t="18909" x="2232025" y="2455863"/>
          <p14:tracePt t="19072" x="2241550" y="2455863"/>
          <p14:tracePt t="19117" x="2251075" y="2455863"/>
          <p14:tracePt t="19141" x="2259013" y="2455863"/>
          <p14:tracePt t="19212" x="2268538" y="2455863"/>
          <p14:tracePt t="19237" x="2276475" y="2455863"/>
          <p14:tracePt t="19304" x="2286000" y="2455863"/>
          <p14:tracePt t="19353" x="2295525" y="2455863"/>
          <p14:tracePt t="19396" x="2303463" y="2455863"/>
          <p14:tracePt t="19444" x="2312988" y="2455863"/>
          <p14:tracePt t="19485" x="2322513" y="2455863"/>
          <p14:tracePt t="19512" x="2330450" y="2455863"/>
          <p14:tracePt t="19560" x="2339975" y="2455863"/>
          <p14:tracePt t="19631" x="2347913" y="2455863"/>
          <p14:tracePt t="19676" x="2357438" y="2455863"/>
          <p14:tracePt t="19724" x="2366963" y="2455863"/>
          <p14:tracePt t="28087" x="2374900" y="2455863"/>
          <p14:tracePt t="28112" x="2374900" y="2446338"/>
          <p14:tracePt t="28113" x="2384425" y="2446338"/>
          <p14:tracePt t="28349" x="2393950" y="2446338"/>
          <p14:tracePt t="28368" x="2401888" y="2446338"/>
          <p14:tracePt t="28409" x="2411413" y="2446338"/>
          <p14:tracePt t="28424" x="2419350" y="2438400"/>
          <p14:tracePt t="28440" x="2428875" y="2438400"/>
          <p14:tracePt t="28453" x="2438400" y="2438400"/>
          <p14:tracePt t="28475" x="2446338" y="2428875"/>
          <p14:tracePt t="28501" x="2455863" y="2428875"/>
          <p14:tracePt t="28525" x="2465388" y="2428875"/>
          <p14:tracePt t="28536" x="2465388" y="2419350"/>
          <p14:tracePt t="28547" x="2473325" y="2419350"/>
          <p14:tracePt t="28553" x="2482850" y="2419350"/>
          <p14:tracePt t="28558" x="2490788" y="2411413"/>
          <p14:tracePt t="28575" x="2500313" y="2401888"/>
          <p14:tracePt t="28592" x="2509838" y="2401888"/>
          <p14:tracePt t="28609" x="2517775" y="2393950"/>
          <p14:tracePt t="28625" x="2527300" y="2393950"/>
          <p14:tracePt t="28643" x="2536825" y="2384425"/>
          <p14:tracePt t="28689" x="2544763" y="2384425"/>
          <p14:tracePt t="28699" x="2554288" y="2374900"/>
          <p14:tracePt t="28711" x="2562225" y="2374900"/>
          <p14:tracePt t="28719" x="2562225" y="2366963"/>
          <p14:tracePt t="28726" x="2571750" y="2366963"/>
          <p14:tracePt t="28742" x="2589213" y="2357438"/>
          <p14:tracePt t="28780" x="2598738" y="2347913"/>
          <p14:tracePt t="28800" x="2608263" y="2347913"/>
          <p14:tracePt t="28816" x="2616200" y="2339975"/>
          <p14:tracePt t="28828" x="2625725" y="2330450"/>
          <p14:tracePt t="28843" x="2633663" y="2330450"/>
          <p14:tracePt t="28860" x="2643188" y="2322513"/>
          <p14:tracePt t="28884" x="2652713" y="2312988"/>
          <p14:tracePt t="28893" x="2660650" y="2312988"/>
          <p14:tracePt t="28895" x="2670175" y="2312988"/>
          <p14:tracePt t="28934" x="2670175" y="2303463"/>
          <p14:tracePt t="28942" x="2679700" y="2295525"/>
          <p14:tracePt t="28958" x="2687638" y="2295525"/>
          <p14:tracePt t="28960" x="2697163" y="2286000"/>
          <p14:tracePt t="28976" x="2705100" y="2286000"/>
          <p14:tracePt t="29011" x="2714625" y="2276475"/>
          <p14:tracePt t="29028" x="2732088" y="2268538"/>
          <p14:tracePt t="29030" x="2741613" y="2259013"/>
          <p14:tracePt t="29042" x="2759075" y="2251075"/>
          <p14:tracePt t="29061" x="2768600" y="2251075"/>
          <p14:tracePt t="29076" x="2776538" y="2241550"/>
          <p14:tracePt t="29093" x="2786063" y="2232025"/>
          <p14:tracePt t="29110" x="2803525" y="2224088"/>
          <p14:tracePt t="29126" x="2813050" y="2214563"/>
          <p14:tracePt t="29142" x="2822575" y="2214563"/>
          <p14:tracePt t="29160" x="2830513" y="2205038"/>
          <p14:tracePt t="29176" x="2847975" y="2197100"/>
          <p14:tracePt t="29192" x="2847975" y="2187575"/>
          <p14:tracePt t="29210" x="2857500" y="2187575"/>
          <p14:tracePt t="29226" x="2884488" y="2179638"/>
          <p14:tracePt t="29243" x="2894013" y="2170113"/>
          <p14:tracePt t="29260" x="2911475" y="2160588"/>
          <p14:tracePt t="29277" x="2928938" y="2152650"/>
          <p14:tracePt t="29293" x="2938463" y="2152650"/>
          <p14:tracePt t="29309" x="2955925" y="2133600"/>
          <p14:tracePt t="29327" x="2973388" y="2125663"/>
          <p14:tracePt t="29343" x="2982913" y="2125663"/>
          <p14:tracePt t="29360" x="3000375" y="2125663"/>
          <p14:tracePt t="29377" x="3009900" y="2108200"/>
          <p14:tracePt t="29393" x="3017838" y="2108200"/>
          <p14:tracePt t="29409" x="3036888" y="2098675"/>
          <p14:tracePt t="29444" x="3044825" y="2098675"/>
          <p14:tracePt t="29447" x="3054350" y="2089150"/>
          <p14:tracePt t="29460" x="3062288" y="2089150"/>
          <p14:tracePt t="29476" x="3071813" y="2089150"/>
          <p14:tracePt t="29493" x="3081338" y="2081213"/>
          <p14:tracePt t="29532" x="3089275" y="2071688"/>
          <p14:tracePt t="29533" x="3098800" y="2071688"/>
          <p14:tracePt t="29543" x="3108325" y="2062163"/>
          <p14:tracePt t="29559" x="3116263" y="2062163"/>
          <p14:tracePt t="29577" x="3125788" y="2054225"/>
          <p14:tracePt t="29593" x="3133725" y="2054225"/>
          <p14:tracePt t="29610" x="3143250" y="2044700"/>
          <p14:tracePt t="29626" x="3152775" y="2036763"/>
          <p14:tracePt t="29643" x="3170238" y="2027238"/>
          <p14:tracePt t="29660" x="3179763" y="2017713"/>
          <p14:tracePt t="29677" x="3187700" y="2009775"/>
          <p14:tracePt t="29693" x="3205163" y="1990725"/>
          <p14:tracePt t="29711" x="3214688" y="1990725"/>
          <p14:tracePt t="29727" x="3214688" y="1982788"/>
          <p14:tracePt t="29743" x="3224213" y="1973263"/>
          <p14:tracePt t="29759" x="3241675" y="1965325"/>
          <p14:tracePt t="29776" x="3241675" y="1955800"/>
          <p14:tracePt t="29792" x="3251200" y="1955800"/>
          <p14:tracePt t="29809" x="3259138" y="1946275"/>
          <p14:tracePt t="29826" x="3268663" y="1928813"/>
          <p14:tracePt t="29865" x="3276600" y="1919288"/>
          <p14:tracePt t="29875" x="3286125" y="1919288"/>
          <p14:tracePt t="29876" x="3295650" y="1911350"/>
          <p14:tracePt t="29914" x="3303588" y="1901825"/>
          <p14:tracePt t="29926" x="3313113" y="1893888"/>
          <p14:tracePt t="29928" x="3330575" y="1884363"/>
          <p14:tracePt t="29944" x="3340100" y="1874838"/>
          <p14:tracePt t="29959" x="3357563" y="1857375"/>
          <p14:tracePt t="29976" x="3367088" y="1847850"/>
          <p14:tracePt t="29993" x="3375025" y="1839913"/>
          <p14:tracePt t="30009" x="3394075" y="1830388"/>
          <p14:tracePt t="30027" x="3402013" y="1812925"/>
          <p14:tracePt t="30043" x="3411538" y="1803400"/>
          <p14:tracePt t="30078" x="3419475" y="1795463"/>
          <p14:tracePt t="30080" x="3429000" y="1795463"/>
          <p14:tracePt t="30093" x="3438525" y="1785938"/>
          <p14:tracePt t="30109" x="3446463" y="1776413"/>
          <p14:tracePt t="30127" x="3455988" y="1768475"/>
          <p14:tracePt t="30144" x="3465513" y="1758950"/>
          <p14:tracePt t="30160" x="3473450" y="1758950"/>
          <p14:tracePt t="30176" x="3482975" y="1751013"/>
          <p14:tracePt t="30193" x="3482975" y="1741488"/>
          <p14:tracePt t="30209" x="3500438" y="1741488"/>
          <p14:tracePt t="30226" x="3509963" y="1731963"/>
          <p14:tracePt t="30244" x="3509963" y="1724025"/>
          <p14:tracePt t="30260" x="3517900" y="1714500"/>
          <p14:tracePt t="30277" x="3527425" y="1704975"/>
          <p14:tracePt t="30293" x="3536950" y="1704975"/>
          <p14:tracePt t="30310" x="3544888" y="1697038"/>
          <p14:tracePt t="30345" x="3554413" y="1687513"/>
          <p14:tracePt t="30378" x="3562350" y="1679575"/>
          <p14:tracePt t="30390" x="3562350" y="1670050"/>
          <p14:tracePt t="30416" x="3571875" y="1670050"/>
          <p14:tracePt t="30439" x="3581400" y="1660525"/>
          <p14:tracePt t="30465" x="3589338" y="1652588"/>
          <p14:tracePt t="30465" x="3598863" y="1652588"/>
          <p14:tracePt t="30474" x="3598863" y="1643063"/>
          <p14:tracePt t="30481" x="3608388" y="1633538"/>
          <p14:tracePt t="30493" x="3625850" y="1633538"/>
          <p14:tracePt t="30509" x="3633788" y="1625600"/>
          <p14:tracePt t="30545" x="3643313" y="1625600"/>
          <p14:tracePt t="30565" x="3652838" y="1625600"/>
          <p14:tracePt t="31372" x="0" y="0"/>
        </p14:tracePtLst>
        <p14:tracePtLst>
          <p14:tracePt t="33118" x="2071688" y="2446338"/>
          <p14:tracePt t="35947" x="2062163" y="2446338"/>
          <p14:tracePt t="35962" x="2054225" y="2446338"/>
          <p14:tracePt t="36095" x="2044700" y="2446338"/>
          <p14:tracePt t="36162" x="2036763" y="2446338"/>
          <p14:tracePt t="36207" x="2027238" y="2446338"/>
          <p14:tracePt t="36234" x="2017713" y="2446338"/>
          <p14:tracePt t="36250" x="2009775" y="2446338"/>
          <p14:tracePt t="36291" x="2000250" y="2446338"/>
          <p14:tracePt t="36326" x="1990725" y="2446338"/>
          <p14:tracePt t="36343" x="1982788" y="2446338"/>
          <p14:tracePt t="36366" x="1973263" y="2446338"/>
          <p14:tracePt t="36402" x="1965325" y="2446338"/>
          <p14:tracePt t="36458" x="1955800" y="2446338"/>
          <p14:tracePt t="36482" x="1946275" y="2446338"/>
          <p14:tracePt t="36495" x="1938338" y="2446338"/>
          <p14:tracePt t="36511" x="1928813" y="2446338"/>
          <p14:tracePt t="36531" x="1919288" y="2446338"/>
          <p14:tracePt t="36533" x="1901825" y="2446338"/>
          <p14:tracePt t="36567" x="1893888" y="2446338"/>
          <p14:tracePt t="36569" x="1884363" y="2446338"/>
          <p14:tracePt t="36580" x="1866900" y="2455863"/>
          <p14:tracePt t="36596" x="1857375" y="2455863"/>
          <p14:tracePt t="36613" x="1847850" y="2465388"/>
          <p14:tracePt t="36629" x="1839913" y="2465388"/>
          <p14:tracePt t="36646" x="1830388" y="2465388"/>
          <p14:tracePt t="40703" x="1822450" y="2465388"/>
          <p14:tracePt t="40713" x="1803400" y="2455863"/>
          <p14:tracePt t="40721" x="1785938" y="2455863"/>
          <p14:tracePt t="40731" x="1768475" y="2446338"/>
          <p14:tracePt t="40748" x="1741488" y="2438400"/>
          <p14:tracePt t="40764" x="1731963" y="2438400"/>
          <p14:tracePt t="40781" x="1704975" y="2428875"/>
          <p14:tracePt t="40797" x="1697038" y="2419350"/>
          <p14:tracePt t="41327" x="1687513" y="2419350"/>
          <p14:tracePt t="41344" x="1679575" y="2419350"/>
          <p14:tracePt t="41383" x="1670050" y="2419350"/>
          <p14:tracePt t="41404" x="1660525" y="2419350"/>
          <p14:tracePt t="41436" x="1652588" y="2419350"/>
          <p14:tracePt t="41455" x="1643063" y="2419350"/>
          <p14:tracePt t="41523" x="1633538" y="2419350"/>
          <p14:tracePt t="41556" x="1633538" y="2428875"/>
          <p14:tracePt t="41718" x="1625600" y="2428875"/>
          <p14:tracePt t="41736" x="1616075" y="2428875"/>
          <p14:tracePt t="41747" x="1608138" y="2428875"/>
          <p14:tracePt t="41807" x="1598613" y="2428875"/>
          <p14:tracePt t="41807" x="1589088" y="2428875"/>
          <p14:tracePt t="41843" x="1581150" y="2428875"/>
          <p14:tracePt t="41846" x="1571625" y="2428875"/>
          <p14:tracePt t="41862" x="1562100" y="2428875"/>
          <p14:tracePt t="41894" x="1554163" y="2428875"/>
          <p14:tracePt t="42396" x="1562100" y="2428875"/>
          <p14:tracePt t="42411" x="1571625" y="2428875"/>
          <p14:tracePt t="42422" x="1581150" y="2428875"/>
          <p14:tracePt t="42424" x="1589088" y="2428875"/>
          <p14:tracePt t="42434" x="1598613" y="2428875"/>
          <p14:tracePt t="42447" x="1608138" y="2419350"/>
          <p14:tracePt t="42464" x="1616075" y="2419350"/>
          <p14:tracePt t="42482" x="1625600" y="2419350"/>
          <p14:tracePt t="42497" x="1633538" y="2419350"/>
          <p14:tracePt t="42515" x="1652588" y="2419350"/>
          <p14:tracePt t="42532" x="1660525" y="2419350"/>
          <p14:tracePt t="42547" x="1670050" y="2419350"/>
          <p14:tracePt t="42547" x="1679575" y="2419350"/>
          <p14:tracePt t="42566" x="1697038" y="2419350"/>
          <p14:tracePt t="42582" x="1714500" y="2419350"/>
          <p14:tracePt t="42598" x="1724025" y="2419350"/>
          <p14:tracePt t="43073" x="1714500" y="2428875"/>
          <p14:tracePt t="43089" x="1704975" y="2438400"/>
          <p14:tracePt t="43097" x="1704975" y="2446338"/>
          <p14:tracePt t="43099" x="1679575" y="2455863"/>
          <p14:tracePt t="43114" x="1670050" y="2465388"/>
          <p14:tracePt t="43131" x="1660525" y="2482850"/>
          <p14:tracePt t="43149" x="1652588" y="2482850"/>
          <p14:tracePt t="43165" x="1643063" y="2490788"/>
          <p14:tracePt t="43208" x="1633538" y="2500313"/>
          <p14:tracePt t="43216" x="1633538" y="2509838"/>
          <p14:tracePt t="43218" x="1625600" y="2509838"/>
          <p14:tracePt t="43231" x="1625600" y="2517775"/>
          <p14:tracePt t="43249" x="1608138" y="2527300"/>
          <p14:tracePt t="43265" x="1598613" y="2544763"/>
          <p14:tracePt t="43281" x="1589088" y="2544763"/>
          <p14:tracePt t="43298" x="1581150" y="2562225"/>
          <p14:tracePt t="43314" x="1571625" y="2581275"/>
          <p14:tracePt t="43332" x="1562100" y="2581275"/>
          <p14:tracePt t="43348" x="1554163" y="2589213"/>
          <p14:tracePt t="43365" x="1536700" y="2608263"/>
          <p14:tracePt t="43382" x="1527175" y="2625725"/>
          <p14:tracePt t="43398" x="1500188" y="2633663"/>
          <p14:tracePt t="43398" x="1500188" y="2643188"/>
          <p14:tracePt t="43417" x="1482725" y="2660650"/>
          <p14:tracePt t="43432" x="1465263" y="2670175"/>
          <p14:tracePt t="43448" x="1446213" y="2697163"/>
          <p14:tracePt t="43465" x="1438275" y="2705100"/>
          <p14:tracePt t="43481" x="1419225" y="2724150"/>
          <p14:tracePt t="43499" x="1401763" y="2741613"/>
          <p14:tracePt t="43514" x="1374775" y="2768600"/>
          <p14:tracePt t="43532" x="1366838" y="2776538"/>
          <p14:tracePt t="43548" x="1347788" y="2786063"/>
          <p14:tracePt t="43565" x="1339850" y="2803525"/>
          <p14:tracePt t="43582" x="1303338" y="2830513"/>
          <p14:tracePt t="43599" x="1285875" y="2847975"/>
          <p14:tracePt t="43615" x="1268413" y="2867025"/>
          <p14:tracePt t="43631" x="1258888" y="2884488"/>
          <p14:tracePt t="43648" x="1241425" y="2901950"/>
          <p14:tracePt t="43666" x="1231900" y="2911475"/>
          <p14:tracePt t="43681" x="1214438" y="2919413"/>
          <p14:tracePt t="43700" x="1196975" y="2938463"/>
          <p14:tracePt t="43716" x="1179513" y="2946400"/>
          <p14:tracePt t="43731" x="1169988" y="2955925"/>
          <p14:tracePt t="43748" x="1152525" y="2973388"/>
          <p14:tracePt t="43766" x="1125538" y="2990850"/>
          <p14:tracePt t="43782" x="1108075" y="2990850"/>
          <p14:tracePt t="43798" x="1081088" y="3009900"/>
          <p14:tracePt t="43815" x="1071563" y="3017838"/>
          <p14:tracePt t="43832" x="1054100" y="3027363"/>
          <p14:tracePt t="43848" x="982663" y="3071813"/>
          <p14:tracePt t="43866" x="919163" y="3108325"/>
          <p14:tracePt t="43881" x="884238" y="3125788"/>
          <p14:tracePt t="43898" x="857250" y="3143250"/>
          <p14:tracePt t="43916" x="830263" y="3152775"/>
          <p14:tracePt t="43932" x="830263" y="3160713"/>
          <p14:tracePt t="43983" x="822325" y="3160713"/>
          <p14:tracePt t="44016" x="812800" y="3160713"/>
          <p14:tracePt t="44020" x="812800" y="3170238"/>
          <p14:tracePt t="44032" x="803275" y="3170238"/>
          <p14:tracePt t="44034" x="785813" y="3179763"/>
          <p14:tracePt t="44048" x="776288" y="3179763"/>
          <p14:tracePt t="44065" x="750888" y="3187700"/>
          <p14:tracePt t="44082" x="723900" y="3205163"/>
          <p14:tracePt t="44098" x="696913" y="3224213"/>
          <p14:tracePt t="44116" x="679450" y="3232150"/>
          <p14:tracePt t="44132" x="660400" y="3241675"/>
          <p14:tracePt t="44150" x="652463" y="3251200"/>
          <p14:tracePt t="44219" x="642938" y="3251200"/>
          <p14:tracePt t="44262" x="633413" y="3259138"/>
          <p14:tracePt t="44298" x="625475" y="3259138"/>
          <p14:tracePt t="44569" x="0" y="0"/>
        </p14:tracePtLst>
        <p14:tracePtLst>
          <p14:tracePt t="45906" x="1751013" y="2428875"/>
          <p14:tracePt t="46192" x="1758950" y="2428875"/>
          <p14:tracePt t="46204" x="1768475" y="2428875"/>
          <p14:tracePt t="46225" x="1776413" y="2428875"/>
          <p14:tracePt t="46237" x="1785938" y="2428875"/>
          <p14:tracePt t="46252" x="1795463" y="2428875"/>
          <p14:tracePt t="46256" x="1803400" y="2428875"/>
          <p14:tracePt t="46269" x="1822450" y="2428875"/>
          <p14:tracePt t="46269" x="1830388" y="2428875"/>
          <p14:tracePt t="46282" x="1847850" y="2428875"/>
          <p14:tracePt t="46299" x="1874838" y="2428875"/>
          <p14:tracePt t="46316" x="1901825" y="2428875"/>
          <p14:tracePt t="46332" x="1928813" y="2428875"/>
          <p14:tracePt t="46348" x="1955800" y="2428875"/>
          <p14:tracePt t="46365" x="1990725" y="2428875"/>
          <p14:tracePt t="46382" x="2017713" y="2428875"/>
          <p14:tracePt t="46399" x="2036763" y="2428875"/>
          <p14:tracePt t="46416" x="2044700" y="2428875"/>
          <p14:tracePt t="46432" x="2071688" y="2428875"/>
          <p14:tracePt t="46449" x="2081213" y="2428875"/>
          <p14:tracePt t="46465" x="2108200" y="2428875"/>
          <p14:tracePt t="46482" x="2152650" y="2428875"/>
          <p14:tracePt t="46498" x="2187575" y="2428875"/>
          <p14:tracePt t="46517" x="2224088" y="2428875"/>
          <p14:tracePt t="46533" x="2241550" y="2428875"/>
          <p14:tracePt t="46550" x="2268538" y="2428875"/>
          <p14:tracePt t="46568" x="2276475" y="2428875"/>
          <p14:tracePt t="46583" x="2303463" y="2428875"/>
          <p14:tracePt t="46601" x="2322513" y="2428875"/>
          <p14:tracePt t="46616" x="2339975" y="2428875"/>
          <p14:tracePt t="46633" x="2357438" y="2428875"/>
          <p14:tracePt t="46650" x="2374900" y="2428875"/>
          <p14:tracePt t="46666" x="2393950" y="2428875"/>
          <p14:tracePt t="46683" x="2411413" y="2428875"/>
          <p14:tracePt t="46699" x="2419350" y="2419350"/>
          <p14:tracePt t="46716" x="2428875" y="2419350"/>
          <p14:tracePt t="46983" x="2428875" y="2428875"/>
          <p14:tracePt t="46995" x="2419350" y="2438400"/>
          <p14:tracePt t="47003" x="2419350" y="2446338"/>
          <p14:tracePt t="47005" x="2401888" y="2465388"/>
          <p14:tracePt t="47016" x="2393950" y="2482850"/>
          <p14:tracePt t="47033" x="2384425" y="2500313"/>
          <p14:tracePt t="47050" x="2384425" y="2517775"/>
          <p14:tracePt t="47066" x="2374900" y="2554288"/>
          <p14:tracePt t="47084" x="2374900" y="2581275"/>
          <p14:tracePt t="47100" x="2366963" y="2616200"/>
          <p14:tracePt t="47116" x="2366963" y="2652713"/>
          <p14:tracePt t="47134" x="2366963" y="2679700"/>
          <p14:tracePt t="47150" x="2366963" y="2714625"/>
          <p14:tracePt t="47166" x="2366963" y="2732088"/>
          <p14:tracePt t="47183" x="2366963" y="2751138"/>
          <p14:tracePt t="47200" x="2366963" y="2768600"/>
          <p14:tracePt t="47217" x="2366963" y="2776538"/>
          <p14:tracePt t="47233" x="2366963" y="2795588"/>
          <p14:tracePt t="47275" x="2366963" y="2803525"/>
          <p14:tracePt t="47284" x="2366963" y="2813050"/>
          <p14:tracePt t="47286" x="2366963" y="2822575"/>
          <p14:tracePt t="47300" x="2366963" y="2830513"/>
          <p14:tracePt t="47316" x="2366963" y="2847975"/>
          <p14:tracePt t="47334" x="2366963" y="2857500"/>
          <p14:tracePt t="47350" x="2366963" y="2874963"/>
          <p14:tracePt t="47367" x="2366963" y="2884488"/>
          <p14:tracePt t="47383" x="2366963" y="2894013"/>
          <p14:tracePt t="47400" x="2366963" y="2901950"/>
          <p14:tracePt t="47436" x="2366963" y="2911475"/>
          <p14:tracePt t="47562" x="2366963" y="2919413"/>
          <p14:tracePt t="47634" x="2357438" y="2919413"/>
          <p14:tracePt t="47642" x="2347913" y="2919413"/>
          <p14:tracePt t="47646" x="2339975" y="2919413"/>
          <p14:tracePt t="47654" x="2312988" y="2919413"/>
          <p14:tracePt t="47666" x="2286000" y="2919413"/>
          <p14:tracePt t="47683" x="2259013" y="2911475"/>
          <p14:tracePt t="47700" x="2214563" y="2911475"/>
          <p14:tracePt t="47716" x="2179638" y="2911475"/>
          <p14:tracePt t="47733" x="2152650" y="2911475"/>
          <p14:tracePt t="47750" x="2116138" y="2911475"/>
          <p14:tracePt t="47766" x="2081213" y="2911475"/>
          <p14:tracePt t="47766" x="2071688" y="2911475"/>
          <p14:tracePt t="47785" x="2036763" y="2911475"/>
          <p14:tracePt t="47801" x="2000250" y="2911475"/>
          <p14:tracePt t="47817" x="1965325" y="2911475"/>
          <p14:tracePt t="47834" x="1938338" y="2911475"/>
          <p14:tracePt t="47851" x="1901825" y="2919413"/>
          <p14:tracePt t="47869" x="1884363" y="2919413"/>
          <p14:tracePt t="47883" x="1866900" y="2919413"/>
          <p14:tracePt t="47900" x="1839913" y="2928938"/>
          <p14:tracePt t="47919" x="1822450" y="2928938"/>
          <p14:tracePt t="47934" x="1803400" y="2938463"/>
          <p14:tracePt t="47952" x="1785938" y="2938463"/>
          <p14:tracePt t="47967" x="1768475" y="2938463"/>
          <p14:tracePt t="47983" x="1758950" y="2938463"/>
          <p14:tracePt t="48000" x="1751013" y="2946400"/>
          <p14:tracePt t="48161" x="1768475" y="2946400"/>
          <p14:tracePt t="48174" x="1795463" y="2946400"/>
          <p14:tracePt t="48176" x="1822450" y="2938463"/>
          <p14:tracePt t="48190" x="1874838" y="2938463"/>
          <p14:tracePt t="48200" x="1928813" y="2938463"/>
          <p14:tracePt t="48218" x="1973263" y="2928938"/>
          <p14:tracePt t="48234" x="2000250" y="2928938"/>
          <p14:tracePt t="48250" x="2017713" y="2928938"/>
          <p14:tracePt t="48267" x="2044700" y="2928938"/>
          <p14:tracePt t="48284" x="2062163" y="2919413"/>
          <p14:tracePt t="48300" x="2081213" y="2919413"/>
          <p14:tracePt t="48318" x="2098675" y="2919413"/>
          <p14:tracePt t="48362" x="2108200" y="2919413"/>
          <p14:tracePt t="48385" x="2116138" y="2919413"/>
          <p14:tracePt t="48398" x="2125663" y="2911475"/>
          <p14:tracePt t="48415" x="2133600" y="2911475"/>
          <p14:tracePt t="48418" x="2143125" y="2911475"/>
          <p14:tracePt t="48430" x="2152650" y="2911475"/>
          <p14:tracePt t="48438" x="2160588" y="2911475"/>
          <p14:tracePt t="48450" x="2179638" y="2911475"/>
          <p14:tracePt t="48468" x="2187575" y="2911475"/>
          <p14:tracePt t="48483" x="2197100" y="2911475"/>
          <p14:tracePt t="48500" x="2214563" y="2911475"/>
          <p14:tracePt t="48535" x="2224088" y="2911475"/>
          <p14:tracePt t="48550" x="2232025" y="2911475"/>
          <p14:tracePt t="48552" x="2251075" y="2911475"/>
          <p14:tracePt t="48568" x="2259013" y="2911475"/>
          <p14:tracePt t="48583" x="2268538" y="2911475"/>
          <p14:tracePt t="48601" x="2286000" y="2911475"/>
          <p14:tracePt t="48709" x="2295525" y="2911475"/>
          <p14:tracePt t="52362" x="0" y="0"/>
        </p14:tracePtLst>
        <p14:tracePtLst>
          <p14:tracePt t="69527" x="7634288" y="3768725"/>
          <p14:tracePt t="69696" x="7626350" y="3776663"/>
          <p14:tracePt t="69699" x="7616825" y="3776663"/>
          <p14:tracePt t="69702" x="7599363" y="3786188"/>
          <p14:tracePt t="69718" x="7581900" y="3786188"/>
          <p14:tracePt t="69730" x="7554913" y="3795713"/>
          <p14:tracePt t="69747" x="7537450" y="3813175"/>
          <p14:tracePt t="69762" x="7510463" y="3822700"/>
          <p14:tracePt t="69783" x="7483475" y="3822700"/>
          <p14:tracePt t="69807" x="7473950" y="3822700"/>
          <p14:tracePt t="69823" x="7466013" y="3822700"/>
          <p14:tracePt t="69832" x="7456488" y="3822700"/>
          <p14:tracePt t="69844" x="7446963" y="3822700"/>
          <p14:tracePt t="69881" x="7439025" y="3822700"/>
          <p14:tracePt t="69894" x="7419975" y="3822700"/>
          <p14:tracePt t="69896" x="7412038" y="3822700"/>
          <p14:tracePt t="69934" x="7402513" y="3822700"/>
          <p14:tracePt t="69951" x="7394575" y="3822700"/>
          <p14:tracePt t="69955" x="7385050" y="3822700"/>
          <p14:tracePt t="69961" x="7358063" y="3813175"/>
          <p14:tracePt t="69979" x="7331075" y="3795713"/>
          <p14:tracePt t="69995" x="7296150" y="3768725"/>
          <p14:tracePt t="70011" x="7286625" y="3751263"/>
          <p14:tracePt t="70028" x="7259638" y="3705225"/>
          <p14:tracePt t="70045" x="7242175" y="3670300"/>
          <p14:tracePt t="70061" x="7242175" y="3625850"/>
          <p14:tracePt t="70078" x="7242175" y="3608388"/>
          <p14:tracePt t="70095" x="7242175" y="3571875"/>
          <p14:tracePt t="70112" x="7242175" y="3554413"/>
          <p14:tracePt t="70128" x="7242175" y="3544888"/>
          <p14:tracePt t="70145" x="7242175" y="3536950"/>
          <p14:tracePt t="70161" x="7251700" y="3527425"/>
          <p14:tracePt t="70178" x="7277100" y="3517900"/>
          <p14:tracePt t="70195" x="7313613" y="3509963"/>
          <p14:tracePt t="70212" x="7331075" y="3509963"/>
          <p14:tracePt t="70228" x="7367588" y="3500438"/>
          <p14:tracePt t="70228" x="7375525" y="3500438"/>
          <p14:tracePt t="70245" x="7402513" y="3500438"/>
          <p14:tracePt t="70262" x="7429500" y="3500438"/>
          <p14:tracePt t="70279" x="7466013" y="3500438"/>
          <p14:tracePt t="70295" x="7500938" y="3500438"/>
          <p14:tracePt t="70312" x="7527925" y="3509963"/>
          <p14:tracePt t="70329" x="7537450" y="3517900"/>
          <p14:tracePt t="70344" x="7545388" y="3527425"/>
          <p14:tracePt t="70362" x="7562850" y="3536950"/>
          <p14:tracePt t="70378" x="7581900" y="3562350"/>
          <p14:tracePt t="70395" x="7616825" y="3581400"/>
          <p14:tracePt t="70412" x="7643813" y="3608388"/>
          <p14:tracePt t="70428" x="7670800" y="3633788"/>
          <p14:tracePt t="70468" x="7680325" y="3643313"/>
          <p14:tracePt t="70482" x="7680325" y="3652838"/>
          <p14:tracePt t="70484" x="7680325" y="3660775"/>
          <p14:tracePt t="70494" x="7688263" y="3679825"/>
          <p14:tracePt t="70511" x="7688263" y="3705225"/>
          <p14:tracePt t="70528" x="7688263" y="3732213"/>
          <p14:tracePt t="70544" x="7688263" y="3776663"/>
          <p14:tracePt t="70561" x="7688263" y="3822700"/>
          <p14:tracePt t="70577" x="7670800" y="3840163"/>
          <p14:tracePt t="70594" x="7653338" y="3857625"/>
          <p14:tracePt t="70612" x="7643813" y="3875088"/>
          <p14:tracePt t="70628" x="7626350" y="3884613"/>
          <p14:tracePt t="70646" x="7589838" y="3884613"/>
          <p14:tracePt t="70662" x="7537450" y="3884613"/>
          <p14:tracePt t="70678" x="7473950" y="3884613"/>
          <p14:tracePt t="70696" x="7419975" y="3867150"/>
          <p14:tracePt t="70712" x="7367588" y="3848100"/>
          <p14:tracePt t="70728" x="7340600" y="3840163"/>
          <p14:tracePt t="70770" x="7331075" y="3840163"/>
          <p14:tracePt t="70778" x="7331075" y="3830638"/>
          <p14:tracePt t="70798" x="7323138" y="3830638"/>
          <p14:tracePt t="70800" x="7323138" y="3822700"/>
          <p14:tracePt t="70811" x="7313613" y="3803650"/>
          <p14:tracePt t="70827" x="7304088" y="3776663"/>
          <p14:tracePt t="70844" x="7304088" y="3741738"/>
          <p14:tracePt t="70860" x="7304088" y="3697288"/>
          <p14:tracePt t="70877" x="7304088" y="3679825"/>
          <p14:tracePt t="70894" x="7304088" y="3643313"/>
          <p14:tracePt t="70911" x="7313613" y="3616325"/>
          <p14:tracePt t="70927" x="7331075" y="3608388"/>
          <p14:tracePt t="70945" x="7348538" y="3589338"/>
          <p14:tracePt t="70960" x="7358063" y="3589338"/>
          <p14:tracePt t="70978" x="7375525" y="3589338"/>
          <p14:tracePt t="70994" x="7394575" y="3589338"/>
          <p14:tracePt t="71011" x="7429500" y="3589338"/>
          <p14:tracePt t="71028" x="7446963" y="3589338"/>
          <p14:tracePt t="71044" x="7473950" y="3589338"/>
          <p14:tracePt t="71061" x="7491413" y="3589338"/>
          <p14:tracePt t="71077" x="7510463" y="3589338"/>
          <p14:tracePt t="71094" x="7545388" y="3589338"/>
          <p14:tracePt t="71111" x="7554913" y="3589338"/>
          <p14:tracePt t="71128" x="7562850" y="3589338"/>
          <p14:tracePt t="71144" x="7589838" y="3608388"/>
          <p14:tracePt t="71160" x="7616825" y="3616325"/>
          <p14:tracePt t="71178" x="7634288" y="3633788"/>
          <p14:tracePt t="71195" x="7643813" y="3643313"/>
          <p14:tracePt t="71211" x="7661275" y="3652838"/>
          <p14:tracePt t="71228" x="7661275" y="3660775"/>
          <p14:tracePt t="71244" x="7670800" y="3670300"/>
          <p14:tracePt t="71283" x="7670800" y="3679825"/>
          <p14:tracePt t="71296" x="7670800" y="3687763"/>
          <p14:tracePt t="71298" x="7670800" y="3705225"/>
          <p14:tracePt t="71312" x="7670800" y="3724275"/>
          <p14:tracePt t="71327" x="7670800" y="3751263"/>
          <p14:tracePt t="71344" x="7661275" y="3768725"/>
          <p14:tracePt t="71361" x="7643813" y="3795713"/>
          <p14:tracePt t="71378" x="7616825" y="3803650"/>
          <p14:tracePt t="71394" x="7599363" y="3813175"/>
          <p14:tracePt t="71412" x="7562850" y="3822700"/>
          <p14:tracePt t="71428" x="7537450" y="3822700"/>
          <p14:tracePt t="71444" x="7500938" y="3822700"/>
          <p14:tracePt t="71460" x="7466013" y="3822700"/>
          <p14:tracePt t="71477" x="7446963" y="3822700"/>
          <p14:tracePt t="71494" x="7429500" y="3822700"/>
          <p14:tracePt t="71511" x="7402513" y="3822700"/>
          <p14:tracePt t="71528" x="7385050" y="3803650"/>
          <p14:tracePt t="71546" x="7367588" y="3795713"/>
          <p14:tracePt t="71561" x="7348538" y="3786188"/>
          <p14:tracePt t="71577" x="7331075" y="3776663"/>
          <p14:tracePt t="71577" x="7323138" y="3776663"/>
          <p14:tracePt t="71595" x="7304088" y="3759200"/>
          <p14:tracePt t="71612" x="7296150" y="3741738"/>
          <p14:tracePt t="71628" x="7296150" y="3724275"/>
          <p14:tracePt t="71644" x="7296150" y="3687763"/>
          <p14:tracePt t="71661" x="7296150" y="3643313"/>
          <p14:tracePt t="71678" x="7296150" y="3616325"/>
          <p14:tracePt t="71694" x="7313613" y="3598863"/>
          <p14:tracePt t="71712" x="7313613" y="3589338"/>
          <p14:tracePt t="71728" x="7323138" y="3581400"/>
          <p14:tracePt t="71744" x="7340600" y="3581400"/>
          <p14:tracePt t="71761" x="7358063" y="3581400"/>
          <p14:tracePt t="71777" x="7385050" y="3571875"/>
          <p14:tracePt t="71795" x="7439025" y="3571875"/>
          <p14:tracePt t="71811" x="7473950" y="3571875"/>
          <p14:tracePt t="71828" x="7510463" y="3571875"/>
          <p14:tracePt t="71845" x="7527925" y="3581400"/>
          <p14:tracePt t="71861" x="7537450" y="3589338"/>
          <p14:tracePt t="71907" x="7545388" y="3598863"/>
          <p14:tracePt t="71919" x="7545388" y="3608388"/>
          <p14:tracePt t="72131" x="7545388" y="3616325"/>
          <p14:tracePt t="72139" x="7545388" y="3625850"/>
          <p14:tracePt t="72143" x="7537450" y="3625850"/>
          <p14:tracePt t="72152" x="7518400" y="3643313"/>
          <p14:tracePt t="72163" x="7500938" y="3652838"/>
          <p14:tracePt t="72179" x="7456488" y="3670300"/>
          <p14:tracePt t="72196" x="7419975" y="3679825"/>
          <p14:tracePt t="72213" x="7402513" y="3697288"/>
          <p14:tracePt t="72229" x="7375525" y="3714750"/>
          <p14:tracePt t="72246" x="7367588" y="3724275"/>
          <p14:tracePt t="72262" x="7348538" y="3724275"/>
          <p14:tracePt t="72280" x="7348538" y="3732213"/>
          <p14:tracePt t="72295" x="7340600" y="3732213"/>
          <p14:tracePt t="72312" x="7331075" y="3732213"/>
          <p14:tracePt t="72329" x="7331075" y="3741738"/>
          <p14:tracePt t="72345" x="7323138" y="3741738"/>
          <p14:tracePt t="72362" x="7323138" y="3751263"/>
          <p14:tracePt t="72378" x="7313613" y="3751263"/>
          <p14:tracePt t="72417" x="7304088" y="3751263"/>
          <p14:tracePt t="72454" x="7296150" y="3751263"/>
          <p14:tracePt t="72459" x="7286625" y="3751263"/>
          <p14:tracePt t="72470" x="7269163" y="3741738"/>
          <p14:tracePt t="72472" x="7259638" y="3741738"/>
          <p14:tracePt t="72479" x="7232650" y="3724275"/>
          <p14:tracePt t="72495" x="7215188" y="3714750"/>
          <p14:tracePt t="72511" x="7215188" y="3705225"/>
          <p14:tracePt t="72552" x="7205663" y="3697288"/>
          <p14:tracePt t="72591" x="7197725" y="3697288"/>
          <p14:tracePt t="72738" x="7197725" y="3687763"/>
          <p14:tracePt t="72751" x="7197725" y="3670300"/>
          <p14:tracePt t="72753" x="7197725" y="3660775"/>
          <p14:tracePt t="72767" x="7188200" y="3625850"/>
          <p14:tracePt t="72779" x="7180263" y="3589338"/>
          <p14:tracePt t="72795" x="7161213" y="3536950"/>
          <p14:tracePt t="72812" x="7143750" y="3473450"/>
          <p14:tracePt t="72829" x="7126288" y="3411538"/>
          <p14:tracePt t="72844" x="7099300" y="3367088"/>
          <p14:tracePt t="72844" x="7099300" y="3357563"/>
          <p14:tracePt t="72863" x="7099300" y="3322638"/>
          <p14:tracePt t="72879" x="7089775" y="3286125"/>
          <p14:tracePt t="72895" x="7089775" y="3259138"/>
          <p14:tracePt t="72912" x="7081838" y="3197225"/>
          <p14:tracePt t="72929" x="7072313" y="3133725"/>
          <p14:tracePt t="72946" x="7072313" y="3081338"/>
          <p14:tracePt t="72963" x="7054850" y="3027363"/>
          <p14:tracePt t="72980" x="7045325" y="2990850"/>
          <p14:tracePt t="72996" x="7037388" y="2946400"/>
          <p14:tracePt t="73013" x="7018338" y="2911475"/>
          <p14:tracePt t="73030" x="7010400" y="2884488"/>
          <p14:tracePt t="73046" x="6983413" y="2830513"/>
          <p14:tracePt t="73064" x="6956425" y="2776538"/>
          <p14:tracePt t="73079" x="6911975" y="2714625"/>
          <p14:tracePt t="73098" x="6875463" y="2660650"/>
          <p14:tracePt t="73113" x="6848475" y="2625725"/>
          <p14:tracePt t="73129" x="6823075" y="2598738"/>
          <p14:tracePt t="73147" x="6813550" y="2589213"/>
          <p14:tracePt t="73163" x="6813550" y="2581275"/>
          <p14:tracePt t="73214" x="6813550" y="2571750"/>
          <p14:tracePt t="73225" x="6804025" y="2571750"/>
          <p14:tracePt t="73235" x="6804025" y="2562225"/>
          <p14:tracePt t="73250" x="6796088" y="2554288"/>
          <p14:tracePt t="73270" x="6786563" y="2536825"/>
          <p14:tracePt t="73272" x="6777038" y="2517775"/>
          <p14:tracePt t="73279" x="6759575" y="2465388"/>
          <p14:tracePt t="73296" x="6732588" y="2411413"/>
          <p14:tracePt t="73314" x="6705600" y="2366963"/>
          <p14:tracePt t="73330" x="6697663" y="2347913"/>
          <p14:tracePt t="73347" x="6670675" y="2330450"/>
          <p14:tracePt t="73363" x="6661150" y="2322513"/>
          <p14:tracePt t="73380" x="6653213" y="2312988"/>
          <p14:tracePt t="73397" x="6643688" y="2303463"/>
          <p14:tracePt t="73414" x="6626225" y="2295525"/>
          <p14:tracePt t="73430" x="6608763" y="2286000"/>
          <p14:tracePt t="73446" x="6581775" y="2286000"/>
          <p14:tracePt t="73463" x="6545263" y="2286000"/>
          <p14:tracePt t="73480" x="6491288" y="2286000"/>
          <p14:tracePt t="73496" x="6456363" y="2295525"/>
          <p14:tracePt t="73513" x="6438900" y="2312988"/>
          <p14:tracePt t="73530" x="6419850" y="2330450"/>
          <p14:tracePt t="73547" x="6402388" y="2357438"/>
          <p14:tracePt t="73563" x="6394450" y="2374900"/>
          <p14:tracePt t="73579" x="6394450" y="2401888"/>
          <p14:tracePt t="73596" x="6384925" y="2419350"/>
          <p14:tracePt t="73612" x="6384925" y="2446338"/>
          <p14:tracePt t="73630" x="6384925" y="2455863"/>
          <p14:tracePt t="73646" x="6384925" y="2473325"/>
          <p14:tracePt t="73663" x="6384925" y="2482850"/>
          <p14:tracePt t="73680" x="6384925" y="2509838"/>
          <p14:tracePt t="73696" x="6384925" y="2527300"/>
          <p14:tracePt t="73713" x="6394450" y="2544763"/>
          <p14:tracePt t="73730" x="6419850" y="2571750"/>
          <p14:tracePt t="73746" x="6429375" y="2581275"/>
          <p14:tracePt t="73763" x="6456363" y="2589213"/>
          <p14:tracePt t="73780" x="6483350" y="2598738"/>
          <p14:tracePt t="73780" x="6483350" y="2608263"/>
          <p14:tracePt t="73798" x="6500813" y="2608263"/>
          <p14:tracePt t="73813" x="6527800" y="2616200"/>
          <p14:tracePt t="73830" x="6562725" y="2625725"/>
          <p14:tracePt t="73846" x="6589713" y="2625725"/>
          <p14:tracePt t="73863" x="6608763" y="2633663"/>
          <p14:tracePt t="73880" x="6634163" y="2633663"/>
          <p14:tracePt t="73896" x="6661150" y="2633663"/>
          <p14:tracePt t="73914" x="6688138" y="2633663"/>
          <p14:tracePt t="73929" x="6724650" y="2625725"/>
          <p14:tracePt t="73947" x="6751638" y="2598738"/>
          <p14:tracePt t="73964" x="6769100" y="2581275"/>
          <p14:tracePt t="73980" x="6786563" y="2554288"/>
          <p14:tracePt t="73996" x="6796088" y="2527300"/>
          <p14:tracePt t="74013" x="6804025" y="2500313"/>
          <p14:tracePt t="74029" x="6804025" y="2473325"/>
          <p14:tracePt t="74047" x="6804025" y="2446338"/>
          <p14:tracePt t="74063" x="6804025" y="2428875"/>
          <p14:tracePt t="74081" x="6804025" y="2401888"/>
          <p14:tracePt t="74097" x="6786563" y="2374900"/>
          <p14:tracePt t="74113" x="6777038" y="2357438"/>
          <p14:tracePt t="74130" x="6769100" y="2339975"/>
          <p14:tracePt t="74146" x="6751638" y="2322513"/>
          <p14:tracePt t="74164" x="6732588" y="2303463"/>
          <p14:tracePt t="74180" x="6705600" y="2286000"/>
          <p14:tracePt t="74197" x="6680200" y="2259013"/>
          <p14:tracePt t="74213" x="6653213" y="2251075"/>
          <p14:tracePt t="74230" x="6626225" y="2241550"/>
          <p14:tracePt t="74247" x="6599238" y="2232025"/>
          <p14:tracePt t="74263" x="6554788" y="2232025"/>
          <p14:tracePt t="74280" x="6527800" y="2232025"/>
          <p14:tracePt t="74297" x="6500813" y="2232025"/>
          <p14:tracePt t="74313" x="6446838" y="2268538"/>
          <p14:tracePt t="74330" x="6429375" y="2286000"/>
          <p14:tracePt t="74346" x="6419850" y="2303463"/>
          <p14:tracePt t="74364" x="6402388" y="2330450"/>
          <p14:tracePt t="74380" x="6394450" y="2347913"/>
          <p14:tracePt t="74397" x="6384925" y="2366963"/>
          <p14:tracePt t="74413" x="6384925" y="2384425"/>
          <p14:tracePt t="74430" x="6384925" y="2393950"/>
          <p14:tracePt t="74447" x="6384925" y="2419350"/>
          <p14:tracePt t="74463" x="6384925" y="2446338"/>
          <p14:tracePt t="74480" x="6384925" y="2465388"/>
          <p14:tracePt t="74497" x="6384925" y="2490788"/>
          <p14:tracePt t="74513" x="6402388" y="2517775"/>
          <p14:tracePt t="74532" x="6411913" y="2536825"/>
          <p14:tracePt t="74546" x="6429375" y="2562225"/>
          <p14:tracePt t="74563" x="6456363" y="2589213"/>
          <p14:tracePt t="74580" x="6483350" y="2598738"/>
          <p14:tracePt t="74597" x="6518275" y="2608263"/>
          <p14:tracePt t="74597" x="6518275" y="2616200"/>
          <p14:tracePt t="74615" x="6562725" y="2625725"/>
          <p14:tracePt t="74630" x="6589713" y="2625725"/>
          <p14:tracePt t="74647" x="6626225" y="2625725"/>
          <p14:tracePt t="74664" x="6661150" y="2625725"/>
          <p14:tracePt t="74681" x="6680200" y="2625725"/>
          <p14:tracePt t="74697" x="6705600" y="2608263"/>
          <p14:tracePt t="74714" x="6724650" y="2598738"/>
          <p14:tracePt t="74731" x="6742113" y="2581275"/>
          <p14:tracePt t="74746" x="6769100" y="2562225"/>
          <p14:tracePt t="74764" x="6777038" y="2544763"/>
          <p14:tracePt t="74781" x="6777038" y="2536825"/>
          <p14:tracePt t="74796" x="6796088" y="2490788"/>
          <p14:tracePt t="74814" x="6796088" y="2455863"/>
          <p14:tracePt t="74830" x="6796088" y="2428875"/>
          <p14:tracePt t="74847" x="6796088" y="2401888"/>
          <p14:tracePt t="74863" x="6777038" y="2374900"/>
          <p14:tracePt t="74880" x="6769100" y="2347913"/>
          <p14:tracePt t="74897" x="6759575" y="2339975"/>
          <p14:tracePt t="74914" x="6742113" y="2322513"/>
          <p14:tracePt t="74930" x="6715125" y="2312988"/>
          <p14:tracePt t="74948" x="6688138" y="2295525"/>
          <p14:tracePt t="74964" x="6653213" y="2276475"/>
          <p14:tracePt t="74981" x="6616700" y="2268538"/>
          <p14:tracePt t="74997" x="6589713" y="2268538"/>
          <p14:tracePt t="75014" x="6562725" y="2268538"/>
          <p14:tracePt t="75030" x="6545263" y="2268538"/>
          <p14:tracePt t="75047" x="6537325" y="2268538"/>
          <p14:tracePt t="75063" x="6518275" y="2268538"/>
          <p14:tracePt t="75080" x="6510338" y="2268538"/>
          <p14:tracePt t="75097" x="6500813" y="2286000"/>
          <p14:tracePt t="75113" x="6483350" y="2303463"/>
          <p14:tracePt t="75130" x="6465888" y="2312988"/>
          <p14:tracePt t="75164" x="6456363" y="2330450"/>
          <p14:tracePt t="75166" x="6446838" y="2339975"/>
          <p14:tracePt t="75180" x="6438900" y="2357438"/>
          <p14:tracePt t="75197" x="6429375" y="2374900"/>
          <p14:tracePt t="75214" x="6419850" y="2393950"/>
          <p14:tracePt t="75231" x="6411913" y="2411413"/>
          <p14:tracePt t="75247" x="6411913" y="2428875"/>
          <p14:tracePt t="75265" x="6411913" y="2438400"/>
          <p14:tracePt t="75280" x="6411913" y="2446338"/>
          <p14:tracePt t="75297" x="6411913" y="2455863"/>
          <p14:tracePt t="75314" x="6411913" y="2465388"/>
          <p14:tracePt t="75330" x="6429375" y="2482850"/>
          <p14:tracePt t="75348" x="6456363" y="2500313"/>
          <p14:tracePt t="75364" x="6491288" y="2517775"/>
          <p14:tracePt t="75380" x="6537325" y="2544763"/>
          <p14:tracePt t="75398" x="6599238" y="2562225"/>
          <p14:tracePt t="75414" x="6634163" y="2562225"/>
          <p14:tracePt t="75431" x="6670675" y="2562225"/>
          <p14:tracePt t="75448" x="6688138" y="2562225"/>
          <p14:tracePt t="75465" x="6705600" y="2554288"/>
          <p14:tracePt t="75481" x="6715125" y="2536825"/>
          <p14:tracePt t="75497" x="6724650" y="2517775"/>
          <p14:tracePt t="75513" x="6724650" y="2500313"/>
          <p14:tracePt t="75530" x="6724650" y="2482850"/>
          <p14:tracePt t="75547" x="6724650" y="2446338"/>
          <p14:tracePt t="75564" x="6724650" y="2428875"/>
          <p14:tracePt t="75580" x="6724650" y="2393950"/>
          <p14:tracePt t="75597" x="6705600" y="2366963"/>
          <p14:tracePt t="75614" x="6697663" y="2339975"/>
          <p14:tracePt t="75631" x="6688138" y="2330450"/>
          <p14:tracePt t="75647" x="6680200" y="2322513"/>
          <p14:tracePt t="75664" x="6670675" y="2312988"/>
          <p14:tracePt t="75681" x="6670675" y="2303463"/>
          <p14:tracePt t="75697" x="6670675" y="2295525"/>
          <p14:tracePt t="75714" x="6661150" y="2295525"/>
          <p14:tracePt t="75730" x="6634163" y="2286000"/>
          <p14:tracePt t="75747" x="6608763" y="2286000"/>
          <p14:tracePt t="75765" x="6581775" y="2286000"/>
          <p14:tracePt t="75781" x="6562725" y="2286000"/>
          <p14:tracePt t="75798" x="6545263" y="2286000"/>
          <p14:tracePt t="75814" x="6537325" y="2295525"/>
          <p14:tracePt t="75851" x="6527800" y="2303463"/>
          <p14:tracePt t="75870" x="6527800" y="2312988"/>
          <p14:tracePt t="75900" x="6527800" y="2322513"/>
          <p14:tracePt t="75912" x="6527800" y="2330450"/>
          <p14:tracePt t="75934" x="6527800" y="2339975"/>
          <p14:tracePt t="75939" x="6527800" y="2347913"/>
          <p14:tracePt t="75946" x="6537325" y="2347913"/>
          <p14:tracePt t="75953" x="6537325" y="2357438"/>
          <p14:tracePt t="75964" x="6545263" y="2366963"/>
          <p14:tracePt t="75981" x="6554788" y="2374900"/>
          <p14:tracePt t="75997" x="6554788" y="2384425"/>
          <p14:tracePt t="76262" x="6562725" y="2393950"/>
          <p14:tracePt t="76267" x="6572250" y="2401888"/>
          <p14:tracePt t="76269" x="6581775" y="2428875"/>
          <p14:tracePt t="76280" x="6608763" y="2482850"/>
          <p14:tracePt t="76297" x="6643688" y="2554288"/>
          <p14:tracePt t="76314" x="6688138" y="2633663"/>
          <p14:tracePt t="76330" x="6742113" y="2732088"/>
          <p14:tracePt t="76347" x="6840538" y="2884488"/>
          <p14:tracePt t="76364" x="6929438" y="2990850"/>
          <p14:tracePt t="76380" x="7010400" y="3071813"/>
          <p14:tracePt t="76397" x="7062788" y="3125788"/>
          <p14:tracePt t="76416" x="7089775" y="3133725"/>
          <p14:tracePt t="76502" x="7089775" y="3143250"/>
          <p14:tracePt t="76510" x="7089775" y="3152775"/>
          <p14:tracePt t="76516" x="7116763" y="3187700"/>
          <p14:tracePt t="76532" x="7153275" y="3232150"/>
          <p14:tracePt t="76547" x="7180263" y="3276600"/>
          <p14:tracePt t="76564" x="7215188" y="3313113"/>
          <p14:tracePt t="76581" x="7232650" y="3330575"/>
          <p14:tracePt t="76597" x="7232650" y="3340100"/>
          <p14:tracePt t="76614" x="7242175" y="3340100"/>
          <p14:tracePt t="76758" x="7251700" y="3340100"/>
          <p14:tracePt t="76772" x="7251700" y="3348038"/>
          <p14:tracePt t="76780" x="7259638" y="3348038"/>
          <p14:tracePt t="76781" x="7286625" y="3384550"/>
          <p14:tracePt t="76797" x="7313613" y="3429000"/>
          <p14:tracePt t="76815" x="7331075" y="3446463"/>
          <p14:tracePt t="76831" x="7358063" y="3482975"/>
          <p14:tracePt t="76847" x="7375525" y="3500438"/>
          <p14:tracePt t="76864" x="7385050" y="3509963"/>
          <p14:tracePt t="76881" x="7394575" y="3517900"/>
          <p14:tracePt t="77369" x="0" y="0"/>
        </p14:tracePtLst>
        <p14:tracePtLst>
          <p14:tracePt t="78963" x="6153150" y="2955925"/>
          <p14:tracePt t="79168" x="6153150" y="2965450"/>
          <p14:tracePt t="79174" x="6161088" y="2965450"/>
          <p14:tracePt t="79178" x="6170613" y="2965450"/>
          <p14:tracePt t="79185" x="6205538" y="2973388"/>
          <p14:tracePt t="79203" x="6232525" y="2982913"/>
          <p14:tracePt t="79216" x="6276975" y="2990850"/>
          <p14:tracePt t="79235" x="6313488" y="3000375"/>
          <p14:tracePt t="79251" x="6357938" y="3009900"/>
          <p14:tracePt t="79251" x="6367463" y="3009900"/>
          <p14:tracePt t="79266" x="6429375" y="3009900"/>
          <p14:tracePt t="79283" x="6465888" y="3009900"/>
          <p14:tracePt t="79300" x="6500813" y="3009900"/>
          <p14:tracePt t="79315" x="6554788" y="3009900"/>
          <p14:tracePt t="79332" x="6608763" y="3000375"/>
          <p14:tracePt t="79350" x="6653213" y="3000375"/>
          <p14:tracePt t="79365" x="6688138" y="3000375"/>
          <p14:tracePt t="79383" x="6732588" y="3000375"/>
          <p14:tracePt t="79399" x="6759575" y="3000375"/>
          <p14:tracePt t="79416" x="6777038" y="2990850"/>
          <p14:tracePt t="79433" x="6804025" y="2990850"/>
          <p14:tracePt t="79449" x="6848475" y="2982913"/>
          <p14:tracePt t="79449" x="6858000" y="2982913"/>
          <p14:tracePt t="79467" x="6902450" y="2973388"/>
          <p14:tracePt t="79482" x="6938963" y="2965450"/>
          <p14:tracePt t="79499" x="6965950" y="2965450"/>
          <p14:tracePt t="79499" x="6973888" y="2955925"/>
          <p14:tracePt t="79516" x="7010400" y="2955925"/>
          <p14:tracePt t="79533" x="7037388" y="2955925"/>
          <p14:tracePt t="79550" x="7081838" y="2955925"/>
          <p14:tracePt t="79566" x="7126288" y="2955925"/>
          <p14:tracePt t="79583" x="7188200" y="2955925"/>
          <p14:tracePt t="79600" x="7232650" y="2955925"/>
          <p14:tracePt t="79615" x="7304088" y="2955925"/>
          <p14:tracePt t="79633" x="7348538" y="2946400"/>
          <p14:tracePt t="79649" x="7402513" y="2946400"/>
          <p14:tracePt t="79665" x="7439025" y="2928938"/>
          <p14:tracePt t="79683" x="7473950" y="2919413"/>
          <p14:tracePt t="79699" x="7510463" y="2919413"/>
          <p14:tracePt t="79716" x="7554913" y="2919413"/>
          <p14:tracePt t="79733" x="7608888" y="2919413"/>
          <p14:tracePt t="79750" x="7643813" y="2911475"/>
          <p14:tracePt t="79765" x="7670800" y="2911475"/>
          <p14:tracePt t="79782" x="7697788" y="2901950"/>
          <p14:tracePt t="79800" x="7724775" y="2901950"/>
          <p14:tracePt t="79815" x="7751763" y="2894013"/>
          <p14:tracePt t="79833" x="7786688" y="2894013"/>
          <p14:tracePt t="79849" x="7813675" y="2894013"/>
          <p14:tracePt t="79865" x="7867650" y="2894013"/>
          <p14:tracePt t="79883" x="7902575" y="2894013"/>
          <p14:tracePt t="79899" x="7956550" y="2884488"/>
          <p14:tracePt t="79899" x="7966075" y="2884488"/>
          <p14:tracePt t="79918" x="8027988" y="2884488"/>
          <p14:tracePt t="79933" x="8081963" y="2884488"/>
          <p14:tracePt t="79949" x="8134350" y="2884488"/>
          <p14:tracePt t="79966" x="8170863" y="2884488"/>
          <p14:tracePt t="79982" x="8188325" y="2884488"/>
          <p14:tracePt t="80001" x="8215313" y="2884488"/>
          <p14:tracePt t="80015" x="8242300" y="2884488"/>
          <p14:tracePt t="80033" x="8269288" y="2884488"/>
          <p14:tracePt t="80049" x="8323263" y="2884488"/>
          <p14:tracePt t="80066" x="8375650" y="2894013"/>
          <p14:tracePt t="80083" x="8412163" y="2901950"/>
          <p14:tracePt t="80099" x="8456613" y="2911475"/>
          <p14:tracePt t="80116" x="8483600" y="2928938"/>
          <p14:tracePt t="80133" x="8510588" y="2946400"/>
          <p14:tracePt t="80150" x="8537575" y="2965450"/>
          <p14:tracePt t="80167" x="8555038" y="2982913"/>
          <p14:tracePt t="80182" x="8562975" y="3000375"/>
          <p14:tracePt t="80199" x="8582025" y="3017838"/>
          <p14:tracePt t="80215" x="8582025" y="3036888"/>
          <p14:tracePt t="80232" x="8589963" y="3054350"/>
          <p14:tracePt t="80251" x="8599488" y="3071813"/>
          <p14:tracePt t="80266" x="8599488" y="3098800"/>
          <p14:tracePt t="80283" x="8616950" y="3125788"/>
          <p14:tracePt t="80299" x="8616950" y="3160713"/>
          <p14:tracePt t="80316" x="8616950" y="3197225"/>
          <p14:tracePt t="80333" x="8626475" y="3232150"/>
          <p14:tracePt t="80349" x="8626475" y="3268663"/>
          <p14:tracePt t="80367" x="8626475" y="3295650"/>
          <p14:tracePt t="80383" x="8626475" y="3303588"/>
          <p14:tracePt t="80399" x="8626475" y="3330575"/>
          <p14:tracePt t="80416" x="8626475" y="3340100"/>
          <p14:tracePt t="80433" x="8609013" y="3357563"/>
          <p14:tracePt t="80450" x="8562975" y="3375025"/>
          <p14:tracePt t="80466" x="8491538" y="3384550"/>
          <p14:tracePt t="80483" x="8429625" y="3402013"/>
          <p14:tracePt t="80499" x="8358188" y="3411538"/>
          <p14:tracePt t="80516" x="8304213" y="3419475"/>
          <p14:tracePt t="80533" x="8277225" y="3429000"/>
          <p14:tracePt t="80549" x="8251825" y="3429000"/>
          <p14:tracePt t="80567" x="8215313" y="3438525"/>
          <p14:tracePt t="80582" x="8153400" y="3438525"/>
          <p14:tracePt t="80599" x="8072438" y="3438525"/>
          <p14:tracePt t="80617" x="8001000" y="3455988"/>
          <p14:tracePt t="80632" x="7912100" y="3455988"/>
          <p14:tracePt t="80632" x="7902575" y="3455988"/>
          <p14:tracePt t="80650" x="7823200" y="3455988"/>
          <p14:tracePt t="80667" x="7751763" y="3465513"/>
          <p14:tracePt t="80683" x="7680325" y="3473450"/>
          <p14:tracePt t="80700" x="7581900" y="3473450"/>
          <p14:tracePt t="80717" x="7491413" y="3465513"/>
          <p14:tracePt t="80733" x="7402513" y="3446463"/>
          <p14:tracePt t="80749" x="7296150" y="3438525"/>
          <p14:tracePt t="80767" x="7188200" y="3419475"/>
          <p14:tracePt t="80783" x="7081838" y="3411538"/>
          <p14:tracePt t="80799" x="6983413" y="3411538"/>
          <p14:tracePt t="80817" x="6911975" y="3411538"/>
          <p14:tracePt t="80832" x="6848475" y="3411538"/>
          <p14:tracePt t="80832" x="6831013" y="3411538"/>
          <p14:tracePt t="80850" x="6777038" y="3411538"/>
          <p14:tracePt t="80867" x="6715125" y="3411538"/>
          <p14:tracePt t="80883" x="6653213" y="3411538"/>
          <p14:tracePt t="80883" x="6643688" y="3411538"/>
          <p14:tracePt t="80900" x="6589713" y="3411538"/>
          <p14:tracePt t="80917" x="6527800" y="3419475"/>
          <p14:tracePt t="80933" x="6483350" y="3419475"/>
          <p14:tracePt t="80950" x="6429375" y="3429000"/>
          <p14:tracePt t="80967" x="6411913" y="3438525"/>
          <p14:tracePt t="80984" x="6402388" y="3438525"/>
          <p14:tracePt t="81052" x="6402388" y="3429000"/>
          <p14:tracePt t="81065" x="6394450" y="3419475"/>
          <p14:tracePt t="81067" x="6394450" y="3411538"/>
          <p14:tracePt t="81082" x="6394450" y="3375025"/>
          <p14:tracePt t="81086" x="6384925" y="3322638"/>
          <p14:tracePt t="81100" x="6384925" y="3268663"/>
          <p14:tracePt t="81116" x="6384925" y="3224213"/>
          <p14:tracePt t="81133" x="6384925" y="3170238"/>
          <p14:tracePt t="81150" x="6394450" y="3152775"/>
          <p14:tracePt t="81166" x="6402388" y="3125788"/>
          <p14:tracePt t="81184" x="6411913" y="3116263"/>
          <p14:tracePt t="81340" x="6419850" y="3116263"/>
          <p14:tracePt t="81347" x="6429375" y="3116263"/>
          <p14:tracePt t="81348" x="6438900" y="3116263"/>
          <p14:tracePt t="81365" x="6465888" y="3116263"/>
          <p14:tracePt t="81367" x="6491288" y="3116263"/>
          <p14:tracePt t="81382" x="6537325" y="3116263"/>
          <p14:tracePt t="81399" x="6599238" y="3116263"/>
          <p14:tracePt t="81416" x="6661150" y="3116263"/>
          <p14:tracePt t="81433" x="6769100" y="3116263"/>
          <p14:tracePt t="81449" x="6840538" y="3116263"/>
          <p14:tracePt t="81466" x="6911975" y="3116263"/>
          <p14:tracePt t="81482" x="6983413" y="3116263"/>
          <p14:tracePt t="81499" x="7054850" y="3116263"/>
          <p14:tracePt t="81516" x="7116763" y="3108325"/>
          <p14:tracePt t="81533" x="7180263" y="3098800"/>
          <p14:tracePt t="81549" x="7251700" y="3089275"/>
          <p14:tracePt t="81566" x="7313613" y="3071813"/>
          <p14:tracePt t="81583" x="7385050" y="3062288"/>
          <p14:tracePt t="81599" x="7439025" y="3054350"/>
          <p14:tracePt t="81617" x="7500938" y="3054350"/>
          <p14:tracePt t="81634" x="7562850" y="3054350"/>
          <p14:tracePt t="81650" x="7634288" y="3054350"/>
          <p14:tracePt t="81666" x="7705725" y="3054350"/>
          <p14:tracePt t="81684" x="7777163" y="3054350"/>
          <p14:tracePt t="81700" x="7840663" y="3062288"/>
          <p14:tracePt t="81700" x="7858125" y="3062288"/>
          <p14:tracePt t="81717" x="7920038" y="3062288"/>
          <p14:tracePt t="81734" x="7974013" y="3062288"/>
          <p14:tracePt t="81751" x="8037513" y="3071813"/>
          <p14:tracePt t="81766" x="8089900" y="3071813"/>
          <p14:tracePt t="81783" x="8126413" y="3071813"/>
          <p14:tracePt t="81801" x="8153400" y="3071813"/>
          <p14:tracePt t="81816" x="8161338" y="3071813"/>
          <p14:tracePt t="81850" x="8170863" y="3071813"/>
          <p14:tracePt t="81853" x="8188325" y="3071813"/>
          <p14:tracePt t="81866" x="8197850" y="3071813"/>
          <p14:tracePt t="81903" x="8205788" y="3071813"/>
          <p14:tracePt t="81966" x="8205788" y="3081338"/>
          <p14:tracePt t="81974" x="8197850" y="3089275"/>
          <p14:tracePt t="81983" x="8161338" y="3098800"/>
          <p14:tracePt t="81984" x="8099425" y="3108325"/>
          <p14:tracePt t="81984" x="8072438" y="3116263"/>
          <p14:tracePt t="82000" x="7956550" y="3143250"/>
          <p14:tracePt t="82016" x="7823200" y="3170238"/>
          <p14:tracePt t="82033" x="7688263" y="3197225"/>
          <p14:tracePt t="82050" x="7527925" y="3205163"/>
          <p14:tracePt t="82066" x="7385050" y="3205163"/>
          <p14:tracePt t="82066" x="7375525" y="3205163"/>
          <p14:tracePt t="82084" x="7242175" y="3205163"/>
          <p14:tracePt t="82101" x="7116763" y="3205163"/>
          <p14:tracePt t="82117" x="7037388" y="3197225"/>
          <p14:tracePt t="82133" x="6956425" y="3187700"/>
          <p14:tracePt t="82151" x="6902450" y="3170238"/>
          <p14:tracePt t="82167" x="6858000" y="3160713"/>
          <p14:tracePt t="82183" x="6813550" y="3160713"/>
          <p14:tracePt t="82201" x="6769100" y="3152775"/>
          <p14:tracePt t="82217" x="6732588" y="3152775"/>
          <p14:tracePt t="82233" x="6705600" y="3152775"/>
          <p14:tracePt t="82251" x="6688138" y="3152775"/>
          <p14:tracePt t="82267" x="6670675" y="3152775"/>
          <p14:tracePt t="82284" x="6661150" y="3152775"/>
          <p14:tracePt t="82301" x="6643688" y="3152775"/>
          <p14:tracePt t="82317" x="6634163" y="3152775"/>
          <p14:tracePt t="82333" x="6608763" y="3152775"/>
          <p14:tracePt t="82350" x="6589713" y="3160713"/>
          <p14:tracePt t="82367" x="6572250" y="3160713"/>
          <p14:tracePt t="82483" x="6581775" y="3160713"/>
          <p14:tracePt t="82490" x="6599238" y="3160713"/>
          <p14:tracePt t="82499" x="6653213" y="3143250"/>
          <p14:tracePt t="82501" x="6742113" y="3143250"/>
          <p14:tracePt t="82516" x="6894513" y="3143250"/>
          <p14:tracePt t="82535" x="7062788" y="3143250"/>
          <p14:tracePt t="82550" x="7242175" y="3143250"/>
          <p14:tracePt t="82568" x="7340600" y="3133725"/>
          <p14:tracePt t="82584" x="7412038" y="3125788"/>
          <p14:tracePt t="82600" x="7483475" y="3125788"/>
          <p14:tracePt t="82617" x="7545388" y="3116263"/>
          <p14:tracePt t="82633" x="7599363" y="3116263"/>
          <p14:tracePt t="82651" x="7653338" y="3108325"/>
          <p14:tracePt t="82668" x="7705725" y="3098800"/>
          <p14:tracePt t="82684" x="7759700" y="3089275"/>
          <p14:tracePt t="82684" x="7769225" y="3081338"/>
          <p14:tracePt t="82701" x="7813675" y="3081338"/>
          <p14:tracePt t="82717" x="7858125" y="3081338"/>
          <p14:tracePt t="82735" x="7912100" y="3081338"/>
          <p14:tracePt t="82751" x="7956550" y="3081338"/>
          <p14:tracePt t="82767" x="7991475" y="3081338"/>
          <p14:tracePt t="82784" x="8018463" y="3081338"/>
          <p14:tracePt t="82800" x="8045450" y="3081338"/>
          <p14:tracePt t="82817" x="8054975" y="3081338"/>
          <p14:tracePt t="82854" x="8062913" y="3081338"/>
          <p14:tracePt t="82856" x="8072438" y="3081338"/>
          <p14:tracePt t="82867" x="8089900" y="3081338"/>
          <p14:tracePt t="82883" x="8099425" y="3081338"/>
          <p14:tracePt t="82900" x="8108950" y="3081338"/>
          <p14:tracePt t="83148" x="8099425" y="3081338"/>
          <p14:tracePt t="83151" x="8089900" y="3089275"/>
          <p14:tracePt t="83157" x="8054975" y="3108325"/>
          <p14:tracePt t="83172" x="7991475" y="3125788"/>
          <p14:tracePt t="83183" x="7875588" y="3143250"/>
          <p14:tracePt t="83201" x="7724775" y="3152775"/>
          <p14:tracePt t="83217" x="7545388" y="3152775"/>
          <p14:tracePt t="83235" x="7402513" y="3152775"/>
          <p14:tracePt t="83251" x="7224713" y="3152775"/>
          <p14:tracePt t="83251" x="7197725" y="3152775"/>
          <p14:tracePt t="83268" x="7081838" y="3152775"/>
          <p14:tracePt t="83284" x="6929438" y="3152775"/>
          <p14:tracePt t="83284" x="6911975" y="3152775"/>
          <p14:tracePt t="83303" x="6777038" y="3152775"/>
          <p14:tracePt t="83317" x="6643688" y="3152775"/>
          <p14:tracePt t="83334" x="6545263" y="3152775"/>
          <p14:tracePt t="83351" x="6438900" y="3160713"/>
          <p14:tracePt t="83367" x="6348413" y="3179763"/>
          <p14:tracePt t="83385" x="6276975" y="3187700"/>
          <p14:tracePt t="83401" x="6215063" y="3197225"/>
          <p14:tracePt t="83418" x="6143625" y="3205163"/>
          <p14:tracePt t="83436" x="6099175" y="3205163"/>
          <p14:tracePt t="83450" x="6045200" y="3205163"/>
          <p14:tracePt t="83468" x="6000750" y="3205163"/>
          <p14:tracePt t="83484" x="5983288" y="3205163"/>
          <p14:tracePt t="83501" x="5973763" y="3205163"/>
          <p14:tracePt t="83629" x="5983288" y="3205163"/>
          <p14:tracePt t="83640" x="6010275" y="3205163"/>
          <p14:tracePt t="83642" x="6037263" y="3205163"/>
          <p14:tracePt t="83650" x="6116638" y="3205163"/>
          <p14:tracePt t="83667" x="6251575" y="3197225"/>
          <p14:tracePt t="83683" x="6438900" y="3197225"/>
          <p14:tracePt t="83700" x="6634163" y="3197225"/>
          <p14:tracePt t="83700" x="6670675" y="3197225"/>
          <p14:tracePt t="83718" x="6840538" y="3187700"/>
          <p14:tracePt t="83735" x="6973888" y="3179763"/>
          <p14:tracePt t="83751" x="7089775" y="3179763"/>
          <p14:tracePt t="83767" x="7188200" y="3179763"/>
          <p14:tracePt t="83784" x="7277100" y="3179763"/>
          <p14:tracePt t="83801" x="7348538" y="3179763"/>
          <p14:tracePt t="83818" x="7456488" y="3179763"/>
          <p14:tracePt t="83835" x="7554913" y="3179763"/>
          <p14:tracePt t="83851" x="7643813" y="3170238"/>
          <p14:tracePt t="83867" x="7742238" y="3170238"/>
          <p14:tracePt t="83885" x="7823200" y="3160713"/>
          <p14:tracePt t="83900" x="7894638" y="3160713"/>
          <p14:tracePt t="83919" x="7947025" y="3160713"/>
          <p14:tracePt t="83935" x="8001000" y="3160713"/>
          <p14:tracePt t="83951" x="8054975" y="3160713"/>
          <p14:tracePt t="83968" x="8108950" y="3160713"/>
          <p14:tracePt t="83985" x="8143875" y="3160713"/>
          <p14:tracePt t="84002" x="8161338" y="3160713"/>
          <p14:tracePt t="84018" x="8170863" y="3160713"/>
          <p14:tracePt t="84034" x="8188325" y="3152775"/>
          <p14:tracePt t="84069" x="8197850" y="3152775"/>
          <p14:tracePt t="84088" x="8205788" y="3152775"/>
          <p14:tracePt t="84090" x="8215313" y="3152775"/>
          <p14:tracePt t="84101" x="8224838" y="3152775"/>
          <p14:tracePt t="84119" x="8232775" y="3152775"/>
          <p14:tracePt t="84134" x="8286750" y="3143250"/>
          <p14:tracePt t="84152" x="8313738" y="3143250"/>
          <p14:tracePt t="84168" x="8340725" y="3133725"/>
          <p14:tracePt t="84184" x="8348663" y="3133725"/>
          <p14:tracePt t="84202" x="8358188" y="3125788"/>
          <p14:tracePt t="84217" x="8358188" y="3116263"/>
          <p14:tracePt t="84295" x="8358188" y="3125788"/>
          <p14:tracePt t="84297" x="8348663" y="3125788"/>
          <p14:tracePt t="84304" x="8340725" y="3125788"/>
          <p14:tracePt t="84308" x="8286750" y="3133725"/>
          <p14:tracePt t="84317" x="8188325" y="3152775"/>
          <p14:tracePt t="84334" x="8037513" y="3160713"/>
          <p14:tracePt t="84350" x="7831138" y="3160713"/>
          <p14:tracePt t="84367" x="7697788" y="3160713"/>
          <p14:tracePt t="84383" x="7510463" y="3170238"/>
          <p14:tracePt t="84403" x="7375525" y="3179763"/>
          <p14:tracePt t="84417" x="7259638" y="3205163"/>
          <p14:tracePt t="84435" x="7126288" y="3205163"/>
          <p14:tracePt t="84452" x="7010400" y="3214688"/>
          <p14:tracePt t="84467" x="6894513" y="3224213"/>
          <p14:tracePt t="84467" x="6875463" y="3224213"/>
          <p14:tracePt t="84486" x="6742113" y="3232150"/>
          <p14:tracePt t="84502" x="6608763" y="3232150"/>
          <p14:tracePt t="84517" x="6456363" y="3232150"/>
          <p14:tracePt t="84517" x="6446838" y="3232150"/>
          <p14:tracePt t="84536" x="6330950" y="3232150"/>
          <p14:tracePt t="84552" x="6242050" y="3232150"/>
          <p14:tracePt t="84568" x="6161088" y="3232150"/>
          <p14:tracePt t="84585" x="6089650" y="3224213"/>
          <p14:tracePt t="84602" x="6027738" y="3214688"/>
          <p14:tracePt t="84619" x="5991225" y="3205163"/>
          <p14:tracePt t="84634" x="5965825" y="3197225"/>
          <p14:tracePt t="84652" x="5956300" y="3197225"/>
          <p14:tracePt t="84819" x="5956300" y="3187700"/>
          <p14:tracePt t="84827" x="5965825" y="3187700"/>
          <p14:tracePt t="84829" x="5991225" y="3187700"/>
          <p14:tracePt t="84834" x="6054725" y="3170238"/>
          <p14:tracePt t="84851" x="6134100" y="3152775"/>
          <p14:tracePt t="84867" x="6259513" y="3133725"/>
          <p14:tracePt t="84885" x="6357938" y="3125788"/>
          <p14:tracePt t="84885" x="6367463" y="3125788"/>
          <p14:tracePt t="84902" x="6456363" y="3116263"/>
          <p14:tracePt t="84919" x="6537325" y="3116263"/>
          <p14:tracePt t="84935" x="6626225" y="3116263"/>
          <p14:tracePt t="84951" x="6732588" y="3116263"/>
          <p14:tracePt t="84968" x="6840538" y="3116263"/>
          <p14:tracePt t="84985" x="6919913" y="3116263"/>
          <p14:tracePt t="85001" x="7000875" y="3098800"/>
          <p14:tracePt t="85018" x="7054850" y="3098800"/>
          <p14:tracePt t="85035" x="7108825" y="3098800"/>
          <p14:tracePt t="85051" x="7170738" y="3098800"/>
          <p14:tracePt t="85068" x="7224713" y="3098800"/>
          <p14:tracePt t="85084" x="7296150" y="3098800"/>
          <p14:tracePt t="85084" x="7304088" y="3098800"/>
          <p14:tracePt t="85103" x="7375525" y="3098800"/>
          <p14:tracePt t="85119" x="7466013" y="3098800"/>
          <p14:tracePt t="85135" x="7545388" y="3098800"/>
          <p14:tracePt t="85135" x="7554913" y="3098800"/>
          <p14:tracePt t="85152" x="7634288" y="3098800"/>
          <p14:tracePt t="85169" x="7724775" y="3098800"/>
          <p14:tracePt t="85185" x="7796213" y="3108325"/>
          <p14:tracePt t="85201" x="7875588" y="3108325"/>
          <p14:tracePt t="85219" x="7956550" y="3116263"/>
          <p14:tracePt t="85234" x="8045450" y="3125788"/>
          <p14:tracePt t="85252" x="8116888" y="3125788"/>
          <p14:tracePt t="85269" x="8170863" y="3125788"/>
          <p14:tracePt t="85284" x="8205788" y="3125788"/>
          <p14:tracePt t="85302" x="8224838" y="3125788"/>
          <p14:tracePt t="85318" x="8251825" y="3116263"/>
          <p14:tracePt t="85335" x="8259763" y="3116263"/>
          <p14:tracePt t="85351" x="8269288" y="3116263"/>
          <p14:tracePt t="85369" x="8277225" y="3116263"/>
          <p14:tracePt t="85428" x="8286750" y="3116263"/>
          <p14:tracePt t="85450" x="8296275" y="3116263"/>
          <p14:tracePt t="85550" x="8296275" y="3125788"/>
          <p14:tracePt t="85551" x="8286750" y="3125788"/>
          <p14:tracePt t="85568" x="8242300" y="3133725"/>
          <p14:tracePt t="85585" x="8161338" y="3160713"/>
          <p14:tracePt t="85589" x="8072438" y="3179763"/>
          <p14:tracePt t="85602" x="7956550" y="3197225"/>
          <p14:tracePt t="85619" x="7840663" y="3205163"/>
          <p14:tracePt t="85635" x="7742238" y="3205163"/>
          <p14:tracePt t="85652" x="7643813" y="3214688"/>
          <p14:tracePt t="85668" x="7537450" y="3214688"/>
          <p14:tracePt t="85684" x="7412038" y="3224213"/>
          <p14:tracePt t="85702" x="7296150" y="3232150"/>
          <p14:tracePt t="85718" x="7197725" y="3251200"/>
          <p14:tracePt t="85735" x="7099300" y="3268663"/>
          <p14:tracePt t="85752" x="7000875" y="3268663"/>
          <p14:tracePt t="85769" x="6902450" y="3268663"/>
          <p14:tracePt t="85786" x="6777038" y="3268663"/>
          <p14:tracePt t="85802" x="6670675" y="3268663"/>
          <p14:tracePt t="85818" x="6562725" y="3268663"/>
          <p14:tracePt t="85836" x="6473825" y="3268663"/>
          <p14:tracePt t="85852" x="6411913" y="3259138"/>
          <p14:tracePt t="85868" x="6340475" y="3259138"/>
          <p14:tracePt t="85886" x="6286500" y="3251200"/>
          <p14:tracePt t="85903" x="6232525" y="3251200"/>
          <p14:tracePt t="85920" x="6197600" y="3251200"/>
          <p14:tracePt t="85939" x="6180138" y="3251200"/>
          <p14:tracePt t="85951" x="6143625" y="3241675"/>
          <p14:tracePt t="85968" x="6126163" y="3241675"/>
          <p14:tracePt t="85985" x="6116638" y="3241675"/>
          <p14:tracePt t="86147" x="6116638" y="3232150"/>
          <p14:tracePt t="86155" x="6134100" y="3224213"/>
          <p14:tracePt t="86159" x="6197600" y="3214688"/>
          <p14:tracePt t="86169" x="6303963" y="3197225"/>
          <p14:tracePt t="86185" x="6438900" y="3197225"/>
          <p14:tracePt t="86203" x="6572250" y="3197225"/>
          <p14:tracePt t="86219" x="6697663" y="3197225"/>
          <p14:tracePt t="86235" x="6804025" y="3197225"/>
          <p14:tracePt t="86252" x="6884988" y="3197225"/>
          <p14:tracePt t="86269" x="6946900" y="3197225"/>
          <p14:tracePt t="86285" x="7027863" y="3187700"/>
          <p14:tracePt t="86302" x="7099300" y="3179763"/>
          <p14:tracePt t="86319" x="7170738" y="3179763"/>
          <p14:tracePt t="86319" x="7180263" y="3170238"/>
          <p14:tracePt t="86336" x="7251700" y="3170238"/>
          <p14:tracePt t="86352" x="7331075" y="3160713"/>
          <p14:tracePt t="86371" x="7412038" y="3160713"/>
          <p14:tracePt t="86386" x="7500938" y="3160713"/>
          <p14:tracePt t="86402" x="7599363" y="3160713"/>
          <p14:tracePt t="86419" x="7670800" y="3160713"/>
          <p14:tracePt t="86435" x="7751763" y="3160713"/>
          <p14:tracePt t="86453" x="7813675" y="3152775"/>
          <p14:tracePt t="86468" x="7875588" y="3152775"/>
          <p14:tracePt t="86468" x="7885113" y="3152775"/>
          <p14:tracePt t="86487" x="7947025" y="3143250"/>
          <p14:tracePt t="86503" x="8001000" y="3133725"/>
          <p14:tracePt t="86518" x="8027988" y="3125788"/>
          <p14:tracePt t="86536" x="8037513" y="3125788"/>
          <p14:tracePt t="86836" x="8027988" y="3125788"/>
          <p14:tracePt t="86839" x="8010525" y="3125788"/>
          <p14:tracePt t="86841" x="7991475" y="3125788"/>
          <p14:tracePt t="86852" x="7929563" y="3133725"/>
          <p14:tracePt t="86868" x="7813675" y="3152775"/>
          <p14:tracePt t="86885" x="7705725" y="3170238"/>
          <p14:tracePt t="86902" x="7608888" y="3187700"/>
          <p14:tracePt t="86919" x="7483475" y="3197225"/>
          <p14:tracePt t="86936" x="7331075" y="3197225"/>
          <p14:tracePt t="86952" x="7161213" y="3170238"/>
          <p14:tracePt t="86969" x="6983413" y="3143250"/>
          <p14:tracePt t="86986" x="6848475" y="3125788"/>
          <p14:tracePt t="87002" x="6751638" y="3125788"/>
          <p14:tracePt t="87020" x="6688138" y="3125788"/>
          <p14:tracePt t="87035" x="6634163" y="3125788"/>
          <p14:tracePt t="87052" x="6589713" y="3125788"/>
          <p14:tracePt t="87070" x="6537325" y="3125788"/>
          <p14:tracePt t="87085" x="6491288" y="3125788"/>
          <p14:tracePt t="87085" x="6473825" y="3125788"/>
          <p14:tracePt t="87103" x="6446838" y="3125788"/>
          <p14:tracePt t="87119" x="6411913" y="3125788"/>
          <p14:tracePt t="87135" x="6394450" y="3125788"/>
          <p14:tracePt t="87152" x="6384925" y="3125788"/>
          <p14:tracePt t="87561" x="0" y="0"/>
        </p14:tracePtLst>
        <p14:tracePtLst>
          <p14:tracePt t="90336" x="6510338" y="3036888"/>
          <p14:tracePt t="90656" x="6510338" y="3027363"/>
          <p14:tracePt t="90664" x="6491288" y="3027363"/>
          <p14:tracePt t="90673" x="6483350" y="3027363"/>
          <p14:tracePt t="90677" x="6473825" y="3017838"/>
          <p14:tracePt t="90688" x="6456363" y="3017838"/>
          <p14:tracePt t="90704" x="6446838" y="3017838"/>
          <p14:tracePt t="90764" x="6438900" y="3009900"/>
          <p14:tracePt t="90773" x="6429375" y="3009900"/>
          <p14:tracePt t="90778" x="6411913" y="2990850"/>
          <p14:tracePt t="90778" x="6402388" y="2990850"/>
          <p14:tracePt t="90789" x="6375400" y="2982913"/>
          <p14:tracePt t="90805" x="6348413" y="2973388"/>
          <p14:tracePt t="90821" x="6330950" y="2973388"/>
          <p14:tracePt t="90837" x="6330950" y="2965450"/>
          <p14:tracePt t="91151" x="6330950" y="2955925"/>
          <p14:tracePt t="91196" x="6340475" y="2955925"/>
          <p14:tracePt t="91220" x="6340475" y="2946400"/>
          <p14:tracePt t="91229" x="6348413" y="2946400"/>
          <p14:tracePt t="91237" x="6357938" y="2946400"/>
          <p14:tracePt t="91239" x="6367463" y="2946400"/>
          <p14:tracePt t="91254" x="6384925" y="2938463"/>
          <p14:tracePt t="91287" x="6429375" y="2938463"/>
          <p14:tracePt t="91289" x="6473825" y="2938463"/>
          <p14:tracePt t="91305" x="6510338" y="2938463"/>
          <p14:tracePt t="91322" x="6545263" y="2938463"/>
          <p14:tracePt t="91337" x="6562725" y="2938463"/>
          <p14:tracePt t="91354" x="6581775" y="2938463"/>
          <p14:tracePt t="91371" x="6608763" y="2938463"/>
          <p14:tracePt t="91389" x="6616700" y="2938463"/>
          <p14:tracePt t="91404" x="6634163" y="2938463"/>
          <p14:tracePt t="91421" x="6661150" y="2938463"/>
          <p14:tracePt t="91439" x="6680200" y="2938463"/>
          <p14:tracePt t="91454" x="6705600" y="2938463"/>
          <p14:tracePt t="91471" x="6724650" y="2938463"/>
          <p14:tracePt t="91488" x="6751638" y="2938463"/>
          <p14:tracePt t="91504" x="6769100" y="2938463"/>
          <p14:tracePt t="91521" x="6796088" y="2938463"/>
          <p14:tracePt t="91537" x="6823075" y="2938463"/>
          <p14:tracePt t="91782" x="6831013" y="2938463"/>
          <p14:tracePt t="91794" x="6831013" y="2946400"/>
          <p14:tracePt t="91810" x="6840538" y="2955925"/>
          <p14:tracePt t="91818" x="6848475" y="2965450"/>
          <p14:tracePt t="91818" x="6848475" y="2973388"/>
          <p14:tracePt t="91826" x="6848475" y="2982913"/>
          <p14:tracePt t="91826" x="6848475" y="2990850"/>
          <p14:tracePt t="91839" x="6858000" y="3044825"/>
          <p14:tracePt t="91854" x="6858000" y="3108325"/>
          <p14:tracePt t="91871" x="6867525" y="3170238"/>
          <p14:tracePt t="91887" x="6867525" y="3214688"/>
          <p14:tracePt t="91904" x="6875463" y="3251200"/>
          <p14:tracePt t="91921" x="6875463" y="3259138"/>
          <p14:tracePt t="92052" x="6875463" y="3268663"/>
          <p14:tracePt t="92061" x="6848475" y="3268663"/>
          <p14:tracePt t="92063" x="6813550" y="3268663"/>
          <p14:tracePt t="92071" x="6724650" y="3259138"/>
          <p14:tracePt t="92089" x="6643688" y="3251200"/>
          <p14:tracePt t="92105" x="6581775" y="3251200"/>
          <p14:tracePt t="92121" x="6545263" y="3251200"/>
          <p14:tracePt t="92138" x="6537325" y="3251200"/>
          <p14:tracePt t="92154" x="6537325" y="3241675"/>
          <p14:tracePt t="92193" x="6527800" y="3232150"/>
          <p14:tracePt t="92204" x="6510338" y="3224213"/>
          <p14:tracePt t="92207" x="6491288" y="3205163"/>
          <p14:tracePt t="92221" x="6456363" y="3179763"/>
          <p14:tracePt t="92238" x="6438900" y="3143250"/>
          <p14:tracePt t="92256" x="6429375" y="3116263"/>
          <p14:tracePt t="92271" x="6419850" y="3071813"/>
          <p14:tracePt t="92289" x="6419850" y="3009900"/>
          <p14:tracePt t="92304" x="6419850" y="2955925"/>
          <p14:tracePt t="92321" x="6429375" y="2884488"/>
          <p14:tracePt t="92338" x="6446838" y="2840038"/>
          <p14:tracePt t="92355" x="6465888" y="2813050"/>
          <p14:tracePt t="92373" x="6483350" y="2795588"/>
          <p14:tracePt t="92388" x="6500813" y="2776538"/>
          <p14:tracePt t="92405" x="6518275" y="2759075"/>
          <p14:tracePt t="92423" x="6527800" y="2741613"/>
          <p14:tracePt t="92439" x="6537325" y="2732088"/>
          <p14:tracePt t="92455" x="6545263" y="2724150"/>
          <p14:tracePt t="92471" x="6562725" y="2697163"/>
          <p14:tracePt t="92489" x="6572250" y="2687638"/>
          <p14:tracePt t="92505" x="6589713" y="2660650"/>
          <p14:tracePt t="92521" x="6608763" y="2643188"/>
          <p14:tracePt t="92539" x="6626225" y="2608263"/>
          <p14:tracePt t="92554" x="6634163" y="2581275"/>
          <p14:tracePt t="92571" x="6643688" y="2554288"/>
          <p14:tracePt t="92589" x="6643688" y="2517775"/>
          <p14:tracePt t="92604" x="6653213" y="2500313"/>
          <p14:tracePt t="92622" x="6653213" y="2465388"/>
          <p14:tracePt t="92638" x="6653213" y="2446338"/>
          <p14:tracePt t="92655" x="6653213" y="2428875"/>
          <p14:tracePt t="92672" x="6653213" y="2419350"/>
          <p14:tracePt t="92688" x="6653213" y="2411413"/>
          <p14:tracePt t="92705" x="6653213" y="2401888"/>
          <p14:tracePt t="92721" x="6643688" y="2393950"/>
          <p14:tracePt t="92738" x="6626225" y="2393950"/>
          <p14:tracePt t="92755" x="6581775" y="2384425"/>
          <p14:tracePt t="92771" x="6545263" y="2374900"/>
          <p14:tracePt t="92790" x="6510338" y="2374900"/>
          <p14:tracePt t="92805" x="6456363" y="2393950"/>
          <p14:tracePt t="92822" x="6411913" y="2411413"/>
          <p14:tracePt t="92838" x="6375400" y="2428875"/>
          <p14:tracePt t="92855" x="6340475" y="2465388"/>
          <p14:tracePt t="92872" x="6330950" y="2517775"/>
          <p14:tracePt t="92888" x="6323013" y="2562225"/>
          <p14:tracePt t="92906" x="6323013" y="2598738"/>
          <p14:tracePt t="92922" x="6323013" y="2625725"/>
          <p14:tracePt t="92938" x="6330950" y="2652713"/>
          <p14:tracePt t="92956" x="6348413" y="2670175"/>
          <p14:tracePt t="92972" x="6375400" y="2687638"/>
          <p14:tracePt t="92990" x="6429375" y="2714625"/>
          <p14:tracePt t="93006" x="6510338" y="2732088"/>
          <p14:tracePt t="93022" x="6581775" y="2732088"/>
          <p14:tracePt t="93040" x="6643688" y="2732088"/>
          <p14:tracePt t="93055" x="6697663" y="2724150"/>
          <p14:tracePt t="93072" x="6732588" y="2697163"/>
          <p14:tracePt t="93088" x="6751638" y="2670175"/>
          <p14:tracePt t="93105" x="6759575" y="2643188"/>
          <p14:tracePt t="93121" x="6759575" y="2608263"/>
          <p14:tracePt t="93138" x="6759575" y="2571750"/>
          <p14:tracePt t="93156" x="6759575" y="2544763"/>
          <p14:tracePt t="93171" x="6759575" y="2527300"/>
          <p14:tracePt t="93188" x="6759575" y="2517775"/>
          <p14:tracePt t="93266" x="6751638" y="2517775"/>
          <p14:tracePt t="93270" x="6732588" y="2517775"/>
          <p14:tracePt t="93270" x="6724650" y="2517775"/>
          <p14:tracePt t="93287" x="6697663" y="2517775"/>
          <p14:tracePt t="93289" x="6653213" y="2517775"/>
          <p14:tracePt t="93306" x="6608763" y="2517775"/>
          <p14:tracePt t="93322" x="6581775" y="2517775"/>
          <p14:tracePt t="93338" x="6562725" y="2527300"/>
          <p14:tracePt t="93355" x="6554788" y="2536825"/>
          <p14:tracePt t="93372" x="6545263" y="2544763"/>
          <p14:tracePt t="93484" x="6545263" y="2554288"/>
          <p14:tracePt t="93490" x="6554788" y="2562225"/>
          <p14:tracePt t="93498" x="6562725" y="2589213"/>
          <p14:tracePt t="93504" x="6608763" y="2625725"/>
          <p14:tracePt t="93522" x="6643688" y="2687638"/>
          <p14:tracePt t="93538" x="6715125" y="2759075"/>
          <p14:tracePt t="93554" x="6796088" y="2857500"/>
          <p14:tracePt t="93572" x="6848475" y="2928938"/>
          <p14:tracePt t="93588" x="6902450" y="2990850"/>
          <p14:tracePt t="93588" x="6911975" y="3009900"/>
          <p14:tracePt t="93606" x="6965950" y="3062288"/>
          <p14:tracePt t="93622" x="7000875" y="3116263"/>
          <p14:tracePt t="93639" x="7054850" y="3170238"/>
          <p14:tracePt t="93656" x="7089775" y="3214688"/>
          <p14:tracePt t="93672" x="7108825" y="3251200"/>
          <p14:tracePt t="93672" x="7116763" y="3259138"/>
          <p14:tracePt t="93689" x="7143750" y="3286125"/>
          <p14:tracePt t="93706" x="7170738" y="3322638"/>
          <p14:tracePt t="93722" x="7215188" y="3375025"/>
          <p14:tracePt t="93738" x="7269163" y="3419475"/>
          <p14:tracePt t="93756" x="7313613" y="3455988"/>
          <p14:tracePt t="93773" x="7348538" y="3500438"/>
          <p14:tracePt t="93788" x="7375525" y="3517900"/>
          <p14:tracePt t="93805" x="7394575" y="3536950"/>
          <p14:tracePt t="93823" x="7402513" y="3544888"/>
          <p14:tracePt t="93865" x="7412038" y="3554413"/>
          <p14:tracePt t="93875" x="7419975" y="3562350"/>
          <p14:tracePt t="93898" x="7429500" y="3571875"/>
          <p14:tracePt t="93916" x="7429500" y="3581400"/>
          <p14:tracePt t="93920" x="7439025" y="3581400"/>
          <p14:tracePt t="93940" x="7446963" y="3589338"/>
          <p14:tracePt t="93957" x="7466013" y="3608388"/>
          <p14:tracePt t="93959" x="7483475" y="3625850"/>
          <p14:tracePt t="93973" x="7510463" y="3652838"/>
          <p14:tracePt t="93989" x="7545388" y="3679825"/>
          <p14:tracePt t="94006" x="7562850" y="3687763"/>
          <p14:tracePt t="94022" x="7562850" y="3697288"/>
          <p14:tracePt t="94363" x="7562850" y="3687763"/>
          <p14:tracePt t="94388" x="7562850" y="3679825"/>
          <p14:tracePt t="94400" x="7562850" y="3670300"/>
          <p14:tracePt t="94405" x="7554913" y="3670300"/>
          <p14:tracePt t="94407" x="7554913" y="3652838"/>
          <p14:tracePt t="94421" x="7537450" y="3643313"/>
          <p14:tracePt t="94438" x="7527925" y="3625850"/>
          <p14:tracePt t="94456" x="7510463" y="3598863"/>
          <p14:tracePt t="94472" x="7500938" y="3589338"/>
          <p14:tracePt t="94490" x="7483475" y="3562350"/>
          <p14:tracePt t="94506" x="7466013" y="3544888"/>
          <p14:tracePt t="94522" x="7446963" y="3517900"/>
          <p14:tracePt t="94539" x="7429500" y="3490913"/>
          <p14:tracePt t="94556" x="7402513" y="3465513"/>
          <p14:tracePt t="94572" x="7367588" y="3402013"/>
          <p14:tracePt t="94590" x="7340600" y="3367088"/>
          <p14:tracePt t="94606" x="7304088" y="3322638"/>
          <p14:tracePt t="94606" x="7296150" y="3313113"/>
          <p14:tracePt t="94623" x="7259638" y="3268663"/>
          <p14:tracePt t="94639" x="7205663" y="3205163"/>
          <p14:tracePt t="94655" x="7161213" y="3152775"/>
          <p14:tracePt t="94672" x="7134225" y="3116263"/>
          <p14:tracePt t="94688" x="7099300" y="3071813"/>
          <p14:tracePt t="94688" x="7089775" y="3062288"/>
          <p14:tracePt t="94705" x="7045325" y="3009900"/>
          <p14:tracePt t="94722" x="7000875" y="2965450"/>
          <p14:tracePt t="94739" x="6956425" y="2928938"/>
          <p14:tracePt t="94756" x="6911975" y="2874963"/>
          <p14:tracePt t="94773" x="6848475" y="2813050"/>
          <p14:tracePt t="94790" x="6813550" y="2776538"/>
          <p14:tracePt t="94806" x="6786563" y="2751138"/>
          <p14:tracePt t="94823" x="6759575" y="2714625"/>
          <p14:tracePt t="94840" x="6742113" y="2687638"/>
          <p14:tracePt t="94856" x="6715125" y="2660650"/>
          <p14:tracePt t="94874" x="6688138" y="2633663"/>
          <p14:tracePt t="94890" x="6680200" y="2616200"/>
          <p14:tracePt t="94907" x="6661150" y="2608263"/>
          <p14:tracePt t="94922" x="6661150" y="2598738"/>
          <p14:tracePt t="94939" x="6661150" y="2589213"/>
          <p14:tracePt t="94956" x="6653213" y="2589213"/>
          <p14:tracePt t="96357" x="6653213" y="2598738"/>
          <p14:tracePt t="96385" x="6653213" y="2608263"/>
          <p14:tracePt t="97115" x="0" y="0"/>
        </p14:tracePtLst>
        <p14:tracePtLst>
          <p14:tracePt t="102960" x="6473825" y="2938463"/>
          <p14:tracePt t="103348" x="6465888" y="2938463"/>
          <p14:tracePt t="103352" x="6456363" y="2938463"/>
          <p14:tracePt t="103365" x="6446838" y="2938463"/>
          <p14:tracePt t="103376" x="6429375" y="2938463"/>
          <p14:tracePt t="103378" x="6411913" y="2938463"/>
          <p14:tracePt t="103394" x="6384925" y="2938463"/>
          <p14:tracePt t="103411" x="6367463" y="2938463"/>
          <p14:tracePt t="103427" x="6340475" y="2928938"/>
          <p14:tracePt t="103444" x="6323013" y="2928938"/>
          <p14:tracePt t="103705" x="6330950" y="2928938"/>
          <p14:tracePt t="103718" x="6340475" y="2928938"/>
          <p14:tracePt t="103726" x="6348413" y="2928938"/>
          <p14:tracePt t="103731" x="6357938" y="2928938"/>
          <p14:tracePt t="103743" x="6375400" y="2928938"/>
          <p14:tracePt t="103760" x="6394450" y="2919413"/>
          <p14:tracePt t="103778" x="6411913" y="2919413"/>
          <p14:tracePt t="103794" x="6429375" y="2919413"/>
          <p14:tracePt t="103810" x="6438900" y="2919413"/>
          <p14:tracePt t="103826" x="6456363" y="2919413"/>
          <p14:tracePt t="103844" x="6465888" y="2919413"/>
          <p14:tracePt t="103860" x="6483350" y="2919413"/>
          <p14:tracePt t="103877" x="6491288" y="2919413"/>
          <p14:tracePt t="103894" x="6510338" y="2919413"/>
          <p14:tracePt t="103911" x="6518275" y="2919413"/>
          <p14:tracePt t="103926" x="6545263" y="2919413"/>
          <p14:tracePt t="103945" x="6554788" y="2919413"/>
          <p14:tracePt t="103960" x="6562725" y="2919413"/>
          <p14:tracePt t="103977" x="6581775" y="2919413"/>
          <p14:tracePt t="103994" x="6599238" y="2919413"/>
          <p14:tracePt t="104011" x="6616700" y="2919413"/>
          <p14:tracePt t="104027" x="6634163" y="2919413"/>
          <p14:tracePt t="104044" x="6661150" y="2919413"/>
          <p14:tracePt t="104061" x="6680200" y="2919413"/>
          <p14:tracePt t="104076" x="6705600" y="2919413"/>
          <p14:tracePt t="104094" x="6732588" y="2919413"/>
          <p14:tracePt t="104110" x="6759575" y="2919413"/>
          <p14:tracePt t="104126" x="6777038" y="2919413"/>
          <p14:tracePt t="104144" x="6796088" y="2928938"/>
          <p14:tracePt t="104160" x="6813550" y="2928938"/>
          <p14:tracePt t="104177" x="6823075" y="2928938"/>
          <p14:tracePt t="104193" x="6848475" y="2928938"/>
          <p14:tracePt t="104210" x="6875463" y="2928938"/>
          <p14:tracePt t="104228" x="6894513" y="2928938"/>
          <p14:tracePt t="104244" x="6919913" y="2928938"/>
          <p14:tracePt t="104261" x="6938963" y="2928938"/>
          <p14:tracePt t="104277" x="6956425" y="2928938"/>
          <p14:tracePt t="104293" x="6965950" y="2928938"/>
          <p14:tracePt t="104311" x="6973888" y="2928938"/>
          <p14:tracePt t="104356" x="6983413" y="2928938"/>
          <p14:tracePt t="104753" x="6973888" y="2928938"/>
          <p14:tracePt t="104771" x="6965950" y="2928938"/>
          <p14:tracePt t="104782" x="6956425" y="2938463"/>
          <p14:tracePt t="104793" x="6938963" y="2938463"/>
          <p14:tracePt t="104794" x="6929438" y="2938463"/>
          <p14:tracePt t="104810" x="6911975" y="2938463"/>
          <p14:tracePt t="104827" x="6902450" y="2938463"/>
          <p14:tracePt t="104844" x="6884988" y="2938463"/>
          <p14:tracePt t="104861" x="6858000" y="2938463"/>
          <p14:tracePt t="104877" x="6831013" y="2928938"/>
          <p14:tracePt t="104893" x="6796088" y="2901950"/>
          <p14:tracePt t="104910" x="6759575" y="2884488"/>
          <p14:tracePt t="104928" x="6742113" y="2867025"/>
          <p14:tracePt t="104943" x="6715125" y="2847975"/>
          <p14:tracePt t="104960" x="6705600" y="2830513"/>
          <p14:tracePt t="104977" x="6670675" y="2813050"/>
          <p14:tracePt t="104994" x="6653213" y="2795588"/>
          <p14:tracePt t="105011" x="6643688" y="2786063"/>
          <p14:tracePt t="105027" x="6634163" y="2776538"/>
          <p14:tracePt t="105043" x="6626225" y="2776538"/>
          <p14:tracePt t="105060" x="6616700" y="2768600"/>
          <p14:tracePt t="105078" x="6608763" y="2759075"/>
          <p14:tracePt t="105093" x="6599238" y="2759075"/>
          <p14:tracePt t="105110" x="6581775" y="2759075"/>
          <p14:tracePt t="105128" x="6572250" y="2751138"/>
          <p14:tracePt t="105144" x="6554788" y="2751138"/>
          <p14:tracePt t="105161" x="6545263" y="2741613"/>
          <p14:tracePt t="105177" x="6518275" y="2732088"/>
          <p14:tracePt t="105194" x="6500813" y="2724150"/>
          <p14:tracePt t="105211" x="6491288" y="2724150"/>
          <p14:tracePt t="105227" x="6483350" y="2724150"/>
          <p14:tracePt t="105244" x="6473825" y="2724150"/>
          <p14:tracePt t="105546" x="6483350" y="2724150"/>
          <p14:tracePt t="105554" x="6483350" y="2714625"/>
          <p14:tracePt t="105561" x="6491288" y="2714625"/>
          <p14:tracePt t="105578" x="6500813" y="2714625"/>
          <p14:tracePt t="105579" x="6510338" y="2714625"/>
          <p14:tracePt t="105594" x="6518275" y="2714625"/>
          <p14:tracePt t="105610" x="6527800" y="2714625"/>
          <p14:tracePt t="105626" x="6545263" y="2714625"/>
          <p14:tracePt t="105665" x="6554788" y="2714625"/>
          <p14:tracePt t="105690" x="6562725" y="2714625"/>
          <p14:tracePt t="105706" x="6572250" y="2714625"/>
          <p14:tracePt t="105725" x="6581775" y="2705100"/>
          <p14:tracePt t="105733" x="6589713" y="2705100"/>
          <p14:tracePt t="105749" x="6599238" y="2705100"/>
          <p14:tracePt t="105751" x="6608763" y="2705100"/>
          <p14:tracePt t="105781" x="6616700" y="2705100"/>
          <p14:tracePt t="105783" x="6626225" y="2705100"/>
          <p14:tracePt t="105794" x="6634163" y="2705100"/>
          <p14:tracePt t="105811" x="6643688" y="2705100"/>
          <p14:tracePt t="105827" x="6653213" y="2705100"/>
          <p14:tracePt t="105844" x="6661150" y="2705100"/>
          <p14:tracePt t="105897" x="6670675" y="2705100"/>
          <p14:tracePt t="105946" x="6680200" y="2705100"/>
          <p14:tracePt t="105970" x="6680200" y="2697163"/>
          <p14:tracePt t="105981" x="6688138" y="2697163"/>
          <p14:tracePt t="105983" x="6697663" y="2697163"/>
          <p14:tracePt t="106060" x="6697663" y="2687638"/>
          <p14:tracePt t="106256" x="6688138" y="2687638"/>
          <p14:tracePt t="106265" x="6680200" y="2687638"/>
          <p14:tracePt t="106270" x="6670675" y="2687638"/>
          <p14:tracePt t="106278" x="6653213" y="2687638"/>
          <p14:tracePt t="106281" x="6634163" y="2687638"/>
          <p14:tracePt t="106299" x="6608763" y="2687638"/>
          <p14:tracePt t="106311" x="6572250" y="2687638"/>
          <p14:tracePt t="106328" x="6545263" y="2687638"/>
          <p14:tracePt t="106344" x="6527800" y="2687638"/>
          <p14:tracePt t="106361" x="6510338" y="2687638"/>
          <p14:tracePt t="106378" x="6500813" y="2687638"/>
          <p14:tracePt t="106394" x="6491288" y="2687638"/>
          <p14:tracePt t="106412" x="6483350" y="2687638"/>
          <p14:tracePt t="106450" x="6473825" y="2687638"/>
          <p14:tracePt t="106577" x="6465888" y="2687638"/>
          <p14:tracePt t="106716" x="6473825" y="2687638"/>
          <p14:tracePt t="106721" x="6483350" y="2687638"/>
          <p14:tracePt t="106726" x="6500813" y="2687638"/>
          <p14:tracePt t="106734" x="6510338" y="2687638"/>
          <p14:tracePt t="106734" x="6518275" y="2687638"/>
          <p14:tracePt t="106747" x="6537325" y="2687638"/>
          <p14:tracePt t="106761" x="6545263" y="2687638"/>
          <p14:tracePt t="106778" x="6562725" y="2687638"/>
          <p14:tracePt t="106794" x="6589713" y="2687638"/>
          <p14:tracePt t="106812" x="6608763" y="2687638"/>
          <p14:tracePt t="106830" x="6626225" y="2687638"/>
          <p14:tracePt t="106844" x="6653213" y="2687638"/>
          <p14:tracePt t="106862" x="6670675" y="2687638"/>
          <p14:tracePt t="106878" x="6680200" y="2687638"/>
          <p14:tracePt t="106895" x="6705600" y="2687638"/>
          <p14:tracePt t="106932" x="6715125" y="2687638"/>
          <p14:tracePt t="106952" x="6724650" y="2687638"/>
          <p14:tracePt t="107259" x="6732588" y="2687638"/>
          <p14:tracePt t="107269" x="6724650" y="2687638"/>
          <p14:tracePt t="107276" x="6688138" y="2687638"/>
          <p14:tracePt t="107276" x="6670675" y="2687638"/>
          <p14:tracePt t="107286" x="6643688" y="2687638"/>
          <p14:tracePt t="107294" x="6581775" y="2687638"/>
          <p14:tracePt t="107312" x="6518275" y="2687638"/>
          <p14:tracePt t="107329" x="6491288" y="2687638"/>
          <p14:tracePt t="107638" x="6510338" y="2687638"/>
          <p14:tracePt t="107645" x="6518275" y="2687638"/>
          <p14:tracePt t="107661" x="6545263" y="2687638"/>
          <p14:tracePt t="107678" x="6581775" y="2687638"/>
          <p14:tracePt t="107680" x="6616700" y="2687638"/>
          <p14:tracePt t="107695" x="6653213" y="2697163"/>
          <p14:tracePt t="107711" x="6715125" y="2705100"/>
          <p14:tracePt t="107729" x="6751638" y="2714625"/>
          <p14:tracePt t="107745" x="6777038" y="2714625"/>
          <p14:tracePt t="107761" x="6777038" y="2724150"/>
          <p14:tracePt t="108035" x="6769100" y="2724150"/>
          <p14:tracePt t="108037" x="6759575" y="2724150"/>
          <p14:tracePt t="108043" x="6751638" y="2724150"/>
          <p14:tracePt t="108049" x="6724650" y="2724150"/>
          <p14:tracePt t="108061" x="6688138" y="2724150"/>
          <p14:tracePt t="108078" x="6653213" y="2732088"/>
          <p14:tracePt t="108095" x="6634163" y="2732088"/>
          <p14:tracePt t="108111" x="6608763" y="2732088"/>
          <p14:tracePt t="108128" x="6581775" y="2741613"/>
          <p14:tracePt t="108145" x="6572250" y="2741613"/>
          <p14:tracePt t="108162" x="6554788" y="2751138"/>
          <p14:tracePt t="108179" x="6545263" y="2751138"/>
          <p14:tracePt t="108195" x="6545263" y="2759075"/>
          <p14:tracePt t="108212" x="6537325" y="2759075"/>
          <p14:tracePt t="108212" x="6527800" y="2759075"/>
          <p14:tracePt t="108247" x="6518275" y="2759075"/>
          <p14:tracePt t="108249" x="6510338" y="2768600"/>
          <p14:tracePt t="108262" x="6500813" y="2768600"/>
          <p14:tracePt t="108307" x="6491288" y="2768600"/>
          <p14:tracePt t="108497" x="6491288" y="2776538"/>
          <p14:tracePt t="108509" x="6491288" y="2786063"/>
          <p14:tracePt t="108517" x="6483350" y="2803525"/>
          <p14:tracePt t="108518" x="6473825" y="2803525"/>
          <p14:tracePt t="108530" x="6456363" y="2847975"/>
          <p14:tracePt t="108546" x="6429375" y="2874963"/>
          <p14:tracePt t="108562" x="6411913" y="2901950"/>
          <p14:tracePt t="108579" x="6394450" y="2919413"/>
          <p14:tracePt t="108596" x="6384925" y="2938463"/>
          <p14:tracePt t="108612" x="6384925" y="2946400"/>
          <p14:tracePt t="108873" x="6384925" y="2938463"/>
          <p14:tracePt t="108876" x="6394450" y="2928938"/>
          <p14:tracePt t="108877" x="6411913" y="2919413"/>
          <p14:tracePt t="108890" x="6438900" y="2911475"/>
          <p14:tracePt t="108894" x="6465888" y="2901950"/>
          <p14:tracePt t="108912" x="6500813" y="2894013"/>
          <p14:tracePt t="108927" x="6537325" y="2894013"/>
          <p14:tracePt t="108946" x="6554788" y="2894013"/>
          <p14:tracePt t="108963" x="6589713" y="2894013"/>
          <p14:tracePt t="108979" x="6634163" y="2894013"/>
          <p14:tracePt t="108996" x="6680200" y="2894013"/>
          <p14:tracePt t="109012" x="6724650" y="2894013"/>
          <p14:tracePt t="109029" x="6769100" y="2911475"/>
          <p14:tracePt t="109045" x="6813550" y="2919413"/>
          <p14:tracePt t="109062" x="6867525" y="2928938"/>
          <p14:tracePt t="109079" x="6894513" y="2928938"/>
          <p14:tracePt t="109096" x="6911975" y="2938463"/>
          <p14:tracePt t="109113" x="6919913" y="2938463"/>
          <p14:tracePt t="109128" x="6929438" y="2946400"/>
          <p14:tracePt t="109168" x="6938963" y="2955925"/>
          <p14:tracePt t="109181" x="6938963" y="2965450"/>
          <p14:tracePt t="109183" x="6946900" y="2982913"/>
          <p14:tracePt t="109196" x="6946900" y="2990850"/>
          <p14:tracePt t="109213" x="6956425" y="3017838"/>
          <p14:tracePt t="109230" x="6965950" y="3036888"/>
          <p14:tracePt t="109246" x="6965950" y="3062288"/>
          <p14:tracePt t="109263" x="6965950" y="3089275"/>
          <p14:tracePt t="109281" x="6965950" y="3108325"/>
          <p14:tracePt t="109295" x="6965950" y="3133725"/>
          <p14:tracePt t="109313" x="6929438" y="3179763"/>
          <p14:tracePt t="109329" x="6884988" y="3205163"/>
          <p14:tracePt t="109346" x="6840538" y="3232150"/>
          <p14:tracePt t="109363" x="6796088" y="3241675"/>
          <p14:tracePt t="109379" x="6751638" y="3268663"/>
          <p14:tracePt t="109397" x="6732588" y="3276600"/>
          <p14:tracePt t="109413" x="6715125" y="3286125"/>
          <p14:tracePt t="109429" x="6688138" y="3295650"/>
          <p14:tracePt t="109447" x="6670675" y="3295650"/>
          <p14:tracePt t="109463" x="6626225" y="3295650"/>
          <p14:tracePt t="109479" x="6581775" y="3295650"/>
          <p14:tracePt t="109496" x="6537325" y="3295650"/>
          <p14:tracePt t="109513" x="6483350" y="3295650"/>
          <p14:tracePt t="109513" x="6473825" y="3295650"/>
          <p14:tracePt t="109531" x="6446838" y="3295650"/>
          <p14:tracePt t="109545" x="6402388" y="3295650"/>
          <p14:tracePt t="109563" x="6394450" y="3295650"/>
          <p14:tracePt t="109615" x="6394450" y="3286125"/>
          <p14:tracePt t="109624" x="6394450" y="3276600"/>
          <p14:tracePt t="109634" x="6394450" y="3268663"/>
          <p14:tracePt t="109641" x="6394450" y="3251200"/>
          <p14:tracePt t="109645" x="6394450" y="3224213"/>
          <p14:tracePt t="109662" x="6394450" y="3179763"/>
          <p14:tracePt t="109679" x="6394450" y="3133725"/>
          <p14:tracePt t="109696" x="6402388" y="3098800"/>
          <p14:tracePt t="109713" x="6419850" y="3071813"/>
          <p14:tracePt t="109730" x="6429375" y="3036888"/>
          <p14:tracePt t="109747" x="6446838" y="3000375"/>
          <p14:tracePt t="109762" x="6456363" y="2965450"/>
          <p14:tracePt t="109782" x="6465888" y="2938463"/>
          <p14:tracePt t="109796" x="6465888" y="2901950"/>
          <p14:tracePt t="109813" x="6473825" y="2894013"/>
          <p14:tracePt t="109829" x="6473825" y="2874963"/>
          <p14:tracePt t="109846" x="6483350" y="2857500"/>
          <p14:tracePt t="109885" x="6483350" y="2847975"/>
          <p14:tracePt t="109908" x="6483350" y="2840038"/>
          <p14:tracePt t="109910" x="6483350" y="2830513"/>
          <p14:tracePt t="109919" x="6483350" y="2822575"/>
          <p14:tracePt t="109948" x="6483350" y="2813050"/>
          <p14:tracePt t="109949" x="6483350" y="2803525"/>
          <p14:tracePt t="109962" x="6483350" y="2795588"/>
          <p14:tracePt t="109962" x="6483350" y="2786063"/>
          <p14:tracePt t="110000" x="6483350" y="2776538"/>
          <p14:tracePt t="110024" x="6483350" y="2768600"/>
          <p14:tracePt t="110036" x="6483350" y="2759075"/>
          <p14:tracePt t="110055" x="6483350" y="2751138"/>
          <p14:tracePt t="110078" x="6483350" y="2741613"/>
          <p14:tracePt t="110104" x="6483350" y="2732088"/>
          <p14:tracePt t="110115" x="6483350" y="2724150"/>
          <p14:tracePt t="110119" x="6483350" y="2714625"/>
          <p14:tracePt t="110135" x="6483350" y="2705100"/>
          <p14:tracePt t="110146" x="6491288" y="2705100"/>
          <p14:tracePt t="110163" x="6491288" y="2687638"/>
          <p14:tracePt t="110165" x="6500813" y="2679700"/>
          <p14:tracePt t="110181" x="6500813" y="2670175"/>
          <p14:tracePt t="110196" x="6510338" y="2660650"/>
          <p14:tracePt t="110212" x="6527800" y="2643188"/>
          <p14:tracePt t="110229" x="6537325" y="2643188"/>
          <p14:tracePt t="110247" x="6554788" y="2643188"/>
          <p14:tracePt t="110263" x="6562725" y="2643188"/>
          <p14:tracePt t="110280" x="6581775" y="2643188"/>
          <p14:tracePt t="110296" x="6599238" y="2643188"/>
          <p14:tracePt t="110313" x="6608763" y="2643188"/>
          <p14:tracePt t="110329" x="6626225" y="2643188"/>
          <p14:tracePt t="110329" x="6634163" y="2643188"/>
          <p14:tracePt t="110348" x="6643688" y="2643188"/>
          <p14:tracePt t="110363" x="6661150" y="2643188"/>
          <p14:tracePt t="110379" x="6680200" y="2643188"/>
          <p14:tracePt t="110396" x="6688138" y="2652713"/>
          <p14:tracePt t="110413" x="6697663" y="2652713"/>
          <p14:tracePt t="110429" x="6705600" y="2652713"/>
          <p14:tracePt t="110571" x="6715125" y="2652713"/>
          <p14:tracePt t="110592" x="6724650" y="2652713"/>
          <p14:tracePt t="110998" x="6715125" y="2652713"/>
          <p14:tracePt t="111037" x="6705600" y="2652713"/>
          <p14:tracePt t="111051" x="6697663" y="2652713"/>
          <p14:tracePt t="111075" x="6688138" y="2652713"/>
          <p14:tracePt t="111095" x="6680200" y="2652713"/>
          <p14:tracePt t="111127" x="6670675" y="2652713"/>
          <p14:tracePt t="111142" x="6661150" y="2652713"/>
          <p14:tracePt t="111167" x="6653213" y="2652713"/>
          <p14:tracePt t="111203" x="6643688" y="2652713"/>
          <p14:tracePt t="111246" x="6634163" y="2652713"/>
          <p14:tracePt t="111338" x="6626225" y="2652713"/>
          <p14:tracePt t="111346" x="6616700" y="2652713"/>
          <p14:tracePt t="111364" x="6599238" y="2652713"/>
          <p14:tracePt t="111366" x="6589713" y="2652713"/>
          <p14:tracePt t="111380" x="6572250" y="2652713"/>
          <p14:tracePt t="111397" x="6562725" y="2643188"/>
          <p14:tracePt t="111414" x="6554788" y="2643188"/>
          <p14:tracePt t="111430" x="6545263" y="2643188"/>
          <p14:tracePt t="111474" x="6537325" y="2643188"/>
          <p14:tracePt t="111539" x="6527800" y="2643188"/>
          <p14:tracePt t="111549" x="6518275" y="2643188"/>
          <p14:tracePt t="111569" x="6510338" y="2643188"/>
          <p14:tracePt t="111609" x="6500813" y="2643188"/>
          <p14:tracePt t="111629" x="6491288" y="2643188"/>
          <p14:tracePt t="111637" x="6483350" y="2643188"/>
          <p14:tracePt t="111646" x="6473825" y="2643188"/>
          <p14:tracePt t="111854" x="6483350" y="2643188"/>
          <p14:tracePt t="111870" x="6491288" y="2643188"/>
          <p14:tracePt t="111878" x="6500813" y="2643188"/>
          <p14:tracePt t="111896" x="6518275" y="2643188"/>
          <p14:tracePt t="111897" x="6537325" y="2643188"/>
          <p14:tracePt t="111914" x="6562725" y="2643188"/>
          <p14:tracePt t="111933" x="6581775" y="2643188"/>
          <p14:tracePt t="111947" x="6608763" y="2643188"/>
          <p14:tracePt t="111964" x="6626225" y="2633663"/>
          <p14:tracePt t="112157" x="6634163" y="2633663"/>
          <p14:tracePt t="112180" x="6643688" y="2633663"/>
          <p14:tracePt t="112192" x="6653213" y="2633663"/>
          <p14:tracePt t="112205" x="6661150" y="2633663"/>
          <p14:tracePt t="113610" x="6661150" y="2643188"/>
          <p14:tracePt t="113619" x="6661150" y="2652713"/>
          <p14:tracePt t="113623" x="6661150" y="2679700"/>
          <p14:tracePt t="113631" x="6653213" y="2724150"/>
          <p14:tracePt t="113647" x="6634163" y="2776538"/>
          <p14:tracePt t="113664" x="6616700" y="2822575"/>
          <p14:tracePt t="113681" x="6608763" y="2857500"/>
          <p14:tracePt t="113697" x="6589713" y="2884488"/>
          <p14:tracePt t="113714" x="6581775" y="2911475"/>
          <p14:tracePt t="113731" x="6581775" y="2919413"/>
          <p14:tracePt t="113747" x="6572250" y="2919413"/>
          <p14:tracePt t="113765" x="6562725" y="2928938"/>
          <p14:tracePt t="113781" x="6554788" y="2938463"/>
          <p14:tracePt t="113797" x="6545263" y="2946400"/>
          <p14:tracePt t="113814" x="6527800" y="2946400"/>
          <p14:tracePt t="113831" x="6510338" y="2955925"/>
          <p14:tracePt t="113848" x="6483350" y="2955925"/>
          <p14:tracePt t="113864" x="6465888" y="2955925"/>
          <p14:tracePt t="113881" x="6456363" y="2965450"/>
          <p14:tracePt t="113897" x="6446838" y="2965450"/>
          <p14:tracePt t="113939" x="6438900" y="2965450"/>
          <p14:tracePt t="113963" x="6429375" y="2965450"/>
          <p14:tracePt t="113978" x="6419850" y="2965450"/>
          <p14:tracePt t="113983" x="6411913" y="2965450"/>
          <p14:tracePt t="113994" x="6402388" y="2965450"/>
          <p14:tracePt t="114007" x="6384925" y="2965450"/>
          <p14:tracePt t="114015" x="6367463" y="2965450"/>
          <p14:tracePt t="114032" x="6340475" y="2965450"/>
          <p14:tracePt t="114048" x="6323013" y="2965450"/>
          <p14:tracePt t="114064" x="6303963" y="2965450"/>
          <p14:tracePt t="114457" x="6313488" y="2965450"/>
          <p14:tracePt t="114459" x="6323013" y="2965450"/>
          <p14:tracePt t="114471" x="6330950" y="2965450"/>
          <p14:tracePt t="114473" x="6348413" y="2965450"/>
          <p14:tracePt t="114482" x="6367463" y="2965450"/>
          <p14:tracePt t="114498" x="6402388" y="2965450"/>
          <p14:tracePt t="114515" x="6429375" y="2955925"/>
          <p14:tracePt t="114531" x="6446838" y="2955925"/>
          <p14:tracePt t="114548" x="6465888" y="2955925"/>
          <p14:tracePt t="114564" x="6483350" y="2955925"/>
          <p14:tracePt t="114582" x="6491288" y="2955925"/>
          <p14:tracePt t="114598" x="6510338" y="2955925"/>
          <p14:tracePt t="114614" x="6518275" y="2955925"/>
          <p14:tracePt t="114632" x="6537325" y="2955925"/>
          <p14:tracePt t="114649" x="6554788" y="2946400"/>
          <p14:tracePt t="114665" x="6581775" y="2946400"/>
          <p14:tracePt t="114682" x="6608763" y="2946400"/>
          <p14:tracePt t="114698" x="6634163" y="2938463"/>
          <p14:tracePt t="114715" x="6661150" y="2938463"/>
          <p14:tracePt t="114731" x="6680200" y="2938463"/>
          <p14:tracePt t="114749" x="6697663" y="2938463"/>
          <p14:tracePt t="114765" x="6715125" y="2938463"/>
          <p14:tracePt t="114782" x="6732588" y="2938463"/>
          <p14:tracePt t="114798" x="6742113" y="2938463"/>
          <p14:tracePt t="114815" x="6759575" y="2938463"/>
          <p14:tracePt t="114832" x="6769100" y="2938463"/>
          <p14:tracePt t="114848" x="6786563" y="2938463"/>
          <p14:tracePt t="114865" x="6804025" y="2938463"/>
          <p14:tracePt t="114881" x="6823075" y="2938463"/>
          <p14:tracePt t="114898" x="6840538" y="2938463"/>
          <p14:tracePt t="114916" x="6867525" y="2938463"/>
          <p14:tracePt t="114932" x="6884988" y="2938463"/>
          <p14:tracePt t="114949" x="6902450" y="2938463"/>
          <p14:tracePt t="114965" x="6919913" y="2938463"/>
          <p14:tracePt t="116227" x="0" y="0"/>
        </p14:tracePtLst>
        <p14:tracePtLst>
          <p14:tracePt t="117669" x="6732588" y="2160588"/>
          <p14:tracePt t="118265" x="6742113" y="2160588"/>
          <p14:tracePt t="118277" x="6751638" y="2160588"/>
          <p14:tracePt t="118313" x="6759575" y="2160588"/>
          <p14:tracePt t="118381" x="6769100" y="2160588"/>
          <p14:tracePt t="118409" x="6777038" y="2160588"/>
          <p14:tracePt t="118421" x="6786563" y="2160588"/>
          <p14:tracePt t="118645" x="6796088" y="2160588"/>
          <p14:tracePt t="118692" x="6804025" y="2160588"/>
          <p14:tracePt t="118704" x="6804025" y="2152650"/>
          <p14:tracePt t="118706" x="6813550" y="2152650"/>
          <p14:tracePt t="118716" x="6823075" y="2152650"/>
          <p14:tracePt t="118733" x="6831013" y="2152650"/>
          <p14:tracePt t="118770" x="6840538" y="2152650"/>
          <p14:tracePt t="118807" x="6848475" y="2152650"/>
          <p14:tracePt t="118831" x="6858000" y="2152650"/>
          <p14:tracePt t="118901" x="6867525" y="2152650"/>
          <p14:tracePt t="119113" x="6848475" y="2152650"/>
          <p14:tracePt t="119129" x="6840538" y="2152650"/>
          <p14:tracePt t="119139" x="6831013" y="2152650"/>
          <p14:tracePt t="119155" x="6813550" y="2152650"/>
          <p14:tracePt t="119157" x="6804025" y="2152650"/>
          <p14:tracePt t="119166" x="6796088" y="2152650"/>
          <p14:tracePt t="119183" x="6786563" y="2152650"/>
          <p14:tracePt t="119200" x="6777038" y="2152650"/>
          <p14:tracePt t="119216" x="6769100" y="2152650"/>
          <p14:tracePt t="119259" x="6759575" y="2152650"/>
          <p14:tracePt t="119269" x="6759575" y="2143125"/>
          <p14:tracePt t="119272" x="6751638" y="2143125"/>
          <p14:tracePt t="119307" x="6742113" y="2143125"/>
          <p14:tracePt t="119671" x="6751638" y="2143125"/>
          <p14:tracePt t="119674" x="6759575" y="2143125"/>
          <p14:tracePt t="119687" x="6769100" y="2143125"/>
          <p14:tracePt t="119689" x="6786563" y="2143125"/>
          <p14:tracePt t="119701" x="6804025" y="2143125"/>
          <p14:tracePt t="119717" x="6823075" y="2133600"/>
          <p14:tracePt t="119734" x="6831013" y="2133600"/>
          <p14:tracePt t="119750" x="6840538" y="2133600"/>
          <p14:tracePt t="119767" x="6848475" y="2133600"/>
          <p14:tracePt t="119783" x="6858000" y="2133600"/>
          <p14:tracePt t="120512" x="0" y="0"/>
        </p14:tracePtLst>
        <p14:tracePtLst>
          <p14:tracePt t="121067" x="7143750" y="1955800"/>
          <p14:tracePt t="121301" x="7143750" y="1946275"/>
          <p14:tracePt t="121344" x="7134225" y="1946275"/>
          <p14:tracePt t="121357" x="7116763" y="1946275"/>
          <p14:tracePt t="121373" x="7108825" y="1946275"/>
          <p14:tracePt t="121394" x="7099300" y="1946275"/>
          <p14:tracePt t="121431" x="7089775" y="1946275"/>
          <p14:tracePt t="121449" x="7081838" y="1946275"/>
          <p14:tracePt t="121460" x="7072313" y="1946275"/>
          <p14:tracePt t="121473" x="7072313" y="1955800"/>
          <p14:tracePt t="121484" x="7062788" y="1955800"/>
          <p14:tracePt t="121486" x="7062788" y="1965325"/>
          <p14:tracePt t="121501" x="7054850" y="1973263"/>
          <p14:tracePt t="121519" x="7045325" y="1973263"/>
          <p14:tracePt t="121557" x="7045325" y="1982788"/>
          <p14:tracePt t="121589" x="7045325" y="1990725"/>
          <p14:tracePt t="121612" x="7045325" y="2000250"/>
          <p14:tracePt t="121624" x="7045325" y="2009775"/>
          <p14:tracePt t="121633" x="7045325" y="2017713"/>
          <p14:tracePt t="121640" x="7045325" y="2027238"/>
          <p14:tracePt t="121650" x="7045325" y="2036763"/>
          <p14:tracePt t="121668" x="7054850" y="2054225"/>
          <p14:tracePt t="121739" x="7062788" y="2062163"/>
          <p14:tracePt t="121744" x="7072313" y="2062163"/>
          <p14:tracePt t="121748" x="7081838" y="2062163"/>
          <p14:tracePt t="121751" x="7108825" y="2062163"/>
          <p14:tracePt t="121767" x="7143750" y="2062163"/>
          <p14:tracePt t="121784" x="7161213" y="2062163"/>
          <p14:tracePt t="121801" x="7180263" y="2062163"/>
          <p14:tracePt t="121818" x="7197725" y="2062163"/>
          <p14:tracePt t="121834" x="7215188" y="2062163"/>
          <p14:tracePt t="121851" x="7242175" y="2062163"/>
          <p14:tracePt t="121868" x="7259638" y="2044700"/>
          <p14:tracePt t="121884" x="7277100" y="2036763"/>
          <p14:tracePt t="121901" x="7296150" y="2017713"/>
          <p14:tracePt t="121918" x="7304088" y="2000250"/>
          <p14:tracePt t="121934" x="7304088" y="1990725"/>
          <p14:tracePt t="121951" x="7313613" y="1973263"/>
          <p14:tracePt t="121968" x="7313613" y="1965325"/>
          <p14:tracePt t="121984" x="7313613" y="1946275"/>
          <p14:tracePt t="122001" x="7313613" y="1928813"/>
          <p14:tracePt t="122035" x="7313613" y="1919288"/>
          <p14:tracePt t="122036" x="7296150" y="1911350"/>
          <p14:tracePt t="122051" x="7296150" y="1901825"/>
          <p14:tracePt t="122068" x="7277100" y="1884363"/>
          <p14:tracePt t="122084" x="7269163" y="1874838"/>
          <p14:tracePt t="122101" x="7259638" y="1866900"/>
          <p14:tracePt t="122118" x="7251700" y="1857375"/>
          <p14:tracePt t="122151" x="7242175" y="1857375"/>
          <p14:tracePt t="122153" x="7224713" y="1847850"/>
          <p14:tracePt t="122168" x="7205663" y="1847850"/>
          <p14:tracePt t="122185" x="7180263" y="1847850"/>
          <p14:tracePt t="122201" x="7153275" y="1847850"/>
          <p14:tracePt t="122218" x="7126288" y="1847850"/>
          <p14:tracePt t="122235" x="7108825" y="1847850"/>
          <p14:tracePt t="122252" x="7089775" y="1847850"/>
          <p14:tracePt t="122268" x="7072313" y="1847850"/>
          <p14:tracePt t="122285" x="7062788" y="1847850"/>
          <p14:tracePt t="122302" x="7054850" y="1847850"/>
          <p14:tracePt t="122318" x="7037388" y="1866900"/>
          <p14:tracePt t="122335" x="7018338" y="1874838"/>
          <p14:tracePt t="122351" x="7000875" y="1893888"/>
          <p14:tracePt t="122368" x="6991350" y="1911350"/>
          <p14:tracePt t="122403" x="6991350" y="1919288"/>
          <p14:tracePt t="122420" x="6991350" y="1928813"/>
          <p14:tracePt t="122422" x="6991350" y="1938338"/>
          <p14:tracePt t="122435" x="6991350" y="1946275"/>
          <p14:tracePt t="122451" x="6991350" y="1955800"/>
          <p14:tracePt t="122468" x="6991350" y="1973263"/>
          <p14:tracePt t="122485" x="7000875" y="1990725"/>
          <p14:tracePt t="122502" x="7018338" y="2009775"/>
          <p14:tracePt t="122519" x="7027863" y="2027238"/>
          <p14:tracePt t="122536" x="7045325" y="2044700"/>
          <p14:tracePt t="122551" x="7081838" y="2062163"/>
          <p14:tracePt t="122568" x="7099300" y="2081213"/>
          <p14:tracePt t="122585" x="7126288" y="2081213"/>
          <p14:tracePt t="122601" x="7153275" y="2081213"/>
          <p14:tracePt t="122619" x="7180263" y="2081213"/>
          <p14:tracePt t="122635" x="7215188" y="2081213"/>
          <p14:tracePt t="122652" x="7232650" y="2081213"/>
          <p14:tracePt t="122668" x="7259638" y="2081213"/>
          <p14:tracePt t="122686" x="7286625" y="2071688"/>
          <p14:tracePt t="122702" x="7304088" y="2062163"/>
          <p14:tracePt t="122718" x="7313613" y="2054225"/>
          <p14:tracePt t="122735" x="7323138" y="2044700"/>
          <p14:tracePt t="122752" x="7340600" y="2027238"/>
          <p14:tracePt t="122768" x="7340600" y="2017713"/>
          <p14:tracePt t="122785" x="7340600" y="2000250"/>
          <p14:tracePt t="122802" x="7340600" y="1982788"/>
          <p14:tracePt t="122819" x="7340600" y="1973263"/>
          <p14:tracePt t="122835" x="7340600" y="1955800"/>
          <p14:tracePt t="122852" x="7340600" y="1946275"/>
          <p14:tracePt t="122868" x="7340600" y="1938338"/>
          <p14:tracePt t="122906" x="7340600" y="1928813"/>
          <p14:tracePt t="122919" x="7331075" y="1928813"/>
          <p14:tracePt t="122922" x="7331075" y="1919288"/>
          <p14:tracePt t="122935" x="7313613" y="1919288"/>
          <p14:tracePt t="122952" x="7296150" y="1911350"/>
          <p14:tracePt t="122968" x="7277100" y="1901825"/>
          <p14:tracePt t="122986" x="7251700" y="1893888"/>
          <p14:tracePt t="123002" x="7232650" y="1893888"/>
          <p14:tracePt t="123018" x="7205663" y="1884363"/>
          <p14:tracePt t="123037" x="7180263" y="1884363"/>
          <p14:tracePt t="123052" x="7161213" y="1884363"/>
          <p14:tracePt t="123069" x="7143750" y="1874838"/>
          <p14:tracePt t="123085" x="7108825" y="1874838"/>
          <p14:tracePt t="123102" x="7099300" y="1874838"/>
          <p14:tracePt t="123119" x="7089775" y="1874838"/>
          <p14:tracePt t="123135" x="7072313" y="1884363"/>
          <p14:tracePt t="123152" x="7054850" y="1893888"/>
          <p14:tracePt t="123168" x="7054850" y="1901825"/>
          <p14:tracePt t="123186" x="7037388" y="1911350"/>
          <p14:tracePt t="123203" x="7037388" y="1919288"/>
          <p14:tracePt t="123218" x="7027863" y="1928813"/>
          <p14:tracePt t="123236" x="7027863" y="1946275"/>
          <p14:tracePt t="123252" x="7027863" y="1965325"/>
          <p14:tracePt t="123269" x="7027863" y="1982788"/>
          <p14:tracePt t="123285" x="7027863" y="1990725"/>
          <p14:tracePt t="123302" x="7027863" y="2017713"/>
          <p14:tracePt t="123319" x="7027863" y="2036763"/>
          <p14:tracePt t="123335" x="7037388" y="2044700"/>
          <p14:tracePt t="123353" x="7045325" y="2062163"/>
          <p14:tracePt t="123369" x="7062788" y="2071688"/>
          <p14:tracePt t="123386" x="7072313" y="2081213"/>
          <p14:tracePt t="123403" x="7108825" y="2081213"/>
          <p14:tracePt t="123418" x="7143750" y="2089150"/>
          <p14:tracePt t="123437" x="7161213" y="2089150"/>
          <p14:tracePt t="123452" x="7188200" y="2089150"/>
          <p14:tracePt t="123469" x="7215188" y="2089150"/>
          <p14:tracePt t="123485" x="7232650" y="2089150"/>
          <p14:tracePt t="123502" x="7269163" y="2089150"/>
          <p14:tracePt t="123519" x="7286625" y="2089150"/>
          <p14:tracePt t="123535" x="7304088" y="2081213"/>
          <p14:tracePt t="123552" x="7331075" y="2062163"/>
          <p14:tracePt t="123569" x="7340600" y="2054225"/>
          <p14:tracePt t="123585" x="7340600" y="2036763"/>
          <p14:tracePt t="123622" x="7340600" y="2027238"/>
          <p14:tracePt t="123624" x="7340600" y="2017713"/>
          <p14:tracePt t="123635" x="7340600" y="2009775"/>
          <p14:tracePt t="123652" x="7340600" y="2000250"/>
          <p14:tracePt t="123669" x="7340600" y="1982788"/>
          <p14:tracePt t="123686" x="7340600" y="1973263"/>
          <p14:tracePt t="123702" x="7331075" y="1955800"/>
          <p14:tracePt t="123719" x="7313613" y="1946275"/>
          <p14:tracePt t="123735" x="7304088" y="1928813"/>
          <p14:tracePt t="123752" x="7304088" y="1919288"/>
          <p14:tracePt t="123769" x="7296150" y="1911350"/>
          <p14:tracePt t="123786" x="7286625" y="1901825"/>
          <p14:tracePt t="123803" x="7277100" y="1901825"/>
          <p14:tracePt t="123819" x="7251700" y="1884363"/>
          <p14:tracePt t="123836" x="7215188" y="1874838"/>
          <p14:tracePt t="123853" x="7180263" y="1874838"/>
          <p14:tracePt t="123869" x="7143750" y="1874838"/>
          <p14:tracePt t="123886" x="7126288" y="1874838"/>
          <p14:tracePt t="123902" x="7089775" y="1874838"/>
          <p14:tracePt t="123919" x="7062788" y="1874838"/>
          <p14:tracePt t="123936" x="7037388" y="1874838"/>
          <p14:tracePt t="123953" x="7018338" y="1874838"/>
          <p14:tracePt t="123969" x="7010400" y="1874838"/>
          <p14:tracePt t="123986" x="6991350" y="1884363"/>
          <p14:tracePt t="124003" x="6991350" y="1901825"/>
          <p14:tracePt t="124019" x="6983413" y="1901825"/>
          <p14:tracePt t="124035" x="6973888" y="1919288"/>
          <p14:tracePt t="124053" x="6973888" y="1928813"/>
          <p14:tracePt t="124069" x="6973888" y="1946275"/>
          <p14:tracePt t="124086" x="6973888" y="1955800"/>
          <p14:tracePt t="124103" x="6973888" y="1973263"/>
          <p14:tracePt t="124137" x="6973888" y="1982788"/>
          <p14:tracePt t="124139" x="6973888" y="1990725"/>
          <p14:tracePt t="124189" x="6983413" y="1990725"/>
          <p14:tracePt t="124200" x="6983413" y="2000250"/>
          <p14:tracePt t="124208" x="6991350" y="2009775"/>
          <p14:tracePt t="124221" x="7000875" y="2009775"/>
          <p14:tracePt t="124222" x="7018338" y="2017713"/>
          <p14:tracePt t="124235" x="7045325" y="2017713"/>
          <p14:tracePt t="124252" x="7081838" y="2027238"/>
          <p14:tracePt t="124269" x="7099300" y="2036763"/>
          <p14:tracePt t="124285" x="7108825" y="2036763"/>
          <p14:tracePt t="124302" x="7116763" y="2036763"/>
          <p14:tracePt t="124319" x="7126288" y="2036763"/>
          <p14:tracePt t="124336" x="7143750" y="2036763"/>
          <p14:tracePt t="124352" x="7153275" y="2036763"/>
          <p14:tracePt t="124369" x="7170738" y="2036763"/>
          <p14:tracePt t="124386" x="7197725" y="2036763"/>
          <p14:tracePt t="124402" x="7205663" y="2036763"/>
          <p14:tracePt t="124402" x="7215188" y="2036763"/>
          <p14:tracePt t="124421" x="7232650" y="2036763"/>
          <p14:tracePt t="124436" x="7259638" y="2017713"/>
          <p14:tracePt t="124453" x="7269163" y="1990725"/>
          <p14:tracePt t="124469" x="7269163" y="1982788"/>
          <p14:tracePt t="124486" x="7269163" y="1965325"/>
          <p14:tracePt t="124503" x="7269163" y="1955800"/>
          <p14:tracePt t="124519" x="7269163" y="1946275"/>
          <p14:tracePt t="124556" x="7269163" y="1938338"/>
          <p14:tracePt t="124572" x="7269163" y="1928813"/>
          <p14:tracePt t="124597" x="7259638" y="1928813"/>
          <p14:tracePt t="124644" x="7251700" y="1928813"/>
          <p14:tracePt t="124653" x="7251700" y="1919288"/>
          <p14:tracePt t="124659" x="7242175" y="1919288"/>
          <p14:tracePt t="124669" x="7232650" y="1919288"/>
          <p14:tracePt t="124686" x="7215188" y="1911350"/>
          <p14:tracePt t="124704" x="7170738" y="1893888"/>
          <p14:tracePt t="124720" x="7143750" y="1893888"/>
          <p14:tracePt t="124736" x="7108825" y="1884363"/>
          <p14:tracePt t="124753" x="7089775" y="1874838"/>
          <p14:tracePt t="124769" x="7081838" y="1874838"/>
          <p14:tracePt t="124787" x="7072313" y="1874838"/>
          <p14:tracePt t="124888" x="7062788" y="1874838"/>
          <p14:tracePt t="124888" x="0" y="0"/>
        </p14:tracePtLst>
        <p14:tracePtLst>
          <p14:tracePt t="127497" x="7277100" y="3081338"/>
          <p14:tracePt t="127676" x="7259638" y="3081338"/>
          <p14:tracePt t="127679" x="7242175" y="3081338"/>
          <p14:tracePt t="127682" x="7232650" y="3081338"/>
          <p14:tracePt t="127687" x="7188200" y="3081338"/>
          <p14:tracePt t="127710" x="7170738" y="3081338"/>
          <p14:tracePt t="127721" x="7143750" y="3081338"/>
          <p14:tracePt t="127743" x="7116763" y="3081338"/>
          <p14:tracePt t="127754" x="7081838" y="3081338"/>
          <p14:tracePt t="127773" x="7037388" y="3089275"/>
          <p14:tracePt t="127787" x="6983413" y="3098800"/>
          <p14:tracePt t="127787" x="6973888" y="3098800"/>
          <p14:tracePt t="127805" x="6919913" y="3108325"/>
          <p14:tracePt t="127820" x="6894513" y="3116263"/>
          <p14:tracePt t="127839" x="6875463" y="3125788"/>
          <p14:tracePt t="127854" x="6867525" y="3125788"/>
          <p14:tracePt t="127871" x="6858000" y="3125788"/>
          <p14:tracePt t="127934" x="6848475" y="3125788"/>
          <p14:tracePt t="128054" x="6858000" y="3125788"/>
          <p14:tracePt t="128058" x="6875463" y="3125788"/>
          <p14:tracePt t="128059" x="6946900" y="3125788"/>
          <p14:tracePt t="128059" x="6956425" y="3125788"/>
          <p14:tracePt t="128072" x="7089775" y="3125788"/>
          <p14:tracePt t="128087" x="7259638" y="3125788"/>
          <p14:tracePt t="128103" x="7402513" y="3125788"/>
          <p14:tracePt t="128120" x="7500938" y="3125788"/>
          <p14:tracePt t="128138" x="7554913" y="3116263"/>
          <p14:tracePt t="128154" x="7589838" y="3116263"/>
          <p14:tracePt t="128170" x="7626350" y="3116263"/>
          <p14:tracePt t="128187" x="7661275" y="3116263"/>
          <p14:tracePt t="128205" x="7715250" y="3116263"/>
          <p14:tracePt t="128221" x="7769225" y="3116263"/>
          <p14:tracePt t="128238" x="7831138" y="3116263"/>
          <p14:tracePt t="128254" x="7885113" y="3116263"/>
          <p14:tracePt t="128272" x="7929563" y="3116263"/>
          <p14:tracePt t="128288" x="7956550" y="3108325"/>
          <p14:tracePt t="128304" x="8001000" y="3108325"/>
          <p14:tracePt t="128322" x="8037513" y="3108325"/>
          <p14:tracePt t="128337" x="8062913" y="3108325"/>
          <p14:tracePt t="128354" x="8099425" y="3108325"/>
          <p14:tracePt t="128372" x="8108950" y="3108325"/>
          <p14:tracePt t="128531" x="8108950" y="3116263"/>
          <p14:tracePt t="128543" x="8099425" y="3125788"/>
          <p14:tracePt t="128545" x="8081963" y="3125788"/>
          <p14:tracePt t="128548" x="8062913" y="3133725"/>
          <p14:tracePt t="128555" x="7991475" y="3152775"/>
          <p14:tracePt t="128555" x="7983538" y="3152775"/>
          <p14:tracePt t="128571" x="7885113" y="3170238"/>
          <p14:tracePt t="128587" x="7796213" y="3179763"/>
          <p14:tracePt t="128604" x="7680325" y="3197225"/>
          <p14:tracePt t="128622" x="7599363" y="3197225"/>
          <p14:tracePt t="128638" x="7510463" y="3214688"/>
          <p14:tracePt t="128655" x="7439025" y="3224213"/>
          <p14:tracePt t="128672" x="7367588" y="3224213"/>
          <p14:tracePt t="128689" x="7277100" y="3224213"/>
          <p14:tracePt t="128704" x="7215188" y="3224213"/>
          <p14:tracePt t="128722" x="7153275" y="3224213"/>
          <p14:tracePt t="128738" x="7099300" y="3232150"/>
          <p14:tracePt t="128754" x="7037388" y="3241675"/>
          <p14:tracePt t="128772" x="6991350" y="3259138"/>
          <p14:tracePt t="128788" x="6946900" y="3268663"/>
          <p14:tracePt t="128804" x="6902450" y="3276600"/>
          <p14:tracePt t="128822" x="6867525" y="3276600"/>
          <p14:tracePt t="128839" x="6813550" y="3276600"/>
          <p14:tracePt t="128839" x="6804025" y="3276600"/>
          <p14:tracePt t="128856" x="6751638" y="3276600"/>
          <p14:tracePt t="128872" x="6697663" y="3268663"/>
          <p14:tracePt t="128888" x="6661150" y="3251200"/>
          <p14:tracePt t="128888" x="6653213" y="3251200"/>
          <p14:tracePt t="128906" x="6626225" y="3241675"/>
          <p14:tracePt t="128921" x="6616700" y="3241675"/>
          <p14:tracePt t="128938" x="6608763" y="3241675"/>
          <p14:tracePt t="128954" x="6581775" y="3232150"/>
          <p14:tracePt t="128971" x="6562725" y="3232150"/>
          <p14:tracePt t="128988" x="6537325" y="3232150"/>
          <p14:tracePt t="129005" x="6518275" y="3232150"/>
          <p14:tracePt t="129039" x="6518275" y="3241675"/>
          <p14:tracePt t="131877" x="6527800" y="3241675"/>
          <p14:tracePt t="131885" x="6537325" y="3241675"/>
          <p14:tracePt t="131893" x="6537325" y="3232150"/>
          <p14:tracePt t="131896" x="6545263" y="3232150"/>
          <p14:tracePt t="131906" x="6554788" y="3232150"/>
          <p14:tracePt t="131941" x="6562725" y="3232150"/>
          <p14:tracePt t="131961" x="6572250" y="3232150"/>
          <p14:tracePt t="131972" x="6572250" y="3224213"/>
          <p14:tracePt t="131974" x="6581775" y="3224213"/>
          <p14:tracePt t="131989" x="6581775" y="3214688"/>
          <p14:tracePt t="132006" x="6589713" y="3214688"/>
          <p14:tracePt t="132093" x="6599238" y="3214688"/>
          <p14:tracePt t="132173" x="6608763" y="3214688"/>
          <p14:tracePt t="132176" x="6616700" y="3214688"/>
          <p14:tracePt t="132201" x="6626225" y="3214688"/>
          <p14:tracePt t="132212" x="6634163" y="3205163"/>
          <p14:tracePt t="132228" x="6643688" y="3205163"/>
          <p14:tracePt t="132240" x="6653213" y="3205163"/>
          <p14:tracePt t="132261" x="6653213" y="3197225"/>
          <p14:tracePt t="132273" x="6661150" y="3197225"/>
          <p14:tracePt t="132297" x="6661150" y="3187700"/>
          <p14:tracePt t="132309" x="6670675" y="3187700"/>
          <p14:tracePt t="133215" x="6670675" y="3197225"/>
          <p14:tracePt t="133272" x="0" y="0"/>
        </p14:tracePtLst>
        <p14:tracePtLst>
          <p14:tracePt t="138150" x="6858000" y="3027363"/>
          <p14:tracePt t="138207" x="6858000" y="3036888"/>
          <p14:tracePt t="138216" x="6858000" y="3044825"/>
          <p14:tracePt t="138216" x="6858000" y="3054350"/>
          <p14:tracePt t="138224" x="6858000" y="3062288"/>
          <p14:tracePt t="138225" x="6848475" y="3098800"/>
          <p14:tracePt t="138242" x="6848475" y="3143250"/>
          <p14:tracePt t="138258" x="6848475" y="3187700"/>
          <p14:tracePt t="138275" x="6848475" y="3224213"/>
          <p14:tracePt t="138291" x="6848475" y="3259138"/>
          <p14:tracePt t="138308" x="6848475" y="3295650"/>
          <p14:tracePt t="138325" x="6848475" y="3340100"/>
          <p14:tracePt t="138342" x="6858000" y="3367088"/>
          <p14:tracePt t="138359" x="6867525" y="3384550"/>
          <p14:tracePt t="138375" x="6875463" y="3402013"/>
          <p14:tracePt t="138393" x="6875463" y="3411538"/>
          <p14:tracePt t="138472" x="6875463" y="3419475"/>
          <p14:tracePt t="138552" x="6875463" y="3429000"/>
          <p14:tracePt t="138564" x="6875463" y="3438525"/>
          <p14:tracePt t="138584" x="6875463" y="3446463"/>
          <p14:tracePt t="138599" x="6875463" y="3455988"/>
          <p14:tracePt t="138616" x="6875463" y="3465513"/>
          <p14:tracePt t="138623" x="6875463" y="3473450"/>
          <p14:tracePt t="138630" x="6875463" y="3482975"/>
          <p14:tracePt t="138641" x="6875463" y="3500438"/>
          <p14:tracePt t="138658" x="6875463" y="3527425"/>
          <p14:tracePt t="138675" x="6875463" y="3554413"/>
          <p14:tracePt t="138691" x="6867525" y="3562350"/>
          <p14:tracePt t="138708" x="6867525" y="3581400"/>
          <p14:tracePt t="138725" x="6867525" y="3589338"/>
          <p14:tracePt t="138741" x="6867525" y="3598863"/>
          <p14:tracePt t="139067" x="6867525" y="3608388"/>
          <p14:tracePt t="139068" x="6858000" y="3608388"/>
          <p14:tracePt t="139082" x="6848475" y="3608388"/>
          <p14:tracePt t="139083" x="6840538" y="3608388"/>
          <p14:tracePt t="139091" x="6823075" y="3608388"/>
          <p14:tracePt t="139109" x="6813550" y="3608388"/>
          <p14:tracePt t="139125" x="6804025" y="3608388"/>
          <p14:tracePt t="139142" x="6777038" y="3608388"/>
          <p14:tracePt t="139159" x="6759575" y="3608388"/>
          <p14:tracePt t="139176" x="6732588" y="3608388"/>
          <p14:tracePt t="139193" x="6705600" y="3608388"/>
          <p14:tracePt t="139210" x="6680200" y="3608388"/>
          <p14:tracePt t="139227" x="6670675" y="3608388"/>
          <p14:tracePt t="139242" x="6661150" y="3608388"/>
          <p14:tracePt t="139259" x="6643688" y="3608388"/>
          <p14:tracePt t="139276" x="6634163" y="3608388"/>
          <p14:tracePt t="139293" x="6626225" y="3608388"/>
          <p14:tracePt t="139309" x="6608763" y="3608388"/>
          <p14:tracePt t="139327" x="6599238" y="3608388"/>
          <p14:tracePt t="139343" x="6589713" y="3608388"/>
          <p14:tracePt t="139360" x="6581775" y="3608388"/>
          <p14:tracePt t="139376" x="6572250" y="3608388"/>
          <p14:tracePt t="139635" x="6581775" y="3608388"/>
          <p14:tracePt t="139642" x="6608763" y="3608388"/>
          <p14:tracePt t="139660" x="6634163" y="3608388"/>
          <p14:tracePt t="139662" x="6670675" y="3608388"/>
          <p14:tracePt t="139676" x="6705600" y="3608388"/>
          <p14:tracePt t="139694" x="6732588" y="3608388"/>
          <p14:tracePt t="139710" x="6751638" y="3608388"/>
          <p14:tracePt t="139726" x="6769100" y="3608388"/>
          <p14:tracePt t="139743" x="6786563" y="3608388"/>
          <p14:tracePt t="139759" x="6796088" y="3608388"/>
          <p14:tracePt t="139777" x="6813550" y="3608388"/>
          <p14:tracePt t="139793" x="6831013" y="3608388"/>
          <p14:tracePt t="139810" x="6858000" y="3608388"/>
          <p14:tracePt t="139826" x="6875463" y="3608388"/>
          <p14:tracePt t="139843" x="6894513" y="3608388"/>
          <p14:tracePt t="139881" x="6902450" y="3608388"/>
          <p14:tracePt t="140026" x="6894513" y="3608388"/>
          <p14:tracePt t="140034" x="6858000" y="3608388"/>
          <p14:tracePt t="140036" x="6840538" y="3608388"/>
          <p14:tracePt t="140043" x="6769100" y="3608388"/>
          <p14:tracePt t="140060" x="6705600" y="3608388"/>
          <p14:tracePt t="140076" x="6653213" y="3608388"/>
          <p14:tracePt t="140093" x="6616700" y="3608388"/>
          <p14:tracePt t="140110" x="6589713" y="3608388"/>
          <p14:tracePt t="140126" x="6581775" y="3608388"/>
          <p14:tracePt t="140321" x="6589713" y="3598863"/>
          <p14:tracePt t="140332" x="6616700" y="3598863"/>
          <p14:tracePt t="140334" x="6626225" y="3581400"/>
          <p14:tracePt t="140334" x="6634163" y="3581400"/>
          <p14:tracePt t="140344" x="6680200" y="3554413"/>
          <p14:tracePt t="140360" x="6732588" y="3527425"/>
          <p14:tracePt t="140377" x="6796088" y="3482975"/>
          <p14:tracePt t="140394" x="6867525" y="3419475"/>
          <p14:tracePt t="140410" x="6919913" y="3357563"/>
          <p14:tracePt t="140410" x="6938963" y="3348038"/>
          <p14:tracePt t="140427" x="6973888" y="3276600"/>
          <p14:tracePt t="140444" x="6983413" y="3187700"/>
          <p14:tracePt t="140459" x="6983413" y="3116263"/>
          <p14:tracePt t="140478" x="6965950" y="3054350"/>
          <p14:tracePt t="140494" x="6946900" y="3009900"/>
          <p14:tracePt t="140510" x="6929438" y="2990850"/>
          <p14:tracePt t="140573" x="6919913" y="2990850"/>
          <p14:tracePt t="140598" x="6911975" y="2990850"/>
          <p14:tracePt t="140612" x="6902450" y="2990850"/>
          <p14:tracePt t="140619" x="6894513" y="2990850"/>
          <p14:tracePt t="140637" x="6884988" y="2982913"/>
          <p14:tracePt t="140652" x="6875463" y="2982913"/>
          <p14:tracePt t="140661" x="6867525" y="2973388"/>
          <p14:tracePt t="140676" x="6848475" y="2955925"/>
          <p14:tracePt t="140678" x="6840538" y="2946400"/>
          <p14:tracePt t="140693" x="6823075" y="2938463"/>
          <p14:tracePt t="140711" x="6823075" y="2928938"/>
          <p14:tracePt t="140727" x="6823075" y="2911475"/>
          <p14:tracePt t="140743" x="6823075" y="2901950"/>
          <p14:tracePt t="140759" x="6823075" y="2884488"/>
          <p14:tracePt t="140776" x="6823075" y="2867025"/>
          <p14:tracePt t="140814" x="6823075" y="2857500"/>
          <p14:tracePt t="140816" x="6813550" y="2847975"/>
          <p14:tracePt t="140826" x="6813550" y="2840038"/>
          <p14:tracePt t="140844" x="6796088" y="2830513"/>
          <p14:tracePt t="140860" x="6796088" y="2822575"/>
          <p14:tracePt t="140877" x="6777038" y="2803525"/>
          <p14:tracePt t="140917" x="6777038" y="2795588"/>
          <p14:tracePt t="140928" x="6769100" y="2795588"/>
          <p14:tracePt t="140943" x="6769100" y="2786063"/>
          <p14:tracePt t="140946" x="6759575" y="2776538"/>
          <p14:tracePt t="140961" x="6759575" y="2768600"/>
          <p14:tracePt t="140977" x="6751638" y="2759075"/>
          <p14:tracePt t="140993" x="6742113" y="2751138"/>
          <p14:tracePt t="141011" x="6732588" y="2751138"/>
          <p14:tracePt t="141027" x="6724650" y="2732088"/>
          <p14:tracePt t="141044" x="6705600" y="2732088"/>
          <p14:tracePt t="141061" x="6697663" y="2732088"/>
          <p14:tracePt t="141076" x="6688138" y="2732088"/>
          <p14:tracePt t="141093" x="6670675" y="2732088"/>
          <p14:tracePt t="141110" x="6653213" y="2732088"/>
          <p14:tracePt t="141127" x="6634163" y="2732088"/>
          <p14:tracePt t="141144" x="6626225" y="2732088"/>
          <p14:tracePt t="141160" x="6616700" y="2741613"/>
          <p14:tracePt t="141177" x="6599238" y="2741613"/>
          <p14:tracePt t="141193" x="6589713" y="2751138"/>
          <p14:tracePt t="141211" x="6581775" y="2759075"/>
          <p14:tracePt t="141227" x="6562725" y="2759075"/>
          <p14:tracePt t="141243" x="6545263" y="2776538"/>
          <p14:tracePt t="141260" x="6537325" y="2776538"/>
          <p14:tracePt t="141277" x="6527800" y="2795588"/>
          <p14:tracePt t="141294" x="6518275" y="2795588"/>
          <p14:tracePt t="141310" x="6510338" y="2822575"/>
          <p14:tracePt t="141328" x="6510338" y="2830513"/>
          <p14:tracePt t="141344" x="6500813" y="2847975"/>
          <p14:tracePt t="141360" x="6500813" y="2857500"/>
          <p14:tracePt t="141377" x="6500813" y="2867025"/>
          <p14:tracePt t="141393" x="6491288" y="2874963"/>
          <p14:tracePt t="141411" x="6491288" y="2884488"/>
          <p14:tracePt t="141427" x="6491288" y="2894013"/>
          <p14:tracePt t="141468" x="6491288" y="2901950"/>
          <p14:tracePt t="141515" x="6491288" y="2911475"/>
          <p14:tracePt t="141532" x="6491288" y="2919413"/>
          <p14:tracePt t="141552" x="6500813" y="2928938"/>
          <p14:tracePt t="141556" x="6510338" y="2938463"/>
          <p14:tracePt t="141560" x="6510338" y="2946400"/>
          <p14:tracePt t="141576" x="6527800" y="2965450"/>
          <p14:tracePt t="141593" x="6537325" y="2973388"/>
          <p14:tracePt t="141610" x="6545263" y="2973388"/>
          <p14:tracePt t="141655" x="6545263" y="2982913"/>
          <p14:tracePt t="141667" x="6554788" y="2982913"/>
          <p14:tracePt t="141672" x="6562725" y="2982913"/>
          <p14:tracePt t="141679" x="6572250" y="2990850"/>
          <p14:tracePt t="141692" x="6589713" y="2990850"/>
          <p14:tracePt t="141709" x="6616700" y="3000375"/>
          <p14:tracePt t="141728" x="6643688" y="3000375"/>
          <p14:tracePt t="141743" x="6661150" y="3000375"/>
          <p14:tracePt t="141760" x="6688138" y="3000375"/>
          <p14:tracePt t="141778" x="6715125" y="3000375"/>
          <p14:tracePt t="141794" x="6751638" y="2990850"/>
          <p14:tracePt t="141811" x="6769100" y="2973388"/>
          <p14:tracePt t="141827" x="6796088" y="2965450"/>
          <p14:tracePt t="141843" x="6804025" y="2946400"/>
          <p14:tracePt t="141861" x="6823075" y="2919413"/>
          <p14:tracePt t="141877" x="6831013" y="2901950"/>
          <p14:tracePt t="141894" x="6840538" y="2884488"/>
          <p14:tracePt t="141894" x="6840538" y="2874963"/>
          <p14:tracePt t="141912" x="6840538" y="2857500"/>
          <p14:tracePt t="141947" x="6840538" y="2847975"/>
          <p14:tracePt t="141967" x="6840538" y="2840038"/>
          <p14:tracePt t="141982" x="6840538" y="2830513"/>
          <p14:tracePt t="142003" x="6840538" y="2822575"/>
          <p14:tracePt t="142021" x="6840538" y="2813050"/>
          <p14:tracePt t="142039" x="6840538" y="2803525"/>
          <p14:tracePt t="142042" x="6840538" y="2795588"/>
          <p14:tracePt t="142054" x="6831013" y="2786063"/>
          <p14:tracePt t="142060" x="6823075" y="2776538"/>
          <p14:tracePt t="142077" x="6813550" y="2768600"/>
          <p14:tracePt t="142094" x="6796088" y="2751138"/>
          <p14:tracePt t="142110" x="6751638" y="2732088"/>
          <p14:tracePt t="142126" x="6715125" y="2724150"/>
          <p14:tracePt t="142144" x="6697663" y="2714625"/>
          <p14:tracePt t="142160" x="6680200" y="2714625"/>
          <p14:tracePt t="142177" x="6661150" y="2714625"/>
          <p14:tracePt t="142194" x="6634163" y="2714625"/>
          <p14:tracePt t="142210" x="6616700" y="2714625"/>
          <p14:tracePt t="142228" x="6599238" y="2714625"/>
          <p14:tracePt t="142244" x="6572250" y="2714625"/>
          <p14:tracePt t="142261" x="6545263" y="2732088"/>
          <p14:tracePt t="142277" x="6518275" y="2751138"/>
          <p14:tracePt t="142293" x="6510338" y="2768600"/>
          <p14:tracePt t="142311" x="6491288" y="2776538"/>
          <p14:tracePt t="142327" x="6483350" y="2786063"/>
          <p14:tracePt t="142345" x="6473825" y="2803525"/>
          <p14:tracePt t="142361" x="6473825" y="2813050"/>
          <p14:tracePt t="142377" x="6473825" y="2822575"/>
          <p14:tracePt t="142395" x="6473825" y="2830513"/>
          <p14:tracePt t="142411" x="6473825" y="2840038"/>
          <p14:tracePt t="142427" x="6473825" y="2847975"/>
          <p14:tracePt t="142444" x="6473825" y="2867025"/>
          <p14:tracePt t="142461" x="6473825" y="2874963"/>
          <p14:tracePt t="142477" x="6473825" y="2894013"/>
          <p14:tracePt t="142494" x="6473825" y="2911475"/>
          <p14:tracePt t="142511" x="6483350" y="2928938"/>
          <p14:tracePt t="142527" x="6483350" y="2938463"/>
          <p14:tracePt t="142544" x="6500813" y="2946400"/>
          <p14:tracePt t="142562" x="6510338" y="2955925"/>
          <p14:tracePt t="142578" x="6537325" y="2965450"/>
          <p14:tracePt t="142594" x="6572250" y="2973388"/>
          <p14:tracePt t="142611" x="6616700" y="2973388"/>
          <p14:tracePt t="142629" x="6643688" y="2973388"/>
          <p14:tracePt t="142645" x="6688138" y="2973388"/>
          <p14:tracePt t="142661" x="6724650" y="2973388"/>
          <p14:tracePt t="142661" x="6732588" y="2973388"/>
          <p14:tracePt t="142695" x="6759575" y="2965450"/>
          <p14:tracePt t="142697" x="6777038" y="2955925"/>
          <p14:tracePt t="142711" x="6804025" y="2946400"/>
          <p14:tracePt t="142727" x="6813550" y="2919413"/>
          <p14:tracePt t="142744" x="6823075" y="2894013"/>
          <p14:tracePt t="142762" x="6823075" y="2867025"/>
          <p14:tracePt t="142778" x="6823075" y="2840038"/>
          <p14:tracePt t="142795" x="6823075" y="2813050"/>
          <p14:tracePt t="142811" x="6823075" y="2795588"/>
          <p14:tracePt t="142827" x="6813550" y="2776538"/>
          <p14:tracePt t="142845" x="6804025" y="2768600"/>
          <p14:tracePt t="142860" x="6786563" y="2759075"/>
          <p14:tracePt t="142879" x="6769100" y="2751138"/>
          <p14:tracePt t="142894" x="6751638" y="2741613"/>
          <p14:tracePt t="142912" x="6732588" y="2741613"/>
          <p14:tracePt t="142928" x="6715125" y="2741613"/>
          <p14:tracePt t="142944" x="6697663" y="2741613"/>
          <p14:tracePt t="142961" x="6688138" y="2741613"/>
          <p14:tracePt t="142977" x="6670675" y="2741613"/>
          <p14:tracePt t="142994" x="6661150" y="2741613"/>
          <p14:tracePt t="143011" x="6653213" y="2741613"/>
          <p14:tracePt t="143058" x="6643688" y="2741613"/>
          <p14:tracePt t="143090" x="6643688" y="2751138"/>
          <p14:tracePt t="143102" x="6643688" y="2759075"/>
          <p14:tracePt t="143104" x="6653213" y="2776538"/>
          <p14:tracePt t="143110" x="6688138" y="2830513"/>
          <p14:tracePt t="143110" x="6697663" y="2840038"/>
          <p14:tracePt t="143127" x="6751638" y="2894013"/>
          <p14:tracePt t="143143" x="6813550" y="2965450"/>
          <p14:tracePt t="143161" x="6902450" y="3036888"/>
          <p14:tracePt t="143178" x="6983413" y="3089275"/>
          <p14:tracePt t="143194" x="7089775" y="3143250"/>
          <p14:tracePt t="143212" x="7180263" y="3179763"/>
          <p14:tracePt t="143228" x="7242175" y="3205163"/>
          <p14:tracePt t="143246" x="7259638" y="3214688"/>
          <p14:tracePt t="143262" x="7277100" y="3224213"/>
          <p14:tracePt t="143277" x="7286625" y="3224213"/>
          <p14:tracePt t="143295" x="7296150" y="3224213"/>
          <p14:tracePt t="143311" x="7313613" y="3232150"/>
          <p14:tracePt t="143348" x="7313613" y="3241675"/>
          <p14:tracePt t="143376" x="7323138" y="3251200"/>
          <p14:tracePt t="143392" x="7331075" y="3251200"/>
          <p14:tracePt t="143401" x="7348538" y="3268663"/>
          <p14:tracePt t="143411" x="7358063" y="3276600"/>
          <p14:tracePt t="143427" x="7385050" y="3303588"/>
          <p14:tracePt t="143428" x="7412038" y="3313113"/>
          <p14:tracePt t="143444" x="7419975" y="3322638"/>
          <p14:tracePt t="143461" x="7429500" y="3330575"/>
          <p14:tracePt t="143478" x="7446963" y="3340100"/>
          <p14:tracePt t="143495" x="7456488" y="3348038"/>
          <p14:tracePt t="143511" x="7466013" y="3357563"/>
          <p14:tracePt t="143528" x="7473950" y="3375025"/>
          <p14:tracePt t="143545" x="7483475" y="3394075"/>
          <p14:tracePt t="143561" x="7491413" y="3402013"/>
          <p14:tracePt t="143577" x="7500938" y="3411538"/>
          <p14:tracePt t="143594" x="7510463" y="3419475"/>
          <p14:tracePt t="143611" x="7518400" y="3429000"/>
          <p14:tracePt t="143628" x="7527925" y="3446463"/>
          <p14:tracePt t="143645" x="7537450" y="3455988"/>
          <p14:tracePt t="143661" x="7545388" y="3465513"/>
          <p14:tracePt t="143678" x="7554913" y="3473450"/>
          <p14:tracePt t="143694" x="7562850" y="3482975"/>
          <p14:tracePt t="143711" x="7562850" y="3490913"/>
          <p14:tracePt t="143728" x="7572375" y="3490913"/>
          <p14:tracePt t="144091" x="7562850" y="3490913"/>
          <p14:tracePt t="144096" x="7554913" y="3482975"/>
          <p14:tracePt t="144111" x="7545388" y="3473450"/>
          <p14:tracePt t="144113" x="7537450" y="3465513"/>
          <p14:tracePt t="144128" x="7518400" y="3455988"/>
          <p14:tracePt t="144145" x="7510463" y="3438525"/>
          <p14:tracePt t="144161" x="7491413" y="3438525"/>
          <p14:tracePt t="144179" x="7466013" y="3429000"/>
          <p14:tracePt t="144195" x="7446963" y="3419475"/>
          <p14:tracePt t="144212" x="7439025" y="3419475"/>
          <p14:tracePt t="144228" x="7419975" y="3411538"/>
          <p14:tracePt t="144245" x="7402513" y="3402013"/>
          <p14:tracePt t="144262" x="7394575" y="3402013"/>
          <p14:tracePt t="144278" x="7375525" y="3394075"/>
          <p14:tracePt t="144296" x="7367588" y="3394075"/>
          <p14:tracePt t="144312" x="7358063" y="3384550"/>
          <p14:tracePt t="144328" x="7348538" y="3375025"/>
          <p14:tracePt t="144345" x="7331075" y="3367088"/>
          <p14:tracePt t="144362" x="7313613" y="3357563"/>
          <p14:tracePt t="144378" x="7296150" y="3348038"/>
          <p14:tracePt t="144395" x="7277100" y="3330575"/>
          <p14:tracePt t="144428" x="7251700" y="3313113"/>
          <p14:tracePt t="144430" x="7224713" y="3295650"/>
          <p14:tracePt t="144446" x="7197725" y="3276600"/>
          <p14:tracePt t="144462" x="7170738" y="3259138"/>
          <p14:tracePt t="144478" x="7134225" y="3241675"/>
          <p14:tracePt t="144495" x="7108825" y="3224213"/>
          <p14:tracePt t="144513" x="7072313" y="3205163"/>
          <p14:tracePt t="144528" x="7045325" y="3187700"/>
          <p14:tracePt t="144545" x="7027863" y="3170238"/>
          <p14:tracePt t="144562" x="7000875" y="3152775"/>
          <p14:tracePt t="144579" x="7000875" y="3143250"/>
          <p14:tracePt t="144595" x="6983413" y="3133725"/>
          <p14:tracePt t="144612" x="6973888" y="3133725"/>
          <p14:tracePt t="144628" x="6956425" y="3116263"/>
          <p14:tracePt t="144645" x="6929438" y="3098800"/>
          <p14:tracePt t="144662" x="6894513" y="3071813"/>
          <p14:tracePt t="144662" x="6884988" y="3062288"/>
          <p14:tracePt t="144680" x="6858000" y="3036888"/>
          <p14:tracePt t="144696" x="6804025" y="3009900"/>
          <p14:tracePt t="144712" x="6777038" y="2990850"/>
          <p14:tracePt t="144728" x="6742113" y="2965450"/>
          <p14:tracePt t="144745" x="6724650" y="2946400"/>
          <p14:tracePt t="144762" x="6715125" y="2938463"/>
          <p14:tracePt t="144778" x="6688138" y="2911475"/>
          <p14:tracePt t="144796" x="6680200" y="2911475"/>
          <p14:tracePt t="144811" x="6670675" y="2901950"/>
          <p14:tracePt t="144828" x="6661150" y="2894013"/>
          <p14:tracePt t="144923" x="6653213" y="2884488"/>
          <p14:tracePt t="144947" x="6643688" y="2874963"/>
          <p14:tracePt t="144971" x="6634163" y="2867025"/>
          <p14:tracePt t="144982" x="6626225" y="2867025"/>
          <p14:tracePt t="144984" x="6626225" y="2857500"/>
          <p14:tracePt t="145122" x="6634163" y="2867025"/>
          <p14:tracePt t="145124" x="6653213" y="2874963"/>
          <p14:tracePt t="145127" x="6680200" y="2894013"/>
          <p14:tracePt t="145145" x="6724650" y="2928938"/>
          <p14:tracePt t="145148" x="6777038" y="2965450"/>
          <p14:tracePt t="145163" x="6840538" y="3009900"/>
          <p14:tracePt t="145179" x="6894513" y="3044825"/>
          <p14:tracePt t="145196" x="6929438" y="3071813"/>
          <p14:tracePt t="145213" x="6965950" y="3089275"/>
          <p14:tracePt t="145229" x="6991350" y="3108325"/>
          <p14:tracePt t="145246" x="7027863" y="3133725"/>
          <p14:tracePt t="145263" x="7054850" y="3152775"/>
          <p14:tracePt t="145263" x="7062788" y="3152775"/>
          <p14:tracePt t="145281" x="7089775" y="3170238"/>
          <p14:tracePt t="145296" x="7116763" y="3197225"/>
          <p14:tracePt t="145313" x="7153275" y="3214688"/>
          <p14:tracePt t="145329" x="7188200" y="3232150"/>
          <p14:tracePt t="145345" x="7232650" y="3268663"/>
          <p14:tracePt t="145363" x="7251700" y="3295650"/>
          <p14:tracePt t="145379" x="7286625" y="3313113"/>
          <p14:tracePt t="145395" x="7313613" y="3330575"/>
          <p14:tracePt t="145413" x="7323138" y="3330575"/>
          <p14:tracePt t="145448" x="7331075" y="3330575"/>
          <p14:tracePt t="145450" x="7340600" y="3340100"/>
          <p14:tracePt t="145462" x="7348538" y="3340100"/>
          <p14:tracePt t="145478" x="7358063" y="3340100"/>
          <p14:tracePt t="145495" x="7375525" y="3340100"/>
          <p14:tracePt t="145530" x="7385050" y="3340100"/>
          <p14:tracePt t="145532" x="7394575" y="3348038"/>
          <p14:tracePt t="145545" x="7412038" y="3357563"/>
          <p14:tracePt t="145563" x="7439025" y="3367088"/>
          <p14:tracePt t="145579" x="7456488" y="3384550"/>
          <p14:tracePt t="145596" x="7466013" y="3384550"/>
          <p14:tracePt t="145634" x="7473950" y="3384550"/>
          <p14:tracePt t="145645" x="7483475" y="3394075"/>
          <p14:tracePt t="145662" x="7491413" y="3402013"/>
          <p14:tracePt t="145664" x="7500938" y="3411538"/>
          <p14:tracePt t="145679" x="7510463" y="3411538"/>
          <p14:tracePt t="145696" x="7518400" y="3419475"/>
          <p14:tracePt t="145712" x="7527925" y="3429000"/>
          <p14:tracePt t="145730" x="7537450" y="3438525"/>
          <p14:tracePt t="145809" x="7545388" y="3446463"/>
          <p14:tracePt t="146006" x="7537450" y="3446463"/>
          <p14:tracePt t="146019" x="7518400" y="3429000"/>
          <p14:tracePt t="146032" x="7510463" y="3419475"/>
          <p14:tracePt t="146034" x="7491413" y="3411538"/>
          <p14:tracePt t="146045" x="7466013" y="3394075"/>
          <p14:tracePt t="146063" x="7439025" y="3375025"/>
          <p14:tracePt t="146079" x="7394575" y="3357563"/>
          <p14:tracePt t="146096" x="7348538" y="3330575"/>
          <p14:tracePt t="146112" x="7304088" y="3313113"/>
          <p14:tracePt t="146129" x="7269163" y="3286125"/>
          <p14:tracePt t="146146" x="7232650" y="3259138"/>
          <p14:tracePt t="146162" x="7197725" y="3241675"/>
          <p14:tracePt t="146180" x="7161213" y="3224213"/>
          <p14:tracePt t="146196" x="7116763" y="3205163"/>
          <p14:tracePt t="146212" x="7089775" y="3179763"/>
          <p14:tracePt t="146229" x="7072313" y="3170238"/>
          <p14:tracePt t="146245" x="7054850" y="3152775"/>
          <p14:tracePt t="146263" x="7018338" y="3143250"/>
          <p14:tracePt t="146279" x="7000875" y="3125788"/>
          <p14:tracePt t="146296" x="6965950" y="3108325"/>
          <p14:tracePt t="146314" x="6946900" y="3089275"/>
          <p14:tracePt t="146330" x="6919913" y="3081338"/>
          <p14:tracePt t="146346" x="6902450" y="3062288"/>
          <p14:tracePt t="146362" x="6894513" y="3054350"/>
          <p14:tracePt t="146379" x="6875463" y="3036888"/>
          <p14:tracePt t="146396" x="6848475" y="3027363"/>
          <p14:tracePt t="146413" x="6804025" y="2990850"/>
          <p14:tracePt t="146430" x="6769100" y="2965450"/>
          <p14:tracePt t="146445" x="6732588" y="2946400"/>
          <p14:tracePt t="146462" x="6715125" y="2928938"/>
          <p14:tracePt t="146479" x="6705600" y="2919413"/>
          <p14:tracePt t="146498" x="6697663" y="2911475"/>
          <p14:tracePt t="146514" x="6680200" y="2901950"/>
          <p14:tracePt t="146529" x="6670675" y="2884488"/>
          <p14:tracePt t="146546" x="6653213" y="2874963"/>
          <p14:tracePt t="146563" x="6634163" y="2867025"/>
          <p14:tracePt t="146599" x="6626225" y="2867025"/>
          <p14:tracePt t="146625" x="6626225" y="2857500"/>
          <p14:tracePt t="146637" x="6616700" y="2857500"/>
          <p14:tracePt t="146647" x="6616700" y="2847975"/>
          <p14:tracePt t="146660" x="6608763" y="2847975"/>
          <p14:tracePt t="146667" x="6599238" y="2840038"/>
          <p14:tracePt t="146679" x="6589713" y="2840038"/>
          <p14:tracePt t="147634" x="6581775" y="2840038"/>
          <p14:tracePt t="147647" x="0" y="0"/>
        </p14:tracePtLst>
        <p14:tracePtLst>
          <p14:tracePt t="150470" x="6848475" y="3375025"/>
          <p14:tracePt t="150781" x="6840538" y="3375025"/>
          <p14:tracePt t="150787" x="6831013" y="3375025"/>
          <p14:tracePt t="150791" x="6823075" y="3375025"/>
          <p14:tracePt t="150800" x="6804025" y="3375025"/>
          <p14:tracePt t="150814" x="6786563" y="3375025"/>
          <p14:tracePt t="150830" x="6769100" y="3375025"/>
          <p14:tracePt t="150848" x="6759575" y="3375025"/>
          <p14:tracePt t="150864" x="6751638" y="3375025"/>
          <p14:tracePt t="150881" x="6732588" y="3375025"/>
          <p14:tracePt t="150898" x="6724650" y="3375025"/>
          <p14:tracePt t="150915" x="6705600" y="3375025"/>
          <p14:tracePt t="150952" x="6697663" y="3375025"/>
          <p14:tracePt t="150984" x="6688138" y="3375025"/>
          <p14:tracePt t="150998" x="6680200" y="3375025"/>
          <p14:tracePt t="151038" x="6670675" y="3375025"/>
          <p14:tracePt t="151062" x="6661150" y="3375025"/>
          <p14:tracePt t="151075" x="6653213" y="3375025"/>
          <p14:tracePt t="151087" x="6643688" y="3375025"/>
          <p14:tracePt t="151103" x="6634163" y="3375025"/>
          <p14:tracePt t="151123" x="6626225" y="3375025"/>
          <p14:tracePt t="151142" x="6616700" y="3375025"/>
          <p14:tracePt t="151155" x="6608763" y="3375025"/>
          <p14:tracePt t="151203" x="6599238" y="3375025"/>
          <p14:tracePt t="151733" x="6616700" y="3357563"/>
          <p14:tracePt t="151735" x="6634163" y="3357563"/>
          <p14:tracePt t="151739" x="6661150" y="3348038"/>
          <p14:tracePt t="151739" x="0" y="0"/>
        </p14:tracePtLst>
        <p14:tracePtLst>
          <p14:tracePt t="153808" x="6858000" y="2679700"/>
          <p14:tracePt t="154015" x="6848475" y="2679700"/>
          <p14:tracePt t="154031" x="6840538" y="2679700"/>
          <p14:tracePt t="154043" x="6831013" y="2679700"/>
          <p14:tracePt t="154043" x="6823075" y="2679700"/>
          <p14:tracePt t="154058" x="6813550" y="2679700"/>
          <p14:tracePt t="154079" x="6804025" y="2679700"/>
          <p14:tracePt t="154091" x="6796088" y="2679700"/>
          <p14:tracePt t="154103" x="6786563" y="2679700"/>
          <p14:tracePt t="154115" x="6777038" y="2679700"/>
          <p14:tracePt t="154134" x="6769100" y="2679700"/>
          <p14:tracePt t="154183" x="6759575" y="2679700"/>
          <p14:tracePt t="154232" x="6751638" y="2679700"/>
          <p14:tracePt t="154606" x="6742113" y="2679700"/>
          <p14:tracePt t="154626" x="6751638" y="2679700"/>
          <p14:tracePt t="154628" x="6759575" y="2679700"/>
          <p14:tracePt t="154633" x="6786563" y="2679700"/>
          <p14:tracePt t="154650" x="6804025" y="2679700"/>
          <p14:tracePt t="154666" x="6823075" y="2679700"/>
          <p14:tracePt t="154682" x="6831013" y="2679700"/>
          <p14:tracePt t="154699" x="6840538" y="2679700"/>
          <p14:tracePt t="154957" x="6848475" y="2679700"/>
          <p14:tracePt t="155059" x="6840538" y="2679700"/>
          <p14:tracePt t="155061" x="6831013" y="2679700"/>
          <p14:tracePt t="155065" x="6804025" y="2679700"/>
          <p14:tracePt t="155065" x="6796088" y="2679700"/>
          <p14:tracePt t="155083" x="6759575" y="2670175"/>
          <p14:tracePt t="155099" x="6724650" y="2670175"/>
          <p14:tracePt t="155101" x="6715125" y="2670175"/>
          <p14:tracePt t="155101" x="6705600" y="2670175"/>
          <p14:tracePt t="155117" x="6697663" y="2670175"/>
          <p14:tracePt t="155174" x="6688138" y="2670175"/>
          <p14:tracePt t="155213" x="6680200" y="2670175"/>
          <p14:tracePt t="155388" x="6688138" y="2670175"/>
          <p14:tracePt t="155393" x="6697663" y="2670175"/>
          <p14:tracePt t="155397" x="6705600" y="2670175"/>
          <p14:tracePt t="155399" x="6742113" y="2670175"/>
          <p14:tracePt t="155399" x="6751638" y="2670175"/>
          <p14:tracePt t="155416" x="6777038" y="2670175"/>
          <p14:tracePt t="155433" x="6796088" y="2670175"/>
          <p14:tracePt t="155449" x="6831013" y="2670175"/>
          <p14:tracePt t="155466" x="6848475" y="2670175"/>
          <p14:tracePt t="155483" x="6858000" y="2670175"/>
          <p14:tracePt t="155500" x="6867525" y="2670175"/>
          <p14:tracePt t="155791" x="6858000" y="2670175"/>
          <p14:tracePt t="155796" x="6848475" y="2670175"/>
          <p14:tracePt t="155798" x="6831013" y="2670175"/>
          <p14:tracePt t="155816" x="6813550" y="2670175"/>
          <p14:tracePt t="155817" x="6796088" y="2670175"/>
          <p14:tracePt t="155833" x="6786563" y="2670175"/>
          <p14:tracePt t="156096" x="6777038" y="2670175"/>
          <p14:tracePt t="156098" x="6769100" y="2670175"/>
          <p14:tracePt t="156107" x="6759575" y="2670175"/>
          <p14:tracePt t="156116" x="6751638" y="2660650"/>
          <p14:tracePt t="156412" x="6759575" y="2660650"/>
          <p14:tracePt t="156424" x="6769100" y="2660650"/>
          <p14:tracePt t="156425" x="6777038" y="2660650"/>
          <p14:tracePt t="156433" x="6786563" y="2660650"/>
          <p14:tracePt t="156468" x="6796088" y="2660650"/>
          <p14:tracePt t="156483" x="6804025" y="2660650"/>
          <p14:tracePt t="156484" x="6813550" y="2660650"/>
          <p14:tracePt t="156500" x="6823075" y="2660650"/>
          <p14:tracePt t="156517" x="6831013" y="2660650"/>
          <p14:tracePt t="156533" x="6840538" y="2660650"/>
          <p14:tracePt t="156647" x="6848475" y="2660650"/>
          <p14:tracePt t="156792" x="6840538" y="2660650"/>
          <p14:tracePt t="156800" x="6831013" y="2660650"/>
          <p14:tracePt t="156810" x="6823075" y="2660650"/>
          <p14:tracePt t="156818" x="6804025" y="2660650"/>
          <p14:tracePt t="156832" x="6796088" y="2660650"/>
          <p14:tracePt t="156834" x="6786563" y="2660650"/>
          <p14:tracePt t="156850" x="6777038" y="2660650"/>
          <p14:tracePt t="156886" x="6769100" y="2660650"/>
          <p14:tracePt t="156918" x="6759575" y="2660650"/>
          <p14:tracePt t="157290" x="6769100" y="2660650"/>
          <p14:tracePt t="157295" x="6777038" y="2660650"/>
          <p14:tracePt t="157307" x="6786563" y="2660650"/>
          <p14:tracePt t="157315" x="6796088" y="2660650"/>
          <p14:tracePt t="157317" x="6823075" y="2660650"/>
          <p14:tracePt t="157334" x="6848475" y="2660650"/>
          <p14:tracePt t="157350" x="6858000" y="2660650"/>
          <p14:tracePt t="157367" x="6867525" y="2660650"/>
          <p14:tracePt t="157411" x="6875463" y="2660650"/>
          <p14:tracePt t="157427" x="6884988" y="2660650"/>
          <p14:tracePt t="157443" x="6894513" y="2660650"/>
          <p14:tracePt t="157487" x="6902450" y="2660650"/>
          <p14:tracePt t="157692" x="6884988" y="2660650"/>
          <p14:tracePt t="157697" x="6867525" y="2660650"/>
          <p14:tracePt t="157700" x="6858000" y="2660650"/>
          <p14:tracePt t="157707" x="6848475" y="2660650"/>
          <p14:tracePt t="157723" x="6840538" y="2660650"/>
          <p14:tracePt t="157886" x="6831013" y="2660650"/>
          <p14:tracePt t="157922" x="6823075" y="2660650"/>
          <p14:tracePt t="157933" x="6813550" y="2660650"/>
          <p14:tracePt t="157946" x="6804025" y="2660650"/>
          <p14:tracePt t="157968" x="6796088" y="2660650"/>
          <p14:tracePt t="157973" x="6786563" y="2660650"/>
          <p14:tracePt t="157984" x="6777038" y="2660650"/>
          <p14:tracePt t="158030" x="6769100" y="2660650"/>
          <p14:tracePt t="159399" x="0" y="0"/>
        </p14:tracePtLst>
        <p14:tracePtLst>
          <p14:tracePt t="160054" x="6589713" y="2884488"/>
          <p14:tracePt t="160307" x="6589713" y="2874963"/>
          <p14:tracePt t="160331" x="6599238" y="2874963"/>
          <p14:tracePt t="160333" x="6608763" y="2874963"/>
          <p14:tracePt t="160347" x="6616700" y="2874963"/>
          <p14:tracePt t="160355" x="6616700" y="2867025"/>
          <p14:tracePt t="160363" x="6626225" y="2867025"/>
          <p14:tracePt t="160407" x="6634163" y="2867025"/>
          <p14:tracePt t="160425" x="6643688" y="2867025"/>
          <p14:tracePt t="160427" x="6653213" y="2867025"/>
          <p14:tracePt t="160458" x="6661150" y="2867025"/>
          <p14:tracePt t="160471" x="6670675" y="2867025"/>
          <p14:tracePt t="160473" x="6680200" y="2867025"/>
          <p14:tracePt t="160486" x="6688138" y="2867025"/>
          <p14:tracePt t="160503" x="6697663" y="2867025"/>
          <p14:tracePt t="160550" x="6705600" y="2867025"/>
          <p14:tracePt t="160573" x="6715125" y="2867025"/>
          <p14:tracePt t="160609" x="6724650" y="2867025"/>
          <p14:tracePt t="160653" x="6732588" y="2867025"/>
          <p14:tracePt t="160809" x="6724650" y="2867025"/>
          <p14:tracePt t="160813" x="6715125" y="2867025"/>
          <p14:tracePt t="160818" x="6697663" y="2867025"/>
          <p14:tracePt t="160826" x="6688138" y="2867025"/>
          <p14:tracePt t="160835" x="6661150" y="2867025"/>
          <p14:tracePt t="160852" x="6643688" y="2867025"/>
          <p14:tracePt t="160869" x="6634163" y="2867025"/>
          <p14:tracePt t="160885" x="6626225" y="2857500"/>
          <p14:tracePt t="161222" x="6634163" y="2857500"/>
          <p14:tracePt t="161226" x="6643688" y="2857500"/>
          <p14:tracePt t="161235" x="6643688" y="2847975"/>
          <p14:tracePt t="161236" x="6661150" y="2847975"/>
          <p14:tracePt t="161252" x="6688138" y="2847975"/>
          <p14:tracePt t="161268" x="6705600" y="2847975"/>
          <p14:tracePt t="161286" x="6715125" y="2847975"/>
          <p14:tracePt t="161319" x="6724650" y="2847975"/>
          <p14:tracePt t="161565" x="6715125" y="2847975"/>
          <p14:tracePt t="161589" x="6705600" y="2857500"/>
          <p14:tracePt t="161613" x="6697663" y="2867025"/>
          <p14:tracePt t="161625" x="6697663" y="2874963"/>
          <p14:tracePt t="161637" x="6688138" y="2874963"/>
          <p14:tracePt t="161641" x="6688138" y="2884488"/>
          <p14:tracePt t="161681" x="6680200" y="2894013"/>
          <p14:tracePt t="161769" x="6670675" y="2901950"/>
          <p14:tracePt t="161778" x="6670675" y="2911475"/>
          <p14:tracePt t="161786" x="6670675" y="2928938"/>
          <p14:tracePt t="161803" x="6653213" y="2973388"/>
          <p14:tracePt t="161805" x="6634163" y="3017838"/>
          <p14:tracePt t="161819" x="6626225" y="3081338"/>
          <p14:tracePt t="161836" x="6616700" y="3143250"/>
          <p14:tracePt t="161853" x="6608763" y="3187700"/>
          <p14:tracePt t="161869" x="6608763" y="3232150"/>
          <p14:tracePt t="161887" x="6608763" y="3259138"/>
          <p14:tracePt t="161902" x="6608763" y="3295650"/>
          <p14:tracePt t="161920" x="6608763" y="3330575"/>
          <p14:tracePt t="161920" x="6608763" y="3340100"/>
          <p14:tracePt t="161939" x="6608763" y="3357563"/>
          <p14:tracePt t="161953" x="6616700" y="3384550"/>
          <p14:tracePt t="161970" x="6616700" y="3411538"/>
          <p14:tracePt t="161987" x="6616700" y="3429000"/>
          <p14:tracePt t="162003" x="6616700" y="3446463"/>
          <p14:tracePt t="162019" x="6616700" y="3455988"/>
          <p14:tracePt t="162057" x="6616700" y="3465513"/>
          <p14:tracePt t="162077" x="6616700" y="3473450"/>
          <p14:tracePt t="162187" x="6616700" y="3482975"/>
          <p14:tracePt t="162210" x="6616700" y="3490913"/>
          <p14:tracePt t="162223" x="6616700" y="3500438"/>
          <p14:tracePt t="162225" x="6626225" y="3500438"/>
          <p14:tracePt t="162316" x="6634163" y="3500438"/>
          <p14:tracePt t="162320" x="6634163" y="3490913"/>
          <p14:tracePt t="162325" x="6643688" y="3446463"/>
          <p14:tracePt t="162336" x="6643688" y="3394075"/>
          <p14:tracePt t="162353" x="6643688" y="3322638"/>
          <p14:tracePt t="162369" x="6643688" y="3251200"/>
          <p14:tracePt t="162386" x="6643688" y="3152775"/>
          <p14:tracePt t="162404" x="6634163" y="3062288"/>
          <p14:tracePt t="162421" x="6616700" y="3009900"/>
          <p14:tracePt t="162436" x="6616700" y="2965450"/>
          <p14:tracePt t="162453" x="6616700" y="2955925"/>
          <p14:tracePt t="162470" x="6616700" y="2946400"/>
          <p14:tracePt t="162774" x="6616700" y="2938463"/>
          <p14:tracePt t="162782" x="6626225" y="2938463"/>
          <p14:tracePt t="162785" x="6634163" y="2928938"/>
          <p14:tracePt t="162803" x="6653213" y="2919413"/>
          <p14:tracePt t="162805" x="6680200" y="2894013"/>
          <p14:tracePt t="162820" x="6724650" y="2840038"/>
          <p14:tracePt t="162837" x="6759575" y="2768600"/>
          <p14:tracePt t="162853" x="6777038" y="2679700"/>
          <p14:tracePt t="162871" x="6796088" y="2608263"/>
          <p14:tracePt t="162887" x="6796088" y="2536825"/>
          <p14:tracePt t="162903" x="6796088" y="2482850"/>
          <p14:tracePt t="162921" x="6796088" y="2446338"/>
          <p14:tracePt t="162936" x="6796088" y="2428875"/>
          <p14:tracePt t="163142" x="6804025" y="2428875"/>
          <p14:tracePt t="163148" x="6823075" y="2428875"/>
          <p14:tracePt t="163154" x="6831013" y="2428875"/>
          <p14:tracePt t="163156" x="6867525" y="2428875"/>
          <p14:tracePt t="163170" x="6919913" y="2428875"/>
          <p14:tracePt t="163186" x="6956425" y="2428875"/>
          <p14:tracePt t="163203" x="6973888" y="2428875"/>
          <p14:tracePt t="164009" x="0" y="0"/>
        </p14:tracePtLst>
        <p14:tracePtLst>
          <p14:tracePt t="166935" x="3571875" y="4251325"/>
          <p14:tracePt t="167324" x="3581400" y="4251325"/>
          <p14:tracePt t="167339" x="3589338" y="4251325"/>
          <p14:tracePt t="167359" x="3598863" y="4251325"/>
          <p14:tracePt t="167380" x="3608388" y="4251325"/>
          <p14:tracePt t="167388" x="3616325" y="4251325"/>
          <p14:tracePt t="167400" x="3625850" y="4251325"/>
          <p14:tracePt t="167405" x="3652838" y="4251325"/>
          <p14:tracePt t="167422" x="3670300" y="4251325"/>
          <p14:tracePt t="167438" x="3697288" y="4251325"/>
          <p14:tracePt t="167455" x="3714750" y="4251325"/>
          <p14:tracePt t="167472" x="3741738" y="4251325"/>
          <p14:tracePt t="167488" x="3768725" y="4251325"/>
          <p14:tracePt t="167505" x="3803650" y="4251325"/>
          <p14:tracePt t="167522" x="3840163" y="4251325"/>
          <p14:tracePt t="167538" x="3884613" y="4251325"/>
          <p14:tracePt t="167556" x="3911600" y="4251325"/>
          <p14:tracePt t="167573" x="3929063" y="4251325"/>
          <p14:tracePt t="167589" x="3946525" y="4251325"/>
          <p14:tracePt t="167606" x="3956050" y="4251325"/>
          <p14:tracePt t="167652" x="3965575" y="4251325"/>
          <p14:tracePt t="167685" x="3973513" y="4259263"/>
          <p14:tracePt t="167697" x="3983038" y="4259263"/>
          <p14:tracePt t="167705" x="3990975" y="4268788"/>
          <p14:tracePt t="167706" x="4000500" y="4286250"/>
          <p14:tracePt t="167722" x="4017963" y="4295775"/>
          <p14:tracePt t="167738" x="4027488" y="4313238"/>
          <p14:tracePt t="167754" x="4037013" y="4330700"/>
          <p14:tracePt t="167772" x="4044950" y="4348163"/>
          <p14:tracePt t="167788" x="4054475" y="4367213"/>
          <p14:tracePt t="167805" x="4054475" y="4394200"/>
          <p14:tracePt t="167822" x="4054475" y="4419600"/>
          <p14:tracePt t="167839" x="4044950" y="4456113"/>
          <p14:tracePt t="167856" x="4037013" y="4483100"/>
          <p14:tracePt t="167872" x="3983038" y="4527550"/>
          <p14:tracePt t="167889" x="3929063" y="4537075"/>
          <p14:tracePt t="167907" x="3884613" y="4537075"/>
          <p14:tracePt t="167922" x="3830638" y="4537075"/>
          <p14:tracePt t="167939" x="3786188" y="4537075"/>
          <p14:tracePt t="167955" x="3759200" y="4537075"/>
          <p14:tracePt t="167972" x="3724275" y="4527550"/>
          <p14:tracePt t="167990" x="3697288" y="4510088"/>
          <p14:tracePt t="168005" x="3679825" y="4500563"/>
          <p14:tracePt t="168024" x="3652838" y="4491038"/>
          <p14:tracePt t="168038" x="3652838" y="4473575"/>
          <p14:tracePt t="168056" x="3643313" y="4456113"/>
          <p14:tracePt t="168072" x="3625850" y="4429125"/>
          <p14:tracePt t="168089" x="3625850" y="4402138"/>
          <p14:tracePt t="168089" x="3625850" y="4394200"/>
          <p14:tracePt t="168107" x="3625850" y="4375150"/>
          <p14:tracePt t="168123" x="3633788" y="4348163"/>
          <p14:tracePt t="168140" x="3633788" y="4330700"/>
          <p14:tracePt t="168155" x="3652838" y="4313238"/>
          <p14:tracePt t="168172" x="3670300" y="4295775"/>
          <p14:tracePt t="168190" x="3697288" y="4268788"/>
          <p14:tracePt t="168205" x="3732213" y="4259263"/>
          <p14:tracePt t="168224" x="3759200" y="4259263"/>
          <p14:tracePt t="168239" x="3786188" y="4251325"/>
          <p14:tracePt t="168255" x="3813175" y="4251325"/>
          <p14:tracePt t="168272" x="3840163" y="4251325"/>
          <p14:tracePt t="168289" x="3884613" y="4251325"/>
          <p14:tracePt t="168307" x="3911600" y="4251325"/>
          <p14:tracePt t="168323" x="3938588" y="4251325"/>
          <p14:tracePt t="168339" x="3965575" y="4259263"/>
          <p14:tracePt t="168356" x="4000500" y="4259263"/>
          <p14:tracePt t="168372" x="4037013" y="4276725"/>
          <p14:tracePt t="168390" x="4071938" y="4276725"/>
          <p14:tracePt t="168405" x="4108450" y="4286250"/>
          <p14:tracePt t="168425" x="4116388" y="4286250"/>
          <p14:tracePt t="168439" x="4125913" y="4286250"/>
          <p14:tracePt t="168474" x="4133850" y="4286250"/>
          <p14:tracePt t="168489" x="4143375" y="4286250"/>
          <p14:tracePt t="168491" x="4152900" y="4295775"/>
          <p14:tracePt t="168526" x="4160838" y="4303713"/>
          <p14:tracePt t="168528" x="4170363" y="4313238"/>
          <p14:tracePt t="168539" x="4197350" y="4340225"/>
          <p14:tracePt t="168556" x="4214813" y="4367213"/>
          <p14:tracePt t="168573" x="4232275" y="4384675"/>
          <p14:tracePt t="168589" x="4241800" y="4402138"/>
          <p14:tracePt t="168605" x="4251325" y="4419600"/>
          <p14:tracePt t="168623" x="4259263" y="4446588"/>
          <p14:tracePt t="168640" x="4268788" y="4465638"/>
          <p14:tracePt t="168655" x="4268788" y="4491038"/>
          <p14:tracePt t="168673" x="4268788" y="4518025"/>
          <p14:tracePt t="168690" x="4268788" y="4554538"/>
          <p14:tracePt t="168707" x="4259263" y="4572000"/>
          <p14:tracePt t="168723" x="4251325" y="4589463"/>
          <p14:tracePt t="168739" x="4241800" y="4589463"/>
          <p14:tracePt t="168756" x="4224338" y="4598988"/>
          <p14:tracePt t="168772" x="4187825" y="4598988"/>
          <p14:tracePt t="168792" x="4152900" y="4598988"/>
          <p14:tracePt t="168806" x="4116388" y="4598988"/>
          <p14:tracePt t="168823" x="4098925" y="4598988"/>
          <p14:tracePt t="168840" x="4081463" y="4598988"/>
          <p14:tracePt t="168856" x="4071938" y="4589463"/>
          <p14:tracePt t="168873" x="4071938" y="4581525"/>
          <p14:tracePt t="168889" x="4062413" y="4572000"/>
          <p14:tracePt t="168906" x="4062413" y="4562475"/>
          <p14:tracePt t="168924" x="4062413" y="4545013"/>
          <p14:tracePt t="168939" x="4044950" y="4510088"/>
          <p14:tracePt t="168956" x="4044950" y="4483100"/>
          <p14:tracePt t="168972" x="4044950" y="4456113"/>
          <p14:tracePt t="168990" x="4044950" y="4438650"/>
          <p14:tracePt t="169006" x="4044950" y="4419600"/>
          <p14:tracePt t="169023" x="4054475" y="4402138"/>
          <p14:tracePt t="169040" x="4062413" y="4394200"/>
          <p14:tracePt t="169056" x="4071938" y="4384675"/>
          <p14:tracePt t="169072" x="4081463" y="4367213"/>
          <p14:tracePt t="169090" x="4098925" y="4367213"/>
          <p14:tracePt t="169106" x="4108450" y="4367213"/>
          <p14:tracePt t="169122" x="4125913" y="4367213"/>
          <p14:tracePt t="169139" x="4170363" y="4367213"/>
          <p14:tracePt t="169157" x="4205288" y="4367213"/>
          <p14:tracePt t="169173" x="4232275" y="4367213"/>
          <p14:tracePt t="169190" x="4251325" y="4367213"/>
          <p14:tracePt t="169207" x="4268788" y="4375150"/>
          <p14:tracePt t="169223" x="4286250" y="4375150"/>
          <p14:tracePt t="169240" x="4303713" y="4375150"/>
          <p14:tracePt t="169256" x="4322763" y="4384675"/>
          <p14:tracePt t="169273" x="4330700" y="4384675"/>
          <p14:tracePt t="169289" x="4340225" y="4394200"/>
          <p14:tracePt t="169306" x="4348163" y="4402138"/>
          <p14:tracePt t="169323" x="4357688" y="4411663"/>
          <p14:tracePt t="169339" x="4367213" y="4438650"/>
          <p14:tracePt t="169356" x="4367213" y="4473575"/>
          <p14:tracePt t="169373" x="4375150" y="4518025"/>
          <p14:tracePt t="169391" x="4375150" y="4545013"/>
          <p14:tracePt t="169391" x="4375150" y="4554538"/>
          <p14:tracePt t="169408" x="4375150" y="4598988"/>
          <p14:tracePt t="169423" x="4375150" y="4633913"/>
          <p14:tracePt t="169439" x="4375150" y="4652963"/>
          <p14:tracePt t="169456" x="4357688" y="4679950"/>
          <p14:tracePt t="169494" x="4348163" y="4679950"/>
          <p14:tracePt t="169507" x="4330700" y="4687888"/>
          <p14:tracePt t="169509" x="4322763" y="4687888"/>
          <p14:tracePt t="169524" x="4276725" y="4687888"/>
          <p14:tracePt t="169539" x="4224338" y="4679950"/>
          <p14:tracePt t="169556" x="4187825" y="4660900"/>
          <p14:tracePt t="169574" x="4160838" y="4652963"/>
          <p14:tracePt t="169589" x="4152900" y="4633913"/>
          <p14:tracePt t="169607" x="4133850" y="4616450"/>
          <p14:tracePt t="169624" x="4125913" y="4589463"/>
          <p14:tracePt t="169640" x="4116388" y="4554538"/>
          <p14:tracePt t="169657" x="4098925" y="4527550"/>
          <p14:tracePt t="169673" x="4089400" y="4483100"/>
          <p14:tracePt t="169691" x="4081463" y="4438650"/>
          <p14:tracePt t="169707" x="4081463" y="4402138"/>
          <p14:tracePt t="169723" x="4081463" y="4375150"/>
          <p14:tracePt t="169756" x="4081463" y="4357688"/>
          <p14:tracePt t="169758" x="4081463" y="4348163"/>
          <p14:tracePt t="169773" x="4081463" y="4340225"/>
          <p14:tracePt t="169816" x="4089400" y="4340225"/>
          <p14:tracePt t="169840" x="4089400" y="4330700"/>
          <p14:tracePt t="169865" x="4098925" y="4330700"/>
          <p14:tracePt t="169896" x="4108450" y="4330700"/>
          <p14:tracePt t="170165" x="4108450" y="4340225"/>
          <p14:tracePt t="170169" x="4108450" y="4348163"/>
          <p14:tracePt t="170173" x="4108450" y="4384675"/>
          <p14:tracePt t="170179" x="4116388" y="4411663"/>
          <p14:tracePt t="170189" x="4143375" y="4491038"/>
          <p14:tracePt t="170206" x="4187825" y="4554538"/>
          <p14:tracePt t="170223" x="4259263" y="4625975"/>
          <p14:tracePt t="170240" x="4384675" y="4697413"/>
          <p14:tracePt t="170257" x="4545013" y="4768850"/>
          <p14:tracePt t="170273" x="4724400" y="4830763"/>
          <p14:tracePt t="170290" x="4875213" y="4884738"/>
          <p14:tracePt t="170306" x="4938713" y="4894263"/>
          <p14:tracePt t="170323" x="4965700" y="4894263"/>
          <p14:tracePt t="170340" x="5000625" y="4894263"/>
          <p14:tracePt t="170357" x="5045075" y="4894263"/>
          <p14:tracePt t="170373" x="5108575" y="4867275"/>
          <p14:tracePt t="170391" x="5160963" y="4830763"/>
          <p14:tracePt t="170407" x="5205413" y="4786313"/>
          <p14:tracePt t="170424" x="5232400" y="4732338"/>
          <p14:tracePt t="170440" x="5241925" y="4687888"/>
          <p14:tracePt t="170457" x="5251450" y="4652963"/>
          <p14:tracePt t="170473" x="5251450" y="4598988"/>
          <p14:tracePt t="170490" x="5251450" y="4554538"/>
          <p14:tracePt t="170508" x="5251450" y="4518025"/>
          <p14:tracePt t="170524" x="5251450" y="4491038"/>
          <p14:tracePt t="170540" x="5251450" y="4473575"/>
          <p14:tracePt t="170556" x="5241925" y="4465638"/>
          <p14:tracePt t="170573" x="5232400" y="4456113"/>
          <p14:tracePt t="170590" x="5224463" y="4456113"/>
          <p14:tracePt t="170716" x="5232400" y="4456113"/>
          <p14:tracePt t="170721" x="5241925" y="4456113"/>
          <p14:tracePt t="170723" x="5286375" y="4483100"/>
          <p14:tracePt t="170740" x="5375275" y="4510088"/>
          <p14:tracePt t="170741" x="5554663" y="4572000"/>
          <p14:tracePt t="170756" x="5751513" y="4625975"/>
          <p14:tracePt t="170756" x="5759450" y="4633913"/>
          <p14:tracePt t="170773" x="5857875" y="4643438"/>
          <p14:tracePt t="170790" x="5894388" y="4652963"/>
          <p14:tracePt t="170807" x="5902325" y="4652963"/>
          <p14:tracePt t="170857" x="5911850" y="4652963"/>
          <p14:tracePt t="170884" x="5911850" y="4643438"/>
          <p14:tracePt t="170891" x="5919788" y="4643438"/>
          <p14:tracePt t="170910" x="5919788" y="4633913"/>
          <p14:tracePt t="170924" x="5929313" y="4625975"/>
          <p14:tracePt t="170926" x="5929313" y="4616450"/>
          <p14:tracePt t="170941" x="5938838" y="4608513"/>
          <p14:tracePt t="170957" x="5946775" y="4581525"/>
          <p14:tracePt t="170973" x="5965825" y="4562475"/>
          <p14:tracePt t="170989" x="5973763" y="4537075"/>
          <p14:tracePt t="171007" x="5991225" y="4518025"/>
          <p14:tracePt t="171024" x="6000750" y="4491038"/>
          <p14:tracePt t="171041" x="6010275" y="4473575"/>
          <p14:tracePt t="171057" x="6018213" y="4446588"/>
          <p14:tracePt t="171074" x="6027738" y="4419600"/>
          <p14:tracePt t="171091" x="6037263" y="4384675"/>
          <p14:tracePt t="171107" x="6037263" y="4357688"/>
          <p14:tracePt t="171124" x="6037263" y="4330700"/>
          <p14:tracePt t="171141" x="6037263" y="4303713"/>
          <p14:tracePt t="171157" x="6045200" y="4286250"/>
          <p14:tracePt t="171173" x="6045200" y="4268788"/>
          <p14:tracePt t="171191" x="6054725" y="4251325"/>
          <p14:tracePt t="171207" x="6072188" y="4241800"/>
          <p14:tracePt t="171224" x="6099175" y="4232275"/>
          <p14:tracePt t="171241" x="6116638" y="4214813"/>
          <p14:tracePt t="171257" x="6143625" y="4197350"/>
          <p14:tracePt t="171274" x="6180138" y="4187825"/>
          <p14:tracePt t="171291" x="6215063" y="4170363"/>
          <p14:tracePt t="171307" x="6251575" y="4170363"/>
          <p14:tracePt t="171324" x="6286500" y="4160838"/>
          <p14:tracePt t="171341" x="6340475" y="4160838"/>
          <p14:tracePt t="171357" x="6394450" y="4152900"/>
          <p14:tracePt t="171357" x="6402388" y="4152900"/>
          <p14:tracePt t="171375" x="6456363" y="4152900"/>
          <p14:tracePt t="171391" x="6510338" y="4152900"/>
          <p14:tracePt t="171391" x="6518275" y="4152900"/>
          <p14:tracePt t="171410" x="6562725" y="4152900"/>
          <p14:tracePt t="171424" x="6616700" y="4152900"/>
          <p14:tracePt t="171441" x="6670675" y="4152900"/>
          <p14:tracePt t="171457" x="6715125" y="4152900"/>
          <p14:tracePt t="171474" x="6769100" y="4160838"/>
          <p14:tracePt t="171491" x="6804025" y="4160838"/>
          <p14:tracePt t="171507" x="6840538" y="4160838"/>
          <p14:tracePt t="171524" x="6848475" y="4160838"/>
          <p14:tracePt t="171540" x="6867525" y="4160838"/>
          <p14:tracePt t="171557" x="6875463" y="4160838"/>
          <p14:tracePt t="171573" x="6884988" y="4160838"/>
          <p14:tracePt t="171590" x="6894513" y="4160838"/>
          <p14:tracePt t="171608" x="6902450" y="4170363"/>
          <p14:tracePt t="171658" x="6902450" y="4179888"/>
          <p14:tracePt t="171671" x="6902450" y="4187825"/>
          <p14:tracePt t="171678" x="6902450" y="4197350"/>
          <p14:tracePt t="171680" x="6911975" y="4214813"/>
          <p14:tracePt t="171691" x="6919913" y="4259263"/>
          <p14:tracePt t="171707" x="6919913" y="4330700"/>
          <p14:tracePt t="171724" x="6919913" y="4394200"/>
          <p14:tracePt t="171741" x="6919913" y="4446588"/>
          <p14:tracePt t="171757" x="6919913" y="4491038"/>
          <p14:tracePt t="171774" x="6894513" y="4518025"/>
          <p14:tracePt t="171791" x="6858000" y="4562475"/>
          <p14:tracePt t="171807" x="6823075" y="4589463"/>
          <p14:tracePt t="171825" x="6777038" y="4616450"/>
          <p14:tracePt t="171841" x="6724650" y="4633913"/>
          <p14:tracePt t="171841" x="6724650" y="4643438"/>
          <p14:tracePt t="171858" x="6670675" y="4652963"/>
          <p14:tracePt t="171874" x="6616700" y="4660900"/>
          <p14:tracePt t="171891" x="6572250" y="4660900"/>
          <p14:tracePt t="171909" x="6518275" y="4660900"/>
          <p14:tracePt t="171924" x="6465888" y="4660900"/>
          <p14:tracePt t="171941" x="6429375" y="4643438"/>
          <p14:tracePt t="171958" x="6411913" y="4643438"/>
          <p14:tracePt t="171975" x="6402388" y="4633913"/>
          <p14:tracePt t="171991" x="6394450" y="4616450"/>
          <p14:tracePt t="172026" x="6394450" y="4608513"/>
          <p14:tracePt t="172028" x="6384925" y="4598988"/>
          <p14:tracePt t="172040" x="6384925" y="4581525"/>
          <p14:tracePt t="172058" x="6384925" y="4572000"/>
          <p14:tracePt t="172074" x="6384925" y="4562475"/>
          <p14:tracePt t="172091" x="6384925" y="4545013"/>
          <p14:tracePt t="172107" x="6384925" y="4527550"/>
          <p14:tracePt t="172124" x="6402388" y="4510088"/>
          <p14:tracePt t="172141" x="6419850" y="4491038"/>
          <p14:tracePt t="172158" x="6446838" y="4491038"/>
          <p14:tracePt t="172174" x="6491288" y="4483100"/>
          <p14:tracePt t="172191" x="6510338" y="4483100"/>
          <p14:tracePt t="172208" x="6527800" y="4483100"/>
          <p14:tracePt t="172225" x="6537325" y="4483100"/>
          <p14:tracePt t="172241" x="6554788" y="4483100"/>
          <p14:tracePt t="172258" x="6572250" y="4483100"/>
          <p14:tracePt t="172274" x="6599238" y="4483100"/>
          <p14:tracePt t="172291" x="6634163" y="4483100"/>
          <p14:tracePt t="172308" x="6643688" y="4483100"/>
          <p14:tracePt t="172325" x="6670675" y="4465638"/>
          <p14:tracePt t="172342" x="6670675" y="4456113"/>
          <p14:tracePt t="172468" x="6670675" y="4446588"/>
          <p14:tracePt t="172483" x="6680200" y="4429125"/>
          <p14:tracePt t="172493" x="6680200" y="4419600"/>
          <p14:tracePt t="172500" x="6680200" y="4411663"/>
          <p14:tracePt t="172508" x="6680200" y="4375150"/>
          <p14:tracePt t="172525" x="6680200" y="4357688"/>
          <p14:tracePt t="172541" x="6680200" y="4340225"/>
          <p14:tracePt t="172557" x="6680200" y="4322763"/>
          <p14:tracePt t="172575" x="6680200" y="4313238"/>
          <p14:tracePt t="172591" x="6680200" y="4286250"/>
          <p14:tracePt t="172608" x="6653213" y="4259263"/>
          <p14:tracePt t="172626" x="6616700" y="4232275"/>
          <p14:tracePt t="172641" x="6581775" y="4205288"/>
          <p14:tracePt t="172658" x="6518275" y="4179888"/>
          <p14:tracePt t="172675" x="6483350" y="4170363"/>
          <p14:tracePt t="172691" x="6438900" y="4152900"/>
          <p14:tracePt t="172691" x="6429375" y="4152900"/>
          <p14:tracePt t="172709" x="6375400" y="4152900"/>
          <p14:tracePt t="172724" x="6330950" y="4152900"/>
          <p14:tracePt t="172741" x="6286500" y="4160838"/>
          <p14:tracePt t="172758" x="6269038" y="4170363"/>
          <p14:tracePt t="172775" x="6242050" y="4187825"/>
          <p14:tracePt t="172791" x="6215063" y="4205288"/>
          <p14:tracePt t="172808" x="6180138" y="4214813"/>
          <p14:tracePt t="172825" x="6161088" y="4232275"/>
          <p14:tracePt t="172841" x="6134100" y="4251325"/>
          <p14:tracePt t="172858" x="6126163" y="4276725"/>
          <p14:tracePt t="172876" x="6108700" y="4322763"/>
          <p14:tracePt t="172891" x="6099175" y="4367213"/>
          <p14:tracePt t="172908" x="6099175" y="4411663"/>
          <p14:tracePt t="172926" x="6099175" y="4465638"/>
          <p14:tracePt t="172941" x="6116638" y="4500563"/>
          <p14:tracePt t="172959" x="6126163" y="4527550"/>
          <p14:tracePt t="172974" x="6153150" y="4545013"/>
          <p14:tracePt t="172992" x="6170613" y="4562475"/>
          <p14:tracePt t="173008" x="6205538" y="4581525"/>
          <p14:tracePt t="173025" x="6296025" y="4608513"/>
          <p14:tracePt t="173041" x="6384925" y="4625975"/>
          <p14:tracePt t="173057" x="6483350" y="4633913"/>
          <p14:tracePt t="173075" x="6554788" y="4633913"/>
          <p14:tracePt t="173091" x="6608763" y="4633913"/>
          <p14:tracePt t="173109" x="6643688" y="4633913"/>
          <p14:tracePt t="173125" x="6670675" y="4608513"/>
          <p14:tracePt t="173141" x="6705600" y="4589463"/>
          <p14:tracePt t="173159" x="6732588" y="4562475"/>
          <p14:tracePt t="173175" x="6759575" y="4527550"/>
          <p14:tracePt t="173191" x="6777038" y="4473575"/>
          <p14:tracePt t="173208" x="6796088" y="4419600"/>
          <p14:tracePt t="173225" x="6796088" y="4384675"/>
          <p14:tracePt t="173225" x="6804025" y="4384675"/>
          <p14:tracePt t="173243" x="6804025" y="4348163"/>
          <p14:tracePt t="173258" x="6804025" y="4303713"/>
          <p14:tracePt t="173275" x="6786563" y="4259263"/>
          <p14:tracePt t="173275" x="6786563" y="4251325"/>
          <p14:tracePt t="173292" x="6769100" y="4214813"/>
          <p14:tracePt t="173309" x="6732588" y="4179888"/>
          <p14:tracePt t="173326" x="6680200" y="4152900"/>
          <p14:tracePt t="173341" x="6608763" y="4116388"/>
          <p14:tracePt t="173359" x="6545263" y="4098925"/>
          <p14:tracePt t="173359" x="6545263" y="4089400"/>
          <p14:tracePt t="173375" x="6483350" y="4081463"/>
          <p14:tracePt t="173392" x="6419850" y="4081463"/>
          <p14:tracePt t="173392" x="6411913" y="4081463"/>
          <p14:tracePt t="173409" x="6357938" y="4081463"/>
          <p14:tracePt t="173424" x="6303963" y="4081463"/>
          <p14:tracePt t="173442" x="6259513" y="4089400"/>
          <p14:tracePt t="173458" x="6224588" y="4108450"/>
          <p14:tracePt t="173474" x="6180138" y="4133850"/>
          <p14:tracePt t="173492" x="6153150" y="4152900"/>
          <p14:tracePt t="173508" x="6126163" y="4179888"/>
          <p14:tracePt t="173525" x="6116638" y="4205288"/>
          <p14:tracePt t="173541" x="6108700" y="4224338"/>
          <p14:tracePt t="173559" x="6099175" y="4259263"/>
          <p14:tracePt t="173575" x="6099175" y="4286250"/>
          <p14:tracePt t="173592" x="6108700" y="4322763"/>
          <p14:tracePt t="173608" x="6126163" y="4357688"/>
          <p14:tracePt t="173625" x="6224588" y="4438650"/>
          <p14:tracePt t="173642" x="6384925" y="4510088"/>
          <p14:tracePt t="173658" x="6572250" y="4562475"/>
          <p14:tracePt t="173675" x="6724650" y="4589463"/>
          <p14:tracePt t="173693" x="6804025" y="4589463"/>
          <p14:tracePt t="173709" x="6858000" y="4572000"/>
          <p14:tracePt t="173725" x="6902450" y="4554538"/>
          <p14:tracePt t="173742" x="6919913" y="4527550"/>
          <p14:tracePt t="173759" x="6929438" y="4500563"/>
          <p14:tracePt t="173776" x="6929438" y="4473575"/>
          <p14:tracePt t="173792" x="6929438" y="4456113"/>
          <p14:tracePt t="173808" x="6929438" y="4429125"/>
          <p14:tracePt t="173825" x="6919913" y="4402138"/>
          <p14:tracePt t="173842" x="6902450" y="4375150"/>
          <p14:tracePt t="173842" x="6902450" y="4367213"/>
          <p14:tracePt t="173861" x="6884988" y="4357688"/>
          <p14:tracePt t="173875" x="6831013" y="4322763"/>
          <p14:tracePt t="173892" x="6777038" y="4303713"/>
          <p14:tracePt t="173892" x="6777038" y="4295775"/>
          <p14:tracePt t="173910" x="6715125" y="4276725"/>
          <p14:tracePt t="173926" x="6653213" y="4259263"/>
          <p14:tracePt t="173943" x="6589713" y="4241800"/>
          <p14:tracePt t="173958" x="6527800" y="4232275"/>
          <p14:tracePt t="173976" x="6491288" y="4232275"/>
          <p14:tracePt t="173992" x="6465888" y="4232275"/>
          <p14:tracePt t="174008" x="6429375" y="4232275"/>
          <p14:tracePt t="174026" x="6411913" y="4241800"/>
          <p14:tracePt t="174041" x="6384925" y="4251325"/>
          <p14:tracePt t="174058" x="6367463" y="4268788"/>
          <p14:tracePt t="174075" x="6340475" y="4286250"/>
          <p14:tracePt t="174091" x="6323013" y="4303713"/>
          <p14:tracePt t="174109" x="6296025" y="4322763"/>
          <p14:tracePt t="174125" x="6276975" y="4340225"/>
          <p14:tracePt t="174143" x="6259513" y="4348163"/>
          <p14:tracePt t="174159" x="6242050" y="4357688"/>
          <p14:tracePt t="174175" x="6232525" y="4394200"/>
          <p14:tracePt t="174191" x="6224588" y="4429125"/>
          <p14:tracePt t="174209" x="6224588" y="4473575"/>
          <p14:tracePt t="174225" x="6224588" y="4510088"/>
          <p14:tracePt t="174241" x="6224588" y="4554538"/>
          <p14:tracePt t="174260" x="6242050" y="4589463"/>
          <p14:tracePt t="174275" x="6259513" y="4616450"/>
          <p14:tracePt t="174292" x="6286500" y="4625975"/>
          <p14:tracePt t="174309" x="6340475" y="4643438"/>
          <p14:tracePt t="174325" x="6419850" y="4643438"/>
          <p14:tracePt t="174342" x="6491288" y="4652963"/>
          <p14:tracePt t="174359" x="6554788" y="4652963"/>
          <p14:tracePt t="174375" x="6626225" y="4652963"/>
          <p14:tracePt t="174393" x="6680200" y="4625975"/>
          <p14:tracePt t="174409" x="6732588" y="4572000"/>
          <p14:tracePt t="174425" x="6777038" y="4518025"/>
          <p14:tracePt t="174442" x="6804025" y="4456113"/>
          <p14:tracePt t="174459" x="6813550" y="4394200"/>
          <p14:tracePt t="174475" x="6813550" y="4340225"/>
          <p14:tracePt t="174492" x="6813550" y="4295775"/>
          <p14:tracePt t="174509" x="6796088" y="4286250"/>
          <p14:tracePt t="174526" x="6751638" y="4251325"/>
          <p14:tracePt t="174542" x="6643688" y="4214813"/>
          <p14:tracePt t="174559" x="6537325" y="4197350"/>
          <p14:tracePt t="174575" x="6446838" y="4187825"/>
          <p14:tracePt t="174592" x="6367463" y="4187825"/>
          <p14:tracePt t="174608" x="6296025" y="4187825"/>
          <p14:tracePt t="174626" x="6232525" y="4197350"/>
          <p14:tracePt t="174642" x="6170613" y="4214813"/>
          <p14:tracePt t="174659" x="6134100" y="4232275"/>
          <p14:tracePt t="174676" x="6108700" y="4251325"/>
          <p14:tracePt t="174692" x="6081713" y="4295775"/>
          <p14:tracePt t="174725" x="6072188" y="4330700"/>
          <p14:tracePt t="174728" x="6072188" y="4367213"/>
          <p14:tracePt t="174742" x="6072188" y="4419600"/>
          <p14:tracePt t="174759" x="6081713" y="4473575"/>
          <p14:tracePt t="174775" x="6099175" y="4518025"/>
          <p14:tracePt t="174793" x="6126163" y="4554538"/>
          <p14:tracePt t="174809" x="6215063" y="4598988"/>
          <p14:tracePt t="174826" x="6286500" y="4608513"/>
          <p14:tracePt t="174842" x="6384925" y="4625975"/>
          <p14:tracePt t="174859" x="6473825" y="4625975"/>
          <p14:tracePt t="174876" x="6554788" y="4616450"/>
          <p14:tracePt t="174892" x="6634163" y="4581525"/>
          <p14:tracePt t="174910" x="6670675" y="4545013"/>
          <p14:tracePt t="174926" x="6697663" y="4500563"/>
          <p14:tracePt t="174943" x="6705600" y="4456113"/>
          <p14:tracePt t="174959" x="6705600" y="4402138"/>
          <p14:tracePt t="174976" x="6705600" y="4367213"/>
          <p14:tracePt t="174992" x="6705600" y="4330700"/>
          <p14:tracePt t="175009" x="6697663" y="4295775"/>
          <p14:tracePt t="175026" x="6680200" y="4259263"/>
          <p14:tracePt t="175042" x="6626225" y="4214813"/>
          <p14:tracePt t="175058" x="6545263" y="4170363"/>
          <p14:tracePt t="175075" x="6465888" y="4133850"/>
          <p14:tracePt t="175092" x="6384925" y="4116388"/>
          <p14:tracePt t="175109" x="6323013" y="4116388"/>
          <p14:tracePt t="175126" x="6269038" y="4116388"/>
          <p14:tracePt t="175142" x="6215063" y="4133850"/>
          <p14:tracePt t="175159" x="6188075" y="4160838"/>
          <p14:tracePt t="175175" x="6161088" y="4205288"/>
          <p14:tracePt t="175193" x="6153150" y="4259263"/>
          <p14:tracePt t="175225" x="6153150" y="4322763"/>
          <p14:tracePt t="175228" x="6153150" y="4375150"/>
          <p14:tracePt t="175243" x="6161088" y="4438650"/>
          <p14:tracePt t="175259" x="6188075" y="4483100"/>
          <p14:tracePt t="175276" x="6215063" y="4518025"/>
          <p14:tracePt t="175292" x="6251575" y="4527550"/>
          <p14:tracePt t="175309" x="6313488" y="4527550"/>
          <p14:tracePt t="175326" x="6357938" y="4527550"/>
          <p14:tracePt t="175342" x="6402388" y="4518025"/>
          <p14:tracePt t="175359" x="6456363" y="4500563"/>
          <p14:tracePt t="175376" x="6491288" y="4483100"/>
          <p14:tracePt t="175392" x="6518275" y="4465638"/>
          <p14:tracePt t="175410" x="6527800" y="4465638"/>
          <p14:tracePt t="175425" x="6537325" y="4456113"/>
          <p14:tracePt t="175501" x="6537325" y="4446588"/>
          <p14:tracePt t="175533" x="6537325" y="4438650"/>
          <p14:tracePt t="175593" x="6527800" y="4438650"/>
          <p14:tracePt t="175605" x="6518275" y="4438650"/>
          <p14:tracePt t="175608" x="6510338" y="4438650"/>
          <p14:tracePt t="175609" x="6465888" y="4438650"/>
          <p14:tracePt t="175625" x="6419850" y="4438650"/>
          <p14:tracePt t="175641" x="6330950" y="4446588"/>
          <p14:tracePt t="175659" x="6232525" y="4465638"/>
          <p14:tracePt t="175676" x="6126163" y="4500563"/>
          <p14:tracePt t="175693" x="6054725" y="4545013"/>
          <p14:tracePt t="175709" x="5973763" y="4598988"/>
          <p14:tracePt t="175726" x="5911850" y="4652963"/>
          <p14:tracePt t="175742" x="5857875" y="4687888"/>
          <p14:tracePt t="175759" x="5786438" y="4724400"/>
          <p14:tracePt t="175759" x="5776913" y="4732338"/>
          <p14:tracePt t="175776" x="5705475" y="4759325"/>
          <p14:tracePt t="175792" x="5653088" y="4776788"/>
          <p14:tracePt t="175810" x="5589588" y="4786313"/>
          <p14:tracePt t="175826" x="5527675" y="4795838"/>
          <p14:tracePt t="175842" x="5456238" y="4795838"/>
          <p14:tracePt t="175859" x="5384800" y="4786313"/>
          <p14:tracePt t="175876" x="5313363" y="4776788"/>
          <p14:tracePt t="175894" x="5251450" y="4768850"/>
          <p14:tracePt t="175894" x="5241925" y="4759325"/>
          <p14:tracePt t="175910" x="5197475" y="4751388"/>
          <p14:tracePt t="175926" x="5153025" y="4732338"/>
          <p14:tracePt t="175942" x="5099050" y="4714875"/>
          <p14:tracePt t="175959" x="5037138" y="4687888"/>
          <p14:tracePt t="175977" x="4965700" y="4670425"/>
          <p14:tracePt t="175993" x="4911725" y="4652963"/>
          <p14:tracePt t="175993" x="4902200" y="4652963"/>
          <p14:tracePt t="176011" x="4848225" y="4633913"/>
          <p14:tracePt t="176027" x="4822825" y="4625975"/>
          <p14:tracePt t="176042" x="4803775" y="4616450"/>
          <p14:tracePt t="176042" x="4795838" y="4616450"/>
          <p14:tracePt t="176061" x="4776788" y="4598988"/>
          <p14:tracePt t="176076" x="4724400" y="4589463"/>
          <p14:tracePt t="176092" x="4679950" y="4572000"/>
          <p14:tracePt t="176109" x="4625975" y="4554538"/>
          <p14:tracePt t="176126" x="4572000" y="4545013"/>
          <p14:tracePt t="176143" x="4545013" y="4537075"/>
          <p14:tracePt t="176160" x="4518025" y="4537075"/>
          <p14:tracePt t="176176" x="4510088" y="4527550"/>
          <p14:tracePt t="176192" x="4491038" y="4527550"/>
          <p14:tracePt t="176210" x="4483100" y="4527550"/>
          <p14:tracePt t="176226" x="4473575" y="4518025"/>
          <p14:tracePt t="176242" x="4456113" y="4518025"/>
          <p14:tracePt t="176259" x="4438650" y="4510088"/>
          <p14:tracePt t="176420" x="4438650" y="4500563"/>
          <p14:tracePt t="176428" x="4438650" y="4491038"/>
          <p14:tracePt t="176435" x="4438650" y="4483100"/>
          <p14:tracePt t="176443" x="4438650" y="4473575"/>
          <p14:tracePt t="176452" x="4438650" y="4456113"/>
          <p14:tracePt t="176460" x="4438650" y="4438650"/>
          <p14:tracePt t="176476" x="4438650" y="4419600"/>
          <p14:tracePt t="176493" x="4438650" y="4394200"/>
          <p14:tracePt t="176510" x="4438650" y="4375150"/>
          <p14:tracePt t="176526" x="4438650" y="4348163"/>
          <p14:tracePt t="176544" x="4438650" y="4330700"/>
          <p14:tracePt t="176559" x="4446588" y="4313238"/>
          <p14:tracePt t="176577" x="4446588" y="4295775"/>
          <p14:tracePt t="176593" x="4456113" y="4276725"/>
          <p14:tracePt t="176609" x="4465638" y="4259263"/>
          <p14:tracePt t="176627" x="4483100" y="4214813"/>
          <p14:tracePt t="176643" x="4500563" y="4205288"/>
          <p14:tracePt t="176660" x="4518025" y="4197350"/>
          <p14:tracePt t="176676" x="4537075" y="4197350"/>
          <p14:tracePt t="176693" x="4537075" y="4187825"/>
          <p14:tracePt t="176710" x="4545013" y="4179888"/>
          <p14:tracePt t="176726" x="4572000" y="4179888"/>
          <p14:tracePt t="176743" x="4608513" y="4170363"/>
          <p14:tracePt t="176760" x="4660900" y="4160838"/>
          <p14:tracePt t="176776" x="4724400" y="4152900"/>
          <p14:tracePt t="176794" x="4768850" y="4152900"/>
          <p14:tracePt t="176809" x="4803775" y="4143375"/>
          <p14:tracePt t="176826" x="4840288" y="4143375"/>
          <p14:tracePt t="176843" x="4875213" y="4133850"/>
          <p14:tracePt t="176860" x="4911725" y="4133850"/>
          <p14:tracePt t="176860" x="4919663" y="4133850"/>
          <p14:tracePt t="176878" x="4946650" y="4133850"/>
          <p14:tracePt t="176894" x="5010150" y="4133850"/>
          <p14:tracePt t="176894" x="5018088" y="4133850"/>
          <p14:tracePt t="176912" x="5054600" y="4133850"/>
          <p14:tracePt t="176926" x="5081588" y="4116388"/>
          <p14:tracePt t="176944" x="5133975" y="4108450"/>
          <p14:tracePt t="176960" x="5187950" y="4108450"/>
          <p14:tracePt t="176976" x="5241925" y="4108450"/>
          <p14:tracePt t="176993" x="5268913" y="4108450"/>
          <p14:tracePt t="177009" x="5303838" y="4108450"/>
          <p14:tracePt t="177026" x="5340350" y="4108450"/>
          <p14:tracePt t="177044" x="5367338" y="4108450"/>
          <p14:tracePt t="177060" x="5394325" y="4108450"/>
          <p14:tracePt t="177077" x="5411788" y="4108450"/>
          <p14:tracePt t="177093" x="5438775" y="4108450"/>
          <p14:tracePt t="177109" x="5456238" y="4108450"/>
          <p14:tracePt t="177126" x="5473700" y="4108450"/>
          <p14:tracePt t="177143" x="5491163" y="4108450"/>
          <p14:tracePt t="177160" x="5518150" y="4125913"/>
          <p14:tracePt t="177176" x="5545138" y="4125913"/>
          <p14:tracePt t="177176" x="5554663" y="4125913"/>
          <p14:tracePt t="177209" x="5581650" y="4133850"/>
          <p14:tracePt t="177213" x="5599113" y="4143375"/>
          <p14:tracePt t="177227" x="5626100" y="4152900"/>
          <p14:tracePt t="177244" x="5653088" y="4170363"/>
          <p14:tracePt t="177260" x="5670550" y="4179888"/>
          <p14:tracePt t="177277" x="5697538" y="4197350"/>
          <p14:tracePt t="177293" x="5759450" y="4232275"/>
          <p14:tracePt t="177310" x="5813425" y="4268788"/>
          <p14:tracePt t="177327" x="5857875" y="4295775"/>
          <p14:tracePt t="177343" x="5911850" y="4330700"/>
          <p14:tracePt t="177360" x="5938838" y="4357688"/>
          <p14:tracePt t="177377" x="5956300" y="4367213"/>
          <p14:tracePt t="177393" x="5973763" y="4384675"/>
          <p14:tracePt t="177411" x="5973763" y="4402138"/>
          <p14:tracePt t="177427" x="5983288" y="4411663"/>
          <p14:tracePt t="177444" x="5983288" y="4429125"/>
          <p14:tracePt t="177460" x="5983288" y="4456113"/>
          <p14:tracePt t="177476" x="5983288" y="4465638"/>
          <p14:tracePt t="177493" x="5983288" y="4491038"/>
          <p14:tracePt t="177510" x="5973763" y="4527550"/>
          <p14:tracePt t="177527" x="5929313" y="4572000"/>
          <p14:tracePt t="177543" x="5894388" y="4598988"/>
          <p14:tracePt t="177560" x="5830888" y="4616450"/>
          <p14:tracePt t="177577" x="5768975" y="4633913"/>
          <p14:tracePt t="177594" x="5653088" y="4643438"/>
          <p14:tracePt t="177610" x="5554663" y="4660900"/>
          <p14:tracePt t="177627" x="5473700" y="4670425"/>
          <p14:tracePt t="177627" x="5465763" y="4670425"/>
          <p14:tracePt t="177645" x="5394325" y="4679950"/>
          <p14:tracePt t="177660" x="5313363" y="4697413"/>
          <p14:tracePt t="177677" x="5232400" y="4697413"/>
          <p14:tracePt t="177677" x="5224463" y="4697413"/>
          <p14:tracePt t="177711" x="5116513" y="4705350"/>
          <p14:tracePt t="177713" x="5018088" y="4705350"/>
          <p14:tracePt t="177728" x="4919663" y="4705350"/>
          <p14:tracePt t="177743" x="4822825" y="4687888"/>
          <p14:tracePt t="177761" x="4776788" y="4687888"/>
          <p14:tracePt t="177776" x="4741863" y="4679950"/>
          <p14:tracePt t="177793" x="4724400" y="4670425"/>
          <p14:tracePt t="177811" x="4697413" y="4660900"/>
          <p14:tracePt t="177826" x="4687888" y="4660900"/>
          <p14:tracePt t="177843" x="4679950" y="4652963"/>
          <p14:tracePt t="177860" x="4670425" y="4643438"/>
          <p14:tracePt t="177877" x="4652963" y="4616450"/>
          <p14:tracePt t="177894" x="4633913" y="4598988"/>
          <p14:tracePt t="177911" x="4616450" y="4562475"/>
          <p14:tracePt t="177927" x="4608513" y="4537075"/>
          <p14:tracePt t="177944" x="4608513" y="4527550"/>
          <p14:tracePt t="177960" x="4598988" y="4491038"/>
          <p14:tracePt t="177977" x="4598988" y="4473575"/>
          <p14:tracePt t="177994" x="4598988" y="4446588"/>
          <p14:tracePt t="178011" x="4608513" y="4419600"/>
          <p14:tracePt t="178027" x="4616450" y="4394200"/>
          <p14:tracePt t="178043" x="4643438" y="4367213"/>
          <p14:tracePt t="178061" x="4670425" y="4348163"/>
          <p14:tracePt t="178077" x="4697413" y="4330700"/>
          <p14:tracePt t="178095" x="4714875" y="4322763"/>
          <p14:tracePt t="178111" x="4732338" y="4313238"/>
          <p14:tracePt t="178262" x="4724400" y="4313238"/>
          <p14:tracePt t="178270" x="4714875" y="4322763"/>
          <p14:tracePt t="178277" x="4697413" y="4330700"/>
          <p14:tracePt t="178282" x="4679950" y="4340225"/>
          <p14:tracePt t="178294" x="4643438" y="4348163"/>
          <p14:tracePt t="178310" x="4616450" y="4348163"/>
          <p14:tracePt t="178327" x="4598988" y="4357688"/>
          <p14:tracePt t="178343" x="4572000" y="4367213"/>
          <p14:tracePt t="178360" x="4554538" y="4375150"/>
          <p14:tracePt t="178377" x="4537075" y="4375150"/>
          <p14:tracePt t="178393" x="4527550" y="4384675"/>
          <p14:tracePt t="178410" x="4510088" y="4384675"/>
          <p14:tracePt t="178444" x="4500563" y="4384675"/>
          <p14:tracePt t="178689" x="4500563" y="4394200"/>
          <p14:tracePt t="178697" x="4510088" y="4402138"/>
          <p14:tracePt t="178701" x="4527550" y="4411663"/>
          <p14:tracePt t="178709" x="4537075" y="4419600"/>
          <p14:tracePt t="178727" x="4562475" y="4438650"/>
          <p14:tracePt t="178743" x="4589463" y="4446588"/>
          <p14:tracePt t="178759" x="4608513" y="4456113"/>
          <p14:tracePt t="178777" x="4633913" y="4465638"/>
          <p14:tracePt t="178793" x="4660900" y="4465638"/>
          <p14:tracePt t="178810" x="4687888" y="4465638"/>
          <p14:tracePt t="178827" x="4724400" y="4465638"/>
          <p14:tracePt t="178842" x="4759325" y="4465638"/>
          <p14:tracePt t="178860" x="4813300" y="4446588"/>
          <p14:tracePt t="178877" x="4857750" y="4429125"/>
          <p14:tracePt t="178892" x="4884738" y="4419600"/>
          <p14:tracePt t="178910" x="4902200" y="4411663"/>
          <p14:tracePt t="178957" x="4911725" y="4411663"/>
          <p14:tracePt t="178976" x="4919663" y="4411663"/>
          <p14:tracePt t="179001" x="4929188" y="4411663"/>
          <p14:tracePt t="179025" x="4938713" y="4411663"/>
          <p14:tracePt t="179265" x="4946650" y="4411663"/>
          <p14:tracePt t="179272" x="4956175" y="4411663"/>
          <p14:tracePt t="179283" x="4983163" y="4419600"/>
          <p14:tracePt t="179286" x="5000625" y="4429125"/>
          <p14:tracePt t="179295" x="5037138" y="4446588"/>
          <p14:tracePt t="179311" x="5081588" y="4446588"/>
          <p14:tracePt t="179328" x="5099050" y="4446588"/>
          <p14:tracePt t="179344" x="5126038" y="4456113"/>
          <p14:tracePt t="179362" x="5143500" y="4456113"/>
          <p14:tracePt t="179378" x="5153025" y="4456113"/>
          <p14:tracePt t="179395" x="5170488" y="4456113"/>
          <p14:tracePt t="179411" x="5197475" y="4456113"/>
          <p14:tracePt t="179428" x="5205413" y="4446588"/>
          <p14:tracePt t="179444" x="5224463" y="4438650"/>
          <p14:tracePt t="179461" x="5232400" y="4429125"/>
          <p14:tracePt t="179478" x="5241925" y="4429125"/>
          <p14:tracePt t="179494" x="5259388" y="4419600"/>
          <p14:tracePt t="179531" x="5268913" y="4419600"/>
          <p14:tracePt t="179533" x="5276850" y="4419600"/>
          <p14:tracePt t="179544" x="5303838" y="4419600"/>
          <p14:tracePt t="179562" x="5330825" y="4419600"/>
          <p14:tracePt t="179577" x="5348288" y="4419600"/>
          <p14:tracePt t="179594" x="5375275" y="4419600"/>
          <p14:tracePt t="179612" x="5394325" y="4419600"/>
          <p14:tracePt t="179660" x="5402263" y="4419600"/>
          <p14:tracePt t="179679" x="5411788" y="4419600"/>
          <p14:tracePt t="179701" x="5419725" y="4419600"/>
          <p14:tracePt t="179716" x="5429250" y="4419600"/>
          <p14:tracePt t="179727" x="5438775" y="4419600"/>
          <p14:tracePt t="179728" x="5446713" y="4419600"/>
          <p14:tracePt t="179788" x="5456238" y="4419600"/>
          <p14:tracePt t="179935" x="5465763" y="4419600"/>
          <p14:tracePt t="179942" x="5465763" y="4429125"/>
          <p14:tracePt t="179955" x="5483225" y="4446588"/>
          <p14:tracePt t="179967" x="5483225" y="4456113"/>
          <p14:tracePt t="179977" x="5491163" y="4465638"/>
          <p14:tracePt t="179994" x="5500688" y="4473575"/>
          <p14:tracePt t="180011" x="5500688" y="4483100"/>
          <p14:tracePt t="180027" x="5518150" y="4483100"/>
          <p14:tracePt t="180045" x="5527675" y="4483100"/>
          <p14:tracePt t="180061" x="5537200" y="4491038"/>
          <p14:tracePt t="180098" x="5545138" y="4491038"/>
          <p14:tracePt t="180100" x="5554663" y="4500563"/>
          <p14:tracePt t="180111" x="5562600" y="4500563"/>
          <p14:tracePt t="180147" x="5572125" y="4500563"/>
          <p14:tracePt t="180184" x="5581650" y="4500563"/>
          <p14:tracePt t="180330" x="5589588" y="4500563"/>
          <p14:tracePt t="180343" x="5599113" y="4510088"/>
          <p14:tracePt t="180354" x="5599113" y="4518025"/>
          <p14:tracePt t="180362" x="5608638" y="4518025"/>
          <p14:tracePt t="180372" x="5616575" y="4518025"/>
          <p14:tracePt t="180378" x="5626100" y="4527550"/>
          <p14:tracePt t="180439" x="5634038" y="4537075"/>
          <p14:tracePt t="180458" x="5634038" y="4545013"/>
          <p14:tracePt t="180473" x="5643563" y="4554538"/>
          <p14:tracePt t="180483" x="5643563" y="4562475"/>
          <p14:tracePt t="180494" x="5653088" y="4572000"/>
          <p14:tracePt t="180496" x="5661025" y="4572000"/>
          <p14:tracePt t="180511" x="5670550" y="4589463"/>
          <p14:tracePt t="180528" x="5670550" y="4598988"/>
          <p14:tracePt t="180545" x="5680075" y="4598988"/>
          <p14:tracePt t="180561" x="5680075" y="4608513"/>
          <p14:tracePt t="180598" x="5688013" y="4608513"/>
          <p14:tracePt t="180599" x="5705475" y="4608513"/>
          <p14:tracePt t="180611" x="5732463" y="4608513"/>
          <p14:tracePt t="180628" x="5759450" y="4581525"/>
          <p14:tracePt t="180644" x="5776913" y="4562475"/>
          <p14:tracePt t="180661" x="5776913" y="4554538"/>
          <p14:tracePt t="180677" x="5786438" y="4545013"/>
          <p14:tracePt t="181049" x="5795963" y="4545013"/>
          <p14:tracePt t="181420" x="5795963" y="4537075"/>
          <p14:tracePt t="181430" x="5776913" y="4537075"/>
          <p14:tracePt t="181434" x="5732463" y="4537075"/>
          <p14:tracePt t="181445" x="5670550" y="4537075"/>
          <p14:tracePt t="181461" x="5589588" y="4537075"/>
          <p14:tracePt t="181461" x="5572125" y="4537075"/>
          <p14:tracePt t="181479" x="5500688" y="4537075"/>
          <p14:tracePt t="181495" x="5438775" y="4518025"/>
          <p14:tracePt t="181511" x="5402263" y="4510088"/>
          <p14:tracePt t="181528" x="5384800" y="4500563"/>
          <p14:tracePt t="181544" x="5367338" y="4500563"/>
          <p14:tracePt t="181561" x="5357813" y="4491038"/>
          <p14:tracePt t="181578" x="5340350" y="4483100"/>
          <p14:tracePt t="181595" x="5322888" y="4473575"/>
          <p14:tracePt t="181610" x="5303838" y="4473575"/>
          <p14:tracePt t="181629" x="5295900" y="4473575"/>
          <p14:tracePt t="181645" x="5286375" y="4473575"/>
          <p14:tracePt t="181661" x="5276850" y="4473575"/>
          <p14:tracePt t="181679" x="5259388" y="4473575"/>
          <p14:tracePt t="181695" x="5232400" y="4473575"/>
          <p14:tracePt t="181711" x="5205413" y="4491038"/>
          <p14:tracePt t="181730" x="5187950" y="4510088"/>
          <p14:tracePt t="181770" x="5180013" y="4510088"/>
          <p14:tracePt t="182272" x="5180013" y="4500563"/>
          <p14:tracePt t="182273" x="5170488" y="4500563"/>
          <p14:tracePt t="182473" x="5160963" y="4491038"/>
          <p14:tracePt t="182496" x="5160963" y="4483100"/>
          <p14:tracePt t="182544" x="5160963" y="4473575"/>
          <p14:tracePt t="182592" x="5160963" y="4465638"/>
          <p14:tracePt t="182751" x="5170488" y="4456113"/>
          <p14:tracePt t="182768" x="5180013" y="4456113"/>
          <p14:tracePt t="183391" x="5160963" y="4456113"/>
          <p14:tracePt t="183395" x="5133975" y="4456113"/>
          <p14:tracePt t="183414" x="5081588" y="4456113"/>
          <p14:tracePt t="183417" x="5027613" y="4446588"/>
          <p14:tracePt t="183429" x="4973638" y="4446588"/>
          <p14:tracePt t="183446" x="4938713" y="4446588"/>
          <p14:tracePt t="183462" x="4919663" y="4446588"/>
          <p14:tracePt t="183479" x="4911725" y="4446588"/>
          <p14:tracePt t="183496" x="4902200" y="4446588"/>
          <p14:tracePt t="183513" x="4894263" y="4446588"/>
          <p14:tracePt t="183529" x="4884738" y="4438650"/>
          <p14:tracePt t="183546" x="4857750" y="4419600"/>
          <p14:tracePt t="183562" x="4848225" y="4402138"/>
          <p14:tracePt t="183578" x="4840288" y="4394200"/>
          <p14:tracePt t="183595" x="4830763" y="4375150"/>
          <p14:tracePt t="183612" x="4813300" y="4357688"/>
          <p14:tracePt t="183628" x="4795838" y="4322763"/>
          <p14:tracePt t="183646" x="4795838" y="4276725"/>
          <p14:tracePt t="183663" x="4795838" y="4241800"/>
          <p14:tracePt t="183678" x="4795838" y="4224338"/>
          <p14:tracePt t="183695" x="4813300" y="4197350"/>
          <p14:tracePt t="183711" x="4822825" y="4187825"/>
          <p14:tracePt t="183728" x="4857750" y="4170363"/>
          <p14:tracePt t="183746" x="4884738" y="4160838"/>
          <p14:tracePt t="183762" x="4919663" y="4152900"/>
          <p14:tracePt t="183778" x="4973638" y="4143375"/>
          <p14:tracePt t="183795" x="5045075" y="4143375"/>
          <p14:tracePt t="183812" x="5133975" y="4143375"/>
          <p14:tracePt t="183829" x="5232400" y="4143375"/>
          <p14:tracePt t="183846" x="5295900" y="4143375"/>
          <p14:tracePt t="183862" x="5348288" y="4133850"/>
          <p14:tracePt t="183878" x="5402263" y="4133850"/>
          <p14:tracePt t="183895" x="5438775" y="4133850"/>
          <p14:tracePt t="183913" x="5473700" y="4133850"/>
          <p14:tracePt t="183913" x="5483225" y="4133850"/>
          <p14:tracePt t="183929" x="5537200" y="4133850"/>
          <p14:tracePt t="183945" x="5589588" y="4133850"/>
          <p14:tracePt t="183962" x="5626100" y="4143375"/>
          <p14:tracePt t="183978" x="5653088" y="4152900"/>
          <p14:tracePt t="183996" x="5661025" y="4160838"/>
          <p14:tracePt t="184013" x="5670550" y="4160838"/>
          <p14:tracePt t="184029" x="5680075" y="4179888"/>
          <p14:tracePt t="184047" x="5697538" y="4205288"/>
          <p14:tracePt t="184063" x="5715000" y="4241800"/>
          <p14:tracePt t="184080" x="5724525" y="4286250"/>
          <p14:tracePt t="184097" x="5741988" y="4330700"/>
          <p14:tracePt t="184113" x="5741988" y="4357688"/>
          <p14:tracePt t="184130" x="5751513" y="4402138"/>
          <p14:tracePt t="184146" x="5751513" y="4429125"/>
          <p14:tracePt t="184164" x="5759450" y="4446588"/>
          <p14:tracePt t="184179" x="5759450" y="4456113"/>
          <p14:tracePt t="184196" x="5759450" y="4483100"/>
          <p14:tracePt t="184213" x="5751513" y="4510088"/>
          <p14:tracePt t="184229" x="5724525" y="4537075"/>
          <p14:tracePt t="184247" x="5680075" y="4581525"/>
          <p14:tracePt t="184265" x="5616575" y="4616450"/>
          <p14:tracePt t="184280" x="5545138" y="4643438"/>
          <p14:tracePt t="184297" x="5456238" y="4670425"/>
          <p14:tracePt t="184314" x="5375275" y="4687888"/>
          <p14:tracePt t="184329" x="5295900" y="4687888"/>
          <p14:tracePt t="184329" x="5286375" y="4687888"/>
          <p14:tracePt t="184348" x="5224463" y="4687888"/>
          <p14:tracePt t="184363" x="5153025" y="4687888"/>
          <p14:tracePt t="184380" x="5081588" y="4687888"/>
          <p14:tracePt t="184396" x="5000625" y="4670425"/>
          <p14:tracePt t="184413" x="4938713" y="4652963"/>
          <p14:tracePt t="184430" x="4884738" y="4652963"/>
          <p14:tracePt t="184446" x="4840288" y="4633913"/>
          <p14:tracePt t="184464" x="4840288" y="4625975"/>
          <p14:tracePt t="184479" x="4830763" y="4625975"/>
          <p14:tracePt t="184527" x="4830763" y="4608513"/>
          <p14:tracePt t="184537" x="4830763" y="4598988"/>
          <p14:tracePt t="184546" x="4830763" y="4581525"/>
          <p14:tracePt t="184549" x="4830763" y="4562475"/>
          <p14:tracePt t="184563" x="4830763" y="4537075"/>
          <p14:tracePt t="184580" x="4830763" y="4510088"/>
          <p14:tracePt t="184596" x="4830763" y="4483100"/>
          <p14:tracePt t="184613" x="4840288" y="4456113"/>
          <p14:tracePt t="184630" x="4857750" y="4429125"/>
          <p14:tracePt t="184647" x="4875213" y="4411663"/>
          <p14:tracePt t="184664" x="4902200" y="4384675"/>
          <p14:tracePt t="184680" x="4946650" y="4367213"/>
          <p14:tracePt t="184696" x="4983163" y="4348163"/>
          <p14:tracePt t="184713" x="5018088" y="4340225"/>
          <p14:tracePt t="184730" x="5037138" y="4340225"/>
          <p14:tracePt t="184840" x="5027613" y="4340225"/>
          <p14:tracePt t="184849" x="5010150" y="4340225"/>
          <p14:tracePt t="184854" x="4973638" y="4348163"/>
          <p14:tracePt t="184862" x="4894263" y="4348163"/>
          <p14:tracePt t="184880" x="4776788" y="4348163"/>
          <p14:tracePt t="184896" x="4633913" y="4348163"/>
          <p14:tracePt t="184913" x="4554538" y="4348163"/>
          <p14:tracePt t="184930" x="4527550" y="4348163"/>
          <p14:tracePt t="184946" x="4518025" y="4348163"/>
          <p14:tracePt t="184963" x="4510088" y="4348163"/>
          <p14:tracePt t="184980" x="4500563" y="4348163"/>
          <p14:tracePt t="184997" x="4491038" y="4348163"/>
          <p14:tracePt t="185013" x="4465638" y="4357688"/>
          <p14:tracePt t="185031" x="4446588" y="4367213"/>
          <p14:tracePt t="185047" x="4419600" y="4375150"/>
          <p14:tracePt t="185063" x="4367213" y="4384675"/>
          <p14:tracePt t="185080" x="4313238" y="4384675"/>
          <p14:tracePt t="185097" x="4259263" y="4384675"/>
          <p14:tracePt t="185097" x="4251325" y="4384675"/>
          <p14:tracePt t="185114" x="4197350" y="4384675"/>
          <p14:tracePt t="185146" x="4160838" y="4384675"/>
          <p14:tracePt t="185149" x="4152900" y="4384675"/>
          <p14:tracePt t="185191" x="4143375" y="4384675"/>
          <p14:tracePt t="185193" x="4133850" y="4384675"/>
          <p14:tracePt t="185204" x="4116388" y="4384675"/>
          <p14:tracePt t="185214" x="4081463" y="4384675"/>
          <p14:tracePt t="185230" x="4054475" y="4384675"/>
          <p14:tracePt t="185246" x="4044950" y="4384675"/>
          <p14:tracePt t="185263" x="4037013" y="4384675"/>
          <p14:tracePt t="185280" x="4017963" y="4384675"/>
          <p14:tracePt t="185297" x="4000500" y="4384675"/>
          <p14:tracePt t="185314" x="3990975" y="4384675"/>
          <p14:tracePt t="185330" x="3965575" y="4375150"/>
          <p14:tracePt t="185347" x="3946525" y="4375150"/>
          <p14:tracePt t="185936" x="3990975" y="4375150"/>
          <p14:tracePt t="185938" x="4010025" y="4375150"/>
          <p14:tracePt t="185941" x="4081463" y="4375150"/>
          <p14:tracePt t="185949" x="4268788" y="4375150"/>
          <p14:tracePt t="185949" x="4286250" y="4375150"/>
          <p14:tracePt t="185965" x="4402138" y="4375150"/>
          <p14:tracePt t="185980" x="4491038" y="4348163"/>
          <p14:tracePt t="185997" x="4545013" y="4330700"/>
          <p14:tracePt t="186013" x="4581525" y="4303713"/>
          <p14:tracePt t="186029" x="4633913" y="4276725"/>
          <p14:tracePt t="186047" x="4679950" y="4268788"/>
          <p14:tracePt t="186063" x="4714875" y="4259263"/>
          <p14:tracePt t="186081" x="4741863" y="4259263"/>
          <p14:tracePt t="186135" x="4751388" y="4259263"/>
          <p14:tracePt t="186162" x="4759325" y="4259263"/>
          <p14:tracePt t="186174" x="4768850" y="4259263"/>
          <p14:tracePt t="186182" x="4776788" y="4259263"/>
          <p14:tracePt t="186191" x="4795838" y="4259263"/>
          <p14:tracePt t="186201" x="4822825" y="4268788"/>
          <p14:tracePt t="186201" x="4830763" y="4268788"/>
          <p14:tracePt t="186215" x="4848225" y="4268788"/>
          <p14:tracePt t="186230" x="4867275" y="4268788"/>
          <p14:tracePt t="186247" x="4884738" y="4276725"/>
          <p14:tracePt t="186264" x="4902200" y="4286250"/>
          <p14:tracePt t="186280" x="4938713" y="4303713"/>
          <p14:tracePt t="186280" x="4938713" y="4313238"/>
          <p14:tracePt t="186299" x="4991100" y="4330700"/>
          <p14:tracePt t="186314" x="5037138" y="4367213"/>
          <p14:tracePt t="186331" x="5062538" y="4394200"/>
          <p14:tracePt t="186348" x="5089525" y="4402138"/>
          <p14:tracePt t="186364" x="5089525" y="4411663"/>
          <p14:tracePt t="186381" x="5099050" y="4411663"/>
          <p14:tracePt t="186531" x="5099050" y="4419600"/>
          <p14:tracePt t="186544" x="5099050" y="4429125"/>
          <p14:tracePt t="186562" x="5099050" y="4438650"/>
          <p14:tracePt t="186567" x="5108575" y="4438650"/>
          <p14:tracePt t="186578" x="5108575" y="4446588"/>
          <p14:tracePt t="187101" x="5108575" y="4456113"/>
          <p14:tracePt t="187116" x="5108575" y="4465638"/>
          <p14:tracePt t="187131" x="5108575" y="4473575"/>
          <p14:tracePt t="187584" x="5116513" y="4473575"/>
          <p14:tracePt t="187593" x="5126038" y="4473575"/>
          <p14:tracePt t="187596" x="5133975" y="4456113"/>
          <p14:tracePt t="187614" x="5153025" y="4456113"/>
          <p14:tracePt t="187615" x="5180013" y="4446588"/>
          <p14:tracePt t="187631" x="5214938" y="4438650"/>
          <p14:tracePt t="187647" x="5268913" y="4419600"/>
          <p14:tracePt t="187665" x="5313363" y="4419600"/>
          <p14:tracePt t="187682" x="5357813" y="4411663"/>
          <p14:tracePt t="187698" x="5384800" y="4402138"/>
          <p14:tracePt t="187714" x="5402263" y="4402138"/>
          <p14:tracePt t="187714" x="5411788" y="4402138"/>
          <p14:tracePt t="187733" x="5429250" y="4402138"/>
          <p14:tracePt t="187749" x="5438775" y="4402138"/>
          <p14:tracePt t="187765" x="5446713" y="4402138"/>
          <p14:tracePt t="187781" x="5465763" y="4402138"/>
          <p14:tracePt t="188265" x="5465763" y="4411663"/>
          <p14:tracePt t="188412" x="5465763" y="4419600"/>
          <p14:tracePt t="188595" x="5473700" y="4419600"/>
          <p14:tracePt t="188608" x="5473700" y="4411663"/>
          <p14:tracePt t="188611" x="5483225" y="4402138"/>
          <p14:tracePt t="188611" x="5483225" y="4394200"/>
          <p14:tracePt t="188631" x="5491163" y="4384675"/>
          <p14:tracePt t="188633" x="5500688" y="4357688"/>
          <p14:tracePt t="188648" x="5510213" y="4330700"/>
          <p14:tracePt t="188666" x="5518150" y="4303713"/>
          <p14:tracePt t="188681" x="5518150" y="4276725"/>
          <p14:tracePt t="188699" x="5527675" y="4259263"/>
          <p14:tracePt t="188715" x="5527675" y="4224338"/>
          <p14:tracePt t="188732" x="5527675" y="4205288"/>
          <p14:tracePt t="188748" x="5527675" y="4197350"/>
          <p14:tracePt t="188765" x="5527675" y="4187825"/>
          <p14:tracePt t="188782" x="5518150" y="4170363"/>
          <p14:tracePt t="188798" x="5510213" y="4160838"/>
          <p14:tracePt t="188815" x="5491163" y="4152900"/>
          <p14:tracePt t="188831" x="5446713" y="4133850"/>
          <p14:tracePt t="188849" x="5384800" y="4108450"/>
          <p14:tracePt t="188866" x="5348288" y="4089400"/>
          <p14:tracePt t="188881" x="5303838" y="4081463"/>
          <p14:tracePt t="188898" x="5286375" y="4081463"/>
          <p14:tracePt t="188917" x="5259388" y="4081463"/>
          <p14:tracePt t="188932" x="5251450" y="4081463"/>
          <p14:tracePt t="188948" x="5241925" y="4081463"/>
          <p14:tracePt t="188964" x="5224463" y="4081463"/>
          <p14:tracePt t="188981" x="5205413" y="4081463"/>
          <p14:tracePt t="188997" x="5187950" y="4081463"/>
          <p14:tracePt t="189015" x="5180013" y="4089400"/>
          <p14:tracePt t="189031" x="5160963" y="4098925"/>
          <p14:tracePt t="189047" x="5143500" y="4098925"/>
          <p14:tracePt t="189065" x="5116513" y="4098925"/>
          <p14:tracePt t="189081" x="5089525" y="4108450"/>
          <p14:tracePt t="189099" x="5062538" y="4116388"/>
          <p14:tracePt t="189131" x="5027613" y="4133850"/>
          <p14:tracePt t="189135" x="5010150" y="4133850"/>
          <p14:tracePt t="189149" x="5000625" y="4152900"/>
          <p14:tracePt t="189165" x="4983163" y="4170363"/>
          <p14:tracePt t="189182" x="4965700" y="4187825"/>
          <p14:tracePt t="189199" x="4956175" y="4205288"/>
          <p14:tracePt t="189215" x="4946650" y="4224338"/>
          <p14:tracePt t="189232" x="4938713" y="4251325"/>
          <p14:tracePt t="189250" x="4938713" y="4286250"/>
          <p14:tracePt t="189265" x="4938713" y="4322763"/>
          <p14:tracePt t="189283" x="4938713" y="4375150"/>
          <p14:tracePt t="189299" x="4938713" y="4411663"/>
          <p14:tracePt t="189315" x="4938713" y="4438650"/>
          <p14:tracePt t="189332" x="4938713" y="4456113"/>
          <p14:tracePt t="189348" x="4946650" y="4473575"/>
          <p14:tracePt t="189348" x="4946650" y="4483100"/>
          <p14:tracePt t="189381" x="4946650" y="4491038"/>
          <p14:tracePt t="189383" x="4956175" y="4500563"/>
          <p14:tracePt t="189399" x="4973638" y="4510088"/>
          <p14:tracePt t="189416" x="4983163" y="4518025"/>
          <p14:tracePt t="189432" x="5018088" y="4545013"/>
          <p14:tracePt t="189449" x="5062538" y="4554538"/>
          <p14:tracePt t="189465" x="5099050" y="4581525"/>
          <p14:tracePt t="189482" x="5133975" y="4589463"/>
          <p14:tracePt t="189498" x="5160963" y="4589463"/>
          <p14:tracePt t="189515" x="5180013" y="4598988"/>
          <p14:tracePt t="189532" x="5224463" y="4598988"/>
          <p14:tracePt t="189550" x="5251450" y="4598988"/>
          <p14:tracePt t="189567" x="5276850" y="4598988"/>
          <p14:tracePt t="189582" x="5313363" y="4598988"/>
          <p14:tracePt t="189598" x="5340350" y="4589463"/>
          <p14:tracePt t="189615" x="5357813" y="4581525"/>
          <p14:tracePt t="189632" x="5375275" y="4562475"/>
          <p14:tracePt t="189648" x="5394325" y="4554538"/>
          <p14:tracePt t="189664" x="5419725" y="4545013"/>
          <p14:tracePt t="189682" x="5438775" y="4527550"/>
          <p14:tracePt t="189699" x="5465763" y="4510088"/>
          <p14:tracePt t="189716" x="5491163" y="4491038"/>
          <p14:tracePt t="189733" x="5510213" y="4473575"/>
          <p14:tracePt t="189749" x="5537200" y="4446588"/>
          <p14:tracePt t="189766" x="5545138" y="4429125"/>
          <p14:tracePt t="189782" x="5545138" y="4411663"/>
          <p14:tracePt t="189800" x="5545138" y="4402138"/>
          <p14:tracePt t="189815" x="5545138" y="4394200"/>
          <p14:tracePt t="189832" x="5545138" y="4375150"/>
          <p14:tracePt t="189850" x="5545138" y="4348163"/>
          <p14:tracePt t="189865" x="5537200" y="4313238"/>
          <p14:tracePt t="189882" x="5518150" y="4286250"/>
          <p14:tracePt t="189899" x="5473700" y="4251325"/>
          <p14:tracePt t="189916" x="5429250" y="4232275"/>
          <p14:tracePt t="189934" x="5384800" y="4205288"/>
          <p14:tracePt t="189949" x="5330825" y="4187825"/>
          <p14:tracePt t="189967" x="5286375" y="4170363"/>
          <p14:tracePt t="189982" x="5232400" y="4152900"/>
          <p14:tracePt t="189999" x="5205413" y="4143375"/>
          <p14:tracePt t="190018" x="5180013" y="4133850"/>
          <p14:tracePt t="190033" x="5153025" y="4125913"/>
          <p14:tracePt t="190050" x="5116513" y="4125913"/>
          <p14:tracePt t="190066" x="5099050" y="4125913"/>
          <p14:tracePt t="190083" x="5072063" y="4125913"/>
          <p14:tracePt t="190099" x="5045075" y="4125913"/>
          <p14:tracePt t="190116" x="5027613" y="4133850"/>
          <p14:tracePt t="190133" x="5010150" y="4160838"/>
          <p14:tracePt t="190150" x="4991100" y="4170363"/>
          <p14:tracePt t="190166" x="4983163" y="4179888"/>
          <p14:tracePt t="190182" x="4965700" y="4197350"/>
          <p14:tracePt t="190199" x="4956175" y="4205288"/>
          <p14:tracePt t="190216" x="4946650" y="4232275"/>
          <p14:tracePt t="190232" x="4946650" y="4251325"/>
          <p14:tracePt t="190250" x="4946650" y="4276725"/>
          <p14:tracePt t="190265" x="4946650" y="4303713"/>
          <p14:tracePt t="190282" x="4946650" y="4340225"/>
          <p14:tracePt t="190300" x="4946650" y="4367213"/>
          <p14:tracePt t="190316" x="4956175" y="4394200"/>
          <p14:tracePt t="190332" x="4965700" y="4411663"/>
          <p14:tracePt t="190349" x="4983163" y="4429125"/>
          <p14:tracePt t="190365" x="4991100" y="4456113"/>
          <p14:tracePt t="190382" x="5018088" y="4483100"/>
          <p14:tracePt t="190399" x="5037138" y="4491038"/>
          <p14:tracePt t="190415" x="5062538" y="4518025"/>
          <p14:tracePt t="190432" x="5081588" y="4537075"/>
          <p14:tracePt t="190449" x="5099050" y="4545013"/>
          <p14:tracePt t="190466" x="5126038" y="4554538"/>
          <p14:tracePt t="190482" x="5143500" y="4562475"/>
          <p14:tracePt t="190499" x="5187950" y="4572000"/>
          <p14:tracePt t="190515" x="5224463" y="4572000"/>
          <p14:tracePt t="190532" x="5259388" y="4572000"/>
          <p14:tracePt t="190549" x="5295900" y="4572000"/>
          <p14:tracePt t="190566" x="5313363" y="4572000"/>
          <p14:tracePt t="190583" x="5348288" y="4572000"/>
          <p14:tracePt t="190599" x="5375275" y="4562475"/>
          <p14:tracePt t="190617" x="5394325" y="4554538"/>
          <p14:tracePt t="190632" x="5411788" y="4545013"/>
          <p14:tracePt t="190650" x="5446713" y="4537075"/>
          <p14:tracePt t="190666" x="5473700" y="4518025"/>
          <p14:tracePt t="190683" x="5491163" y="4510088"/>
          <p14:tracePt t="190699" x="5518150" y="4483100"/>
          <p14:tracePt t="190716" x="5545138" y="4465638"/>
          <p14:tracePt t="190733" x="5562600" y="4438650"/>
          <p14:tracePt t="190750" x="5572125" y="4419600"/>
          <p14:tracePt t="190766" x="5572125" y="4402138"/>
          <p14:tracePt t="190783" x="5581650" y="4384675"/>
          <p14:tracePt t="190799" x="5581650" y="4375150"/>
          <p14:tracePt t="190816" x="5581650" y="4357688"/>
          <p14:tracePt t="190854" x="5581650" y="4348163"/>
          <p14:tracePt t="190877" x="5581650" y="4340225"/>
          <p14:tracePt t="190884" x="5581650" y="4330700"/>
          <p14:tracePt t="190897" x="5572125" y="4322763"/>
          <p14:tracePt t="190906" x="5562600" y="4313238"/>
          <p14:tracePt t="190906" x="5554663" y="4303713"/>
          <p14:tracePt t="190917" x="5537200" y="4286250"/>
          <p14:tracePt t="190933" x="5527675" y="4276725"/>
          <p14:tracePt t="190950" x="5510213" y="4268788"/>
          <p14:tracePt t="190966" x="5483225" y="4251325"/>
          <p14:tracePt t="190984" x="5465763" y="4241800"/>
          <p14:tracePt t="191000" x="5446713" y="4232275"/>
          <p14:tracePt t="191016" x="5411788" y="4224338"/>
          <p14:tracePt t="191033" x="5384800" y="4224338"/>
          <p14:tracePt t="191050" x="5322888" y="4224338"/>
          <p14:tracePt t="191066" x="5268913" y="4224338"/>
          <p14:tracePt t="191083" x="5241925" y="4224338"/>
          <p14:tracePt t="191099" x="5214938" y="4224338"/>
          <p14:tracePt t="191117" x="5187950" y="4224338"/>
          <p14:tracePt t="191133" x="5180013" y="4224338"/>
          <p14:tracePt t="191150" x="5160963" y="4224338"/>
          <p14:tracePt t="191166" x="5153025" y="4224338"/>
          <p14:tracePt t="191182" x="5126038" y="4241800"/>
          <p14:tracePt t="191200" x="5108575" y="4259263"/>
          <p14:tracePt t="191216" x="5089525" y="4268788"/>
          <p14:tracePt t="191233" x="5054600" y="4303713"/>
          <p14:tracePt t="191250" x="5045075" y="4313238"/>
          <p14:tracePt t="191266" x="5045075" y="4322763"/>
          <p14:tracePt t="191303" x="5045075" y="4330700"/>
          <p14:tracePt t="191332" x="5045075" y="4340225"/>
          <p14:tracePt t="191347" x="5037138" y="4348163"/>
          <p14:tracePt t="191355" x="5037138" y="4357688"/>
          <p14:tracePt t="191366" x="5037138" y="4367213"/>
          <p14:tracePt t="191381" x="5037138" y="4384675"/>
          <p14:tracePt t="191383" x="5037138" y="4394200"/>
          <p14:tracePt t="191383" x="5037138" y="4402138"/>
          <p14:tracePt t="191399" x="5037138" y="4411663"/>
          <p14:tracePt t="191416" x="5037138" y="4419600"/>
          <p14:tracePt t="191434" x="5037138" y="4438650"/>
          <p14:tracePt t="191450" x="5037138" y="4446588"/>
          <p14:tracePt t="191466" x="5045075" y="4456113"/>
          <p14:tracePt t="191483" x="5045075" y="4473575"/>
          <p14:tracePt t="191500" x="5054600" y="4483100"/>
          <p14:tracePt t="191517" x="5072063" y="4491038"/>
          <p14:tracePt t="191533" x="5072063" y="4500563"/>
          <p14:tracePt t="191550" x="5089525" y="4518025"/>
          <p14:tracePt t="191567" x="5099050" y="4518025"/>
          <p14:tracePt t="191583" x="5143500" y="4545013"/>
          <p14:tracePt t="191600" x="5160963" y="4554538"/>
          <p14:tracePt t="191617" x="5180013" y="4562475"/>
          <p14:tracePt t="191633" x="5197475" y="4572000"/>
          <p14:tracePt t="191650" x="5214938" y="4572000"/>
          <p14:tracePt t="191666" x="5268913" y="4572000"/>
          <p14:tracePt t="191683" x="5303838" y="4572000"/>
          <p14:tracePt t="191700" x="5330825" y="4562475"/>
          <p14:tracePt t="191700" x="5340350" y="4562475"/>
          <p14:tracePt t="191717" x="5367338" y="4554538"/>
          <p14:tracePt t="191734" x="5394325" y="4537075"/>
          <p14:tracePt t="191750" x="5419725" y="4518025"/>
          <p14:tracePt t="191768" x="5446713" y="4510088"/>
          <p14:tracePt t="191783" x="5465763" y="4491038"/>
          <p14:tracePt t="191800" x="5491163" y="4483100"/>
          <p14:tracePt t="191817" x="5510213" y="4473575"/>
          <p14:tracePt t="191833" x="5527675" y="4465638"/>
          <p14:tracePt t="191850" x="5554663" y="4446588"/>
          <p14:tracePt t="191866" x="5572125" y="4438650"/>
          <p14:tracePt t="191884" x="5581650" y="4419600"/>
          <p14:tracePt t="191900" x="5599113" y="4402138"/>
          <p14:tracePt t="191939" x="5599113" y="4394200"/>
          <p14:tracePt t="191952" x="5599113" y="4384675"/>
          <p14:tracePt t="191954" x="5599113" y="4375150"/>
          <p14:tracePt t="191987" x="5599113" y="4367213"/>
          <p14:tracePt t="191989" x="5599113" y="4357688"/>
          <p14:tracePt t="192001" x="5589588" y="4330700"/>
          <p14:tracePt t="192016" x="5562600" y="4303713"/>
          <p14:tracePt t="192034" x="5537200" y="4276725"/>
          <p14:tracePt t="192050" x="5510213" y="4251325"/>
          <p14:tracePt t="192067" x="5483225" y="4241800"/>
          <p14:tracePt t="192084" x="5446713" y="4232275"/>
          <p14:tracePt t="192100" x="5411788" y="4205288"/>
          <p14:tracePt t="192117" x="5375275" y="4205288"/>
          <p14:tracePt t="192134" x="5340350" y="4187825"/>
          <p14:tracePt t="192150" x="5303838" y="4179888"/>
          <p14:tracePt t="192167" x="5276850" y="4170363"/>
          <p14:tracePt t="192183" x="5251450" y="4170363"/>
          <p14:tracePt t="192201" x="5232400" y="4170363"/>
          <p14:tracePt t="192216" x="5214938" y="4170363"/>
          <p14:tracePt t="192233" x="5197475" y="4170363"/>
          <p14:tracePt t="192250" x="5180013" y="4170363"/>
          <p14:tracePt t="192267" x="5153025" y="4170363"/>
          <p14:tracePt t="192284" x="5133975" y="4187825"/>
          <p14:tracePt t="192300" x="5116513" y="4197350"/>
          <p14:tracePt t="192317" x="5089525" y="4224338"/>
          <p14:tracePt t="192333" x="5072063" y="4241800"/>
          <p14:tracePt t="192350" x="5062538" y="4259263"/>
          <p14:tracePt t="192366" x="5054600" y="4276725"/>
          <p14:tracePt t="192383" x="5045075" y="4303713"/>
          <p14:tracePt t="192400" x="5037138" y="4330700"/>
          <p14:tracePt t="192416" x="5037138" y="4348163"/>
          <p14:tracePt t="192433" x="5037138" y="4375150"/>
          <p14:tracePt t="192450" x="5037138" y="4394200"/>
          <p14:tracePt t="192466" x="5037138" y="4419600"/>
          <p14:tracePt t="192484" x="5037138" y="4429125"/>
          <p14:tracePt t="192501" x="5037138" y="4456113"/>
          <p14:tracePt t="192517" x="5045075" y="4473575"/>
          <p14:tracePt t="192533" x="5072063" y="4491038"/>
          <p14:tracePt t="192550" x="5089525" y="4510088"/>
          <p14:tracePt t="192566" x="5143500" y="4537075"/>
          <p14:tracePt t="192601" x="5187950" y="4545013"/>
          <p14:tracePt t="192603" x="5224463" y="4554538"/>
          <p14:tracePt t="192617" x="5268913" y="4554538"/>
          <p14:tracePt t="192633" x="5303838" y="4554538"/>
          <p14:tracePt t="192650" x="5330825" y="4554538"/>
          <p14:tracePt t="192668" x="5357813" y="4554538"/>
          <p14:tracePt t="192683" x="5375275" y="4545013"/>
          <p14:tracePt t="192700" x="5402263" y="4537075"/>
          <p14:tracePt t="192717" x="5429250" y="4518025"/>
          <p14:tracePt t="192733" x="5456238" y="4510088"/>
          <p14:tracePt t="192750" x="5491163" y="4483100"/>
          <p14:tracePt t="192767" x="5510213" y="4456113"/>
          <p14:tracePt t="192785" x="5527675" y="4438650"/>
          <p14:tracePt t="192800" x="5537200" y="4411663"/>
          <p14:tracePt t="192818" x="5537200" y="4394200"/>
          <p14:tracePt t="192834" x="5537200" y="4384675"/>
          <p14:tracePt t="192850" x="5537200" y="4375150"/>
          <p14:tracePt t="192867" x="5537200" y="4367213"/>
          <p14:tracePt t="192907" x="5537200" y="4357688"/>
          <p14:tracePt t="192920" x="5537200" y="4348163"/>
          <p14:tracePt t="192923" x="5537200" y="4340225"/>
          <p14:tracePt t="192934" x="5537200" y="4330700"/>
          <p14:tracePt t="192950" x="5537200" y="4322763"/>
          <p14:tracePt t="192985" x="5537200" y="4313238"/>
          <p14:tracePt t="192987" x="5527675" y="4303713"/>
          <p14:tracePt t="193000" x="5518150" y="4303713"/>
          <p14:tracePt t="193017" x="5473700" y="4286250"/>
          <p14:tracePt t="193034" x="5411788" y="4276725"/>
          <p14:tracePt t="193050" x="5322888" y="4276725"/>
          <p14:tracePt t="193067" x="5232400" y="4276725"/>
          <p14:tracePt t="193084" x="5160963" y="4286250"/>
          <p14:tracePt t="193101" x="5089525" y="4295775"/>
          <p14:tracePt t="193101" x="5072063" y="4303713"/>
          <p14:tracePt t="193118" x="4983163" y="4322763"/>
          <p14:tracePt t="193134" x="4884738" y="4348163"/>
          <p14:tracePt t="193134" x="4867275" y="4348163"/>
          <p14:tracePt t="193152" x="4759325" y="4375150"/>
          <p14:tracePt t="193167" x="4652963" y="4384675"/>
          <p14:tracePt t="193184" x="4545013" y="4394200"/>
          <p14:tracePt t="193200" x="4465638" y="4394200"/>
          <p14:tracePt t="193217" x="4394200" y="4384675"/>
          <p14:tracePt t="193234" x="4330700" y="4375150"/>
          <p14:tracePt t="193250" x="4286250" y="4367213"/>
          <p14:tracePt t="193268" x="4259263" y="4357688"/>
          <p14:tracePt t="193283" x="4224338" y="4357688"/>
          <p14:tracePt t="193301" x="4187825" y="4357688"/>
          <p14:tracePt t="193317" x="4152900" y="4357688"/>
          <p14:tracePt t="193334" x="4116388" y="4367213"/>
          <p14:tracePt t="193351" x="4089400" y="4367213"/>
          <p14:tracePt t="193367" x="4081463" y="4367213"/>
          <p14:tracePt t="193383" x="4081463" y="4375150"/>
          <p14:tracePt t="193551" x="4089400" y="4375150"/>
          <p14:tracePt t="193552" x="4098925" y="4375150"/>
          <p14:tracePt t="193566" x="4133850" y="4375150"/>
          <p14:tracePt t="193568" x="4197350" y="4375150"/>
          <p14:tracePt t="193583" x="4259263" y="4375150"/>
          <p14:tracePt t="193600" x="4322763" y="4375150"/>
          <p14:tracePt t="193617" x="4367213" y="4375150"/>
          <p14:tracePt t="193633" x="4429125" y="4375150"/>
          <p14:tracePt t="193650" x="4473575" y="4375150"/>
          <p14:tracePt t="193667" x="4537075" y="4375150"/>
          <p14:tracePt t="193684" x="4608513" y="4375150"/>
          <p14:tracePt t="193684" x="4616450" y="4375150"/>
          <p14:tracePt t="193700" x="4705350" y="4375150"/>
          <p14:tracePt t="193717" x="4759325" y="4375150"/>
          <p14:tracePt t="193734" x="4840288" y="4375150"/>
          <p14:tracePt t="193750" x="4902200" y="4375150"/>
          <p14:tracePt t="193767" x="4983163" y="4375150"/>
          <p14:tracePt t="193784" x="5072063" y="4375150"/>
          <p14:tracePt t="193801" x="5170488" y="4375150"/>
          <p14:tracePt t="193817" x="5268913" y="4375150"/>
          <p14:tracePt t="193834" x="5340350" y="4375150"/>
          <p14:tracePt t="193851" x="5402263" y="4375150"/>
          <p14:tracePt t="193867" x="5473700" y="4375150"/>
          <p14:tracePt t="193885" x="5554663" y="4375150"/>
          <p14:tracePt t="193901" x="5670550" y="4375150"/>
          <p14:tracePt t="193918" x="5768975" y="4375150"/>
          <p14:tracePt t="193934" x="5830888" y="4375150"/>
          <p14:tracePt t="193951" x="5848350" y="4375150"/>
          <p14:tracePt t="194231" x="5840413" y="4375150"/>
          <p14:tracePt t="194237" x="5830888" y="4375150"/>
          <p14:tracePt t="194241" x="5803900" y="4375150"/>
          <p14:tracePt t="194241" x="5795963" y="4375150"/>
          <p14:tracePt t="194252" x="5741988" y="4375150"/>
          <p14:tracePt t="194268" x="5697538" y="4375150"/>
          <p14:tracePt t="194285" x="5653088" y="4375150"/>
          <p14:tracePt t="194301" x="5643563" y="4375150"/>
          <p14:tracePt t="194317" x="5634038" y="4375150"/>
          <p14:tracePt t="194334" x="5626100" y="4375150"/>
          <p14:tracePt t="194351" x="5608638" y="4375150"/>
          <p14:tracePt t="194368" x="5581650" y="4375150"/>
          <p14:tracePt t="194384" x="5545138" y="4375150"/>
          <p14:tracePt t="194401" x="5500688" y="4375150"/>
          <p14:tracePt t="194418" x="5483225" y="4375150"/>
          <p14:tracePt t="194434" x="5456238" y="4375150"/>
          <p14:tracePt t="194467" x="5446713" y="4375150"/>
          <p14:tracePt t="194469" x="5438775" y="4375150"/>
          <p14:tracePt t="194485" x="5419725" y="4384675"/>
          <p14:tracePt t="194500" x="5384800" y="4384675"/>
          <p14:tracePt t="194518" x="5348288" y="4384675"/>
          <p14:tracePt t="194518" x="0" y="0"/>
        </p14:tracePtLst>
        <p14:tracePtLst>
          <p14:tracePt t="195189" x="4152900" y="4402138"/>
          <p14:tracePt t="195551" x="4152900" y="4411663"/>
          <p14:tracePt t="195553" x="4152900" y="4419600"/>
          <p14:tracePt t="195568" x="4152900" y="4438650"/>
          <p14:tracePt t="195570" x="4170363" y="4456113"/>
          <p14:tracePt t="195585" x="4187825" y="4483100"/>
          <p14:tracePt t="195585" x="4187825" y="4491038"/>
          <p14:tracePt t="195603" x="4224338" y="4518025"/>
          <p14:tracePt t="195619" x="4276725" y="4554538"/>
          <p14:tracePt t="195635" x="4357688" y="4608513"/>
          <p14:tracePt t="195651" x="4527550" y="4679950"/>
          <p14:tracePt t="195669" x="4714875" y="4751388"/>
          <p14:tracePt t="195686" x="4894263" y="4813300"/>
          <p14:tracePt t="195702" x="5037138" y="4848225"/>
          <p14:tracePt t="195719" x="5116513" y="4848225"/>
          <p14:tracePt t="195735" x="5232400" y="4830763"/>
          <p14:tracePt t="195752" x="5367338" y="4795838"/>
          <p14:tracePt t="195752" x="5384800" y="4795838"/>
          <p14:tracePt t="195769" x="5562600" y="4768850"/>
          <p14:tracePt t="195786" x="5732463" y="4759325"/>
          <p14:tracePt t="195786" x="5741988" y="4759325"/>
          <p14:tracePt t="195802" x="5840413" y="4751388"/>
          <p14:tracePt t="195819" x="5875338" y="4732338"/>
          <p14:tracePt t="195835" x="5902325" y="4705350"/>
          <p14:tracePt t="195851" x="5929313" y="4679950"/>
          <p14:tracePt t="195869" x="5965825" y="4643438"/>
          <p14:tracePt t="195885" x="5991225" y="4616450"/>
          <p14:tracePt t="195885" x="6000750" y="4616450"/>
          <p14:tracePt t="195902" x="6027738" y="4589463"/>
          <p14:tracePt t="195918" x="6062663" y="4572000"/>
          <p14:tracePt t="195936" x="6081713" y="4545013"/>
          <p14:tracePt t="195952" x="6108700" y="4527550"/>
          <p14:tracePt t="195969" x="6116638" y="4500563"/>
          <p14:tracePt t="195985" x="6126163" y="4483100"/>
          <p14:tracePt t="196002" x="6126163" y="4473575"/>
          <p14:tracePt t="196046" x="6126163" y="4465638"/>
          <p14:tracePt t="196082" x="6126163" y="4456113"/>
          <p14:tracePt t="196094" x="6134100" y="4456113"/>
          <p14:tracePt t="196105" x="6134100" y="4446588"/>
          <p14:tracePt t="196122" x="6134100" y="4438650"/>
          <p14:tracePt t="196143" x="6134100" y="4429125"/>
          <p14:tracePt t="196161" x="6134100" y="4419600"/>
          <p14:tracePt t="196199" x="0" y="0"/>
        </p14:tracePtLst>
        <p14:tracePtLst>
          <p14:tracePt t="198740" x="7313613" y="4276725"/>
          <p14:tracePt t="198944" x="7313613" y="4268788"/>
          <p14:tracePt t="198958" x="7313613" y="4259263"/>
          <p14:tracePt t="198974" x="7313613" y="4251325"/>
          <p14:tracePt t="199006" x="7313613" y="4241800"/>
          <p14:tracePt t="199009" x="7323138" y="4241800"/>
          <p14:tracePt t="199018" x="7331075" y="4241800"/>
          <p14:tracePt t="199036" x="7340600" y="4232275"/>
          <p14:tracePt t="199057" x="7348538" y="4224338"/>
          <p14:tracePt t="199069" x="7367588" y="4214813"/>
          <p14:tracePt t="199070" x="7385050" y="4214813"/>
          <p14:tracePt t="199086" x="7412038" y="4214813"/>
          <p14:tracePt t="199103" x="7429500" y="4205288"/>
          <p14:tracePt t="199119" x="7439025" y="4205288"/>
          <p14:tracePt t="199136" x="7456488" y="4205288"/>
          <p14:tracePt t="199154" x="7466013" y="4214813"/>
          <p14:tracePt t="199170" x="7473950" y="4224338"/>
          <p14:tracePt t="199187" x="7491413" y="4232275"/>
          <p14:tracePt t="199203" x="7510463" y="4251325"/>
          <p14:tracePt t="199220" x="7518400" y="4259263"/>
          <p14:tracePt t="199236" x="7518400" y="4268788"/>
          <p14:tracePt t="199253" x="7527925" y="4276725"/>
          <p14:tracePt t="199270" x="7527925" y="4303713"/>
          <p14:tracePt t="199287" x="7537450" y="4348163"/>
          <p14:tracePt t="199303" x="7537450" y="4375150"/>
          <p14:tracePt t="199319" x="7537450" y="4402138"/>
          <p14:tracePt t="199336" x="7537450" y="4429125"/>
          <p14:tracePt t="199353" x="7527925" y="4456113"/>
          <p14:tracePt t="199369" x="7527925" y="4473575"/>
          <p14:tracePt t="199386" x="7518400" y="4483100"/>
          <p14:tracePt t="199403" x="7518400" y="4491038"/>
          <p14:tracePt t="199419" x="7510463" y="4491038"/>
          <p14:tracePt t="199436" x="7500938" y="4500563"/>
          <p14:tracePt t="199453" x="7491413" y="4510088"/>
          <p14:tracePt t="199470" x="7466013" y="4518025"/>
          <p14:tracePt t="199486" x="7429500" y="4527550"/>
          <p14:tracePt t="199503" x="7402513" y="4545013"/>
          <p14:tracePt t="199520" x="7385050" y="4554538"/>
          <p14:tracePt t="199537" x="7358063" y="4562475"/>
          <p14:tracePt t="199554" x="7331075" y="4562475"/>
          <p14:tracePt t="199570" x="7313613" y="4562475"/>
          <p14:tracePt t="199587" x="7296150" y="4562475"/>
          <p14:tracePt t="199603" x="7259638" y="4562475"/>
          <p14:tracePt t="199620" x="7232650" y="4554538"/>
          <p14:tracePt t="199637" x="7205663" y="4527550"/>
          <p14:tracePt t="199653" x="7180263" y="4518025"/>
          <p14:tracePt t="199670" x="7170738" y="4500563"/>
          <p14:tracePt t="199686" x="7161213" y="4483100"/>
          <p14:tracePt t="199703" x="7143750" y="4465638"/>
          <p14:tracePt t="199721" x="7134225" y="4438650"/>
          <p14:tracePt t="199737" x="7134225" y="4419600"/>
          <p14:tracePt t="199754" x="7126288" y="4384675"/>
          <p14:tracePt t="199770" x="7126288" y="4367213"/>
          <p14:tracePt t="199786" x="7126288" y="4340225"/>
          <p14:tracePt t="199803" x="7126288" y="4322763"/>
          <p14:tracePt t="199820" x="7126288" y="4295775"/>
          <p14:tracePt t="199836" x="7126288" y="4276725"/>
          <p14:tracePt t="199853" x="7134225" y="4268788"/>
          <p14:tracePt t="199870" x="7143750" y="4259263"/>
          <p14:tracePt t="199886" x="7161213" y="4251325"/>
          <p14:tracePt t="199904" x="7170738" y="4241800"/>
          <p14:tracePt t="199921" x="7188200" y="4232275"/>
          <p14:tracePt t="199936" x="7197725" y="4224338"/>
          <p14:tracePt t="199953" x="7215188" y="4214813"/>
          <p14:tracePt t="199971" x="7224713" y="4214813"/>
          <p14:tracePt t="199986" x="7242175" y="4214813"/>
          <p14:tracePt t="199986" x="7251700" y="4214813"/>
          <p14:tracePt t="200004" x="7259638" y="4214813"/>
          <p14:tracePt t="200020" x="7269163" y="4214813"/>
          <p14:tracePt t="200036" x="7286625" y="4214813"/>
          <p14:tracePt t="200053" x="7323138" y="4214813"/>
          <p14:tracePt t="200070" x="7358063" y="4224338"/>
          <p14:tracePt t="200087" x="7394575" y="4251325"/>
          <p14:tracePt t="200104" x="7419975" y="4259263"/>
          <p14:tracePt t="200121" x="7439025" y="4286250"/>
          <p14:tracePt t="200137" x="7456488" y="4295775"/>
          <p14:tracePt t="200153" x="7466013" y="4313238"/>
          <p14:tracePt t="200153" x="7466013" y="4322763"/>
          <p14:tracePt t="200171" x="7473950" y="4330700"/>
          <p14:tracePt t="200186" x="7491413" y="4357688"/>
          <p14:tracePt t="200204" x="7491413" y="4394200"/>
          <p14:tracePt t="200220" x="7500938" y="4429125"/>
          <p14:tracePt t="200236" x="7500938" y="4465638"/>
          <p14:tracePt t="200254" x="7500938" y="4510088"/>
          <p14:tracePt t="200270" x="7500938" y="4537075"/>
          <p14:tracePt t="200289" x="7500938" y="4562475"/>
          <p14:tracePt t="200325" x="7500938" y="4572000"/>
          <p14:tracePt t="200327" x="7491413" y="4572000"/>
          <p14:tracePt t="200337" x="7473950" y="4581525"/>
          <p14:tracePt t="200354" x="7466013" y="4598988"/>
          <p14:tracePt t="200370" x="7446963" y="4608513"/>
          <p14:tracePt t="200387" x="7412038" y="4616450"/>
          <p14:tracePt t="200404" x="7385050" y="4625975"/>
          <p14:tracePt t="200422" x="7358063" y="4625975"/>
          <p14:tracePt t="200437" x="7323138" y="4625975"/>
          <p14:tracePt t="200454" x="7313613" y="4625975"/>
          <p14:tracePt t="200470" x="7277100" y="4625975"/>
          <p14:tracePt t="200488" x="7259638" y="4625975"/>
          <p14:tracePt t="200504" x="7242175" y="4608513"/>
          <p14:tracePt t="200520" x="7232650" y="4589463"/>
          <p14:tracePt t="200537" x="7215188" y="4572000"/>
          <p14:tracePt t="200554" x="7205663" y="4545013"/>
          <p14:tracePt t="200570" x="7197725" y="4518025"/>
          <p14:tracePt t="200587" x="7197725" y="4483100"/>
          <p14:tracePt t="200603" x="7197725" y="4456113"/>
          <p14:tracePt t="200620" x="7197725" y="4419600"/>
          <p14:tracePt t="200637" x="7205663" y="4402138"/>
          <p14:tracePt t="200654" x="7224713" y="4384675"/>
          <p14:tracePt t="200670" x="7242175" y="4375150"/>
          <p14:tracePt t="200687" x="7251700" y="4367213"/>
          <p14:tracePt t="200704" x="7259638" y="4357688"/>
          <p14:tracePt t="200720" x="7277100" y="4348163"/>
          <p14:tracePt t="200738" x="7286625" y="4348163"/>
          <p14:tracePt t="200754" x="7313613" y="4340225"/>
          <p14:tracePt t="200770" x="7348538" y="4340225"/>
          <p14:tracePt t="200788" x="7367588" y="4340225"/>
          <p14:tracePt t="200804" x="7375525" y="4340225"/>
          <p14:tracePt t="200931" x="7375525" y="4348163"/>
          <p14:tracePt t="200935" x="7375525" y="4357688"/>
          <p14:tracePt t="200936" x="7375525" y="4394200"/>
          <p14:tracePt t="200955" x="7348538" y="4456113"/>
          <p14:tracePt t="200971" x="7331075" y="4500563"/>
          <p14:tracePt t="200988" x="7304088" y="4537075"/>
          <p14:tracePt t="201004" x="7296150" y="4554538"/>
          <p14:tracePt t="201021" x="7296150" y="4562475"/>
          <p14:tracePt t="201159" x="7304088" y="4562475"/>
          <p14:tracePt t="201163" x="7313613" y="4562475"/>
          <p14:tracePt t="201167" x="7323138" y="4554538"/>
          <p14:tracePt t="201171" x="7331075" y="4537075"/>
          <p14:tracePt t="201187" x="7358063" y="4518025"/>
          <p14:tracePt t="201204" x="7367588" y="4518025"/>
          <p14:tracePt t="201221" x="7385050" y="4500563"/>
          <p14:tracePt t="201463" x="7375525" y="4500563"/>
          <p14:tracePt t="201470" x="7367588" y="4500563"/>
          <p14:tracePt t="201471" x="7367588" y="4491038"/>
          <p14:tracePt t="201487" x="7340600" y="4491038"/>
          <p14:tracePt t="201488" x="7313613" y="4483100"/>
          <p14:tracePt t="201504" x="7296150" y="4483100"/>
          <p14:tracePt t="201689" x="7304088" y="4483100"/>
          <p14:tracePt t="201694" x="7313613" y="4483100"/>
          <p14:tracePt t="201704" x="7323138" y="4483100"/>
          <p14:tracePt t="201710" x="7331075" y="4473575"/>
          <p14:tracePt t="201720" x="7358063" y="4465638"/>
          <p14:tracePt t="201737" x="7375525" y="4465638"/>
          <p14:tracePt t="201754" x="7394575" y="4465638"/>
          <p14:tracePt t="201770" x="7402513" y="4456113"/>
          <p14:tracePt t="201787" x="7412038" y="4456113"/>
          <p14:tracePt t="201804" x="7419975" y="4456113"/>
          <p14:tracePt t="201821" x="7429500" y="4456113"/>
          <p14:tracePt t="201868" x="7439025" y="4456113"/>
          <p14:tracePt t="201897" x="7446963" y="4456113"/>
          <p14:tracePt t="201910" x="7456488" y="4456113"/>
          <p14:tracePt t="201913" x="7466013" y="4456113"/>
          <p14:tracePt t="201923" x="7473950" y="4456113"/>
          <p14:tracePt t="201924" x="7483475" y="4456113"/>
          <p14:tracePt t="201937" x="7500938" y="4456113"/>
          <p14:tracePt t="201953" x="7510463" y="4456113"/>
          <p14:tracePt t="201972" x="7518400" y="4456113"/>
          <p14:tracePt t="201988" x="7527925" y="4456113"/>
          <p14:tracePt t="202004" x="7545388" y="4456113"/>
          <p14:tracePt t="202037" x="7554913" y="4456113"/>
          <p14:tracePt t="202040" x="7572375" y="4456113"/>
          <p14:tracePt t="202054" x="7589838" y="4456113"/>
          <p14:tracePt t="202072" x="7608888" y="4456113"/>
          <p14:tracePt t="202088" x="7626350" y="4456113"/>
          <p14:tracePt t="202104" x="7643813" y="4456113"/>
          <p14:tracePt t="202122" x="7661275" y="4456113"/>
          <p14:tracePt t="202138" x="7688263" y="4456113"/>
          <p14:tracePt t="202154" x="7697788" y="4456113"/>
          <p14:tracePt t="202171" x="7715250" y="4456113"/>
          <p14:tracePt t="202188" x="7724775" y="4456113"/>
          <p14:tracePt t="202204" x="7732713" y="4456113"/>
          <p14:tracePt t="202221" x="7742238" y="4456113"/>
          <p14:tracePt t="202260" x="7751763" y="4456113"/>
          <p14:tracePt t="202271" x="7759700" y="4456113"/>
          <p14:tracePt t="202288" x="7786688" y="4456113"/>
          <p14:tracePt t="202290" x="7804150" y="4456113"/>
          <p14:tracePt t="202304" x="7875588" y="4456113"/>
          <p14:tracePt t="202322" x="7902575" y="4456113"/>
          <p14:tracePt t="202338" x="7939088" y="4456113"/>
          <p14:tracePt t="202354" x="7974013" y="4456113"/>
          <p14:tracePt t="202372" x="8010525" y="4456113"/>
          <p14:tracePt t="202388" x="8037513" y="4456113"/>
          <p14:tracePt t="202388" x="8045450" y="4456113"/>
          <p14:tracePt t="202406" x="8054975" y="4456113"/>
          <p14:tracePt t="202421" x="8062913" y="4456113"/>
          <p14:tracePt t="202438" x="8072438" y="4456113"/>
          <p14:tracePt t="202454" x="8089900" y="4456113"/>
          <p14:tracePt t="202494" x="8099425" y="4456113"/>
          <p14:tracePt t="202505" x="8108950" y="4456113"/>
          <p14:tracePt t="202506" x="8116888" y="4456113"/>
          <p14:tracePt t="202521" x="8126413" y="4456113"/>
          <p14:tracePt t="202537" x="8143875" y="4456113"/>
          <p14:tracePt t="202554" x="8161338" y="4456113"/>
          <p14:tracePt t="202571" x="8188325" y="4456113"/>
          <p14:tracePt t="202588" x="8215313" y="4456113"/>
          <p14:tracePt t="202604" x="8232775" y="4456113"/>
          <p14:tracePt t="202621" x="8259763" y="4456113"/>
          <p14:tracePt t="202638" x="8269288" y="4456113"/>
          <p14:tracePt t="202654" x="8277225" y="4456113"/>
          <p14:tracePt t="202671" x="8304213" y="4456113"/>
          <p14:tracePt t="202689" x="8313738" y="4456113"/>
          <p14:tracePt t="202704" x="8358188" y="4456113"/>
          <p14:tracePt t="202721" x="8375650" y="4456113"/>
          <p14:tracePt t="202739" x="8394700" y="4456113"/>
          <p14:tracePt t="202754" x="8402638" y="4456113"/>
          <p14:tracePt t="202772" x="8420100" y="4456113"/>
          <p14:tracePt t="202789" x="8439150" y="4456113"/>
          <p14:tracePt t="202804" x="8447088" y="4456113"/>
          <p14:tracePt t="202821" x="8474075" y="4456113"/>
          <p14:tracePt t="202838" x="8483600" y="4456113"/>
          <p14:tracePt t="202855" x="8491538" y="4456113"/>
          <p14:tracePt t="202889" x="8501063" y="4456113"/>
          <p14:tracePt t="202891" x="8510588" y="4456113"/>
          <p14:tracePt t="202905" x="8518525" y="4456113"/>
          <p14:tracePt t="202921" x="8528050" y="4456113"/>
          <p14:tracePt t="202938" x="8545513" y="4456113"/>
          <p14:tracePt t="202954" x="8562975" y="4456113"/>
          <p14:tracePt t="202971" x="8589963" y="4456113"/>
          <p14:tracePt t="202989" x="8599488" y="4456113"/>
          <p14:tracePt t="203005" x="8626475" y="4456113"/>
          <p14:tracePt t="203022" x="8634413" y="4456113"/>
          <p14:tracePt t="203039" x="8661400" y="4465638"/>
          <p14:tracePt t="203055" x="8670925" y="4465638"/>
          <p14:tracePt t="203092" x="8680450" y="4465638"/>
          <p14:tracePt t="203094" x="8688388" y="4465638"/>
          <p14:tracePt t="203105" x="8697913" y="4465638"/>
          <p14:tracePt t="203121" x="8705850" y="4465638"/>
          <p14:tracePt t="203156" x="8715375" y="4465638"/>
          <p14:tracePt t="203177" x="8724900" y="4465638"/>
          <p14:tracePt t="203205" x="8742363" y="4465638"/>
          <p14:tracePt t="203216" x="8751888" y="4465638"/>
          <p14:tracePt t="203219" x="8759825" y="4465638"/>
          <p14:tracePt t="203244" x="8769350" y="4465638"/>
          <p14:tracePt t="203271" x="8777288" y="4465638"/>
          <p14:tracePt t="203300" x="8786813" y="4465638"/>
          <p14:tracePt t="203312" x="8796338" y="4465638"/>
          <p14:tracePt t="203331" x="8804275" y="4465638"/>
          <p14:tracePt t="203339" x="8813800" y="4465638"/>
          <p14:tracePt t="203344" x="8823325" y="4473575"/>
          <p14:tracePt t="203355" x="8848725" y="4473575"/>
          <p14:tracePt t="203372" x="8902700" y="4500563"/>
          <p14:tracePt t="203390" x="8939213" y="4510088"/>
          <p14:tracePt t="203406" x="8956675" y="4518025"/>
          <p14:tracePt t="203564" x="8966200" y="4518025"/>
          <p14:tracePt t="203655" x="8974138" y="4518025"/>
          <p14:tracePt t="204052" x="8983663" y="4518025"/>
          <p14:tracePt t="204099" x="8991600" y="4518025"/>
          <p14:tracePt t="204147" x="9001125" y="4518025"/>
          <p14:tracePt t="204179" x="9010650" y="4518025"/>
          <p14:tracePt t="204215" x="9018588" y="4518025"/>
          <p14:tracePt t="204227" x="9028113" y="4518025"/>
          <p14:tracePt t="204251" x="9037638" y="4518025"/>
          <p14:tracePt t="204274" x="9045575" y="4518025"/>
          <p14:tracePt t="204869" x="0" y="0"/>
        </p14:tracePtLst>
        <p14:tracePtLst>
          <p14:tracePt t="206541" x="830263" y="4241800"/>
          <p14:tracePt t="206869" x="830263" y="4224338"/>
          <p14:tracePt t="206871" x="830263" y="4214813"/>
          <p14:tracePt t="206880" x="830263" y="4205288"/>
          <p14:tracePt t="206889" x="830263" y="4179888"/>
          <p14:tracePt t="206928" x="830263" y="4170363"/>
          <p14:tracePt t="207130" x="830263" y="4179888"/>
          <p14:tracePt t="207136" x="830263" y="4187825"/>
          <p14:tracePt t="207146" x="830263" y="4224338"/>
          <p14:tracePt t="207157" x="830263" y="4259263"/>
          <p14:tracePt t="207160" x="830263" y="4322763"/>
          <p14:tracePt t="207160" x="830263" y="4330700"/>
          <p14:tracePt t="207174" x="847725" y="4394200"/>
          <p14:tracePt t="207191" x="857250" y="4456113"/>
          <p14:tracePt t="207207" x="857250" y="4500563"/>
          <p14:tracePt t="207223" x="857250" y="4545013"/>
          <p14:tracePt t="207240" x="857250" y="4589463"/>
          <p14:tracePt t="207257" x="857250" y="4670425"/>
          <p14:tracePt t="207274" x="866775" y="4786313"/>
          <p14:tracePt t="207291" x="884238" y="4911725"/>
          <p14:tracePt t="207307" x="938213" y="5037138"/>
          <p14:tracePt t="207323" x="1044575" y="5197475"/>
          <p14:tracePt t="207341" x="1214438" y="5357813"/>
          <p14:tracePt t="207356" x="1428750" y="5518150"/>
          <p14:tracePt t="207356" x="1465263" y="5545138"/>
          <p14:tracePt t="207374" x="1731963" y="5715000"/>
          <p14:tracePt t="207391" x="1901825" y="5813425"/>
          <p14:tracePt t="207406" x="2027238" y="5848350"/>
          <p14:tracePt t="207424" x="2089150" y="5857875"/>
          <p14:tracePt t="207441" x="2143125" y="5857875"/>
          <p14:tracePt t="207457" x="2170113" y="5840413"/>
          <p14:tracePt t="207473" x="2197100" y="5822950"/>
          <p14:tracePt t="207491" x="2205038" y="5803900"/>
          <p14:tracePt t="207507" x="2214563" y="5795963"/>
          <p14:tracePt t="207523" x="2241550" y="5768975"/>
          <p14:tracePt t="207540" x="2251075" y="5759450"/>
          <p14:tracePt t="207557" x="2251075" y="5751513"/>
          <p14:tracePt t="207573" x="2259013" y="5751513"/>
          <p14:tracePt t="207590" x="2268538" y="5751513"/>
          <p14:tracePt t="207606" x="2286000" y="5741988"/>
          <p14:tracePt t="207623" x="2366963" y="5751513"/>
          <p14:tracePt t="207640" x="2554288" y="5813425"/>
          <p14:tracePt t="207657" x="2759075" y="5894388"/>
          <p14:tracePt t="207674" x="3000375" y="5965825"/>
          <p14:tracePt t="207690" x="3170238" y="6010275"/>
          <p14:tracePt t="207707" x="3251200" y="6027738"/>
          <p14:tracePt t="207724" x="3313113" y="6037263"/>
          <p14:tracePt t="207741" x="3367088" y="6037263"/>
          <p14:tracePt t="207757" x="3411538" y="6037263"/>
          <p14:tracePt t="207774" x="3438525" y="6037263"/>
          <p14:tracePt t="207790" x="3473450" y="6045200"/>
          <p14:tracePt t="207807" x="3482975" y="6054725"/>
          <p14:tracePt t="207824" x="3490913" y="6054725"/>
          <p14:tracePt t="207986" x="3482975" y="6054725"/>
          <p14:tracePt t="207988" x="3473450" y="6054725"/>
          <p14:tracePt t="207996" x="3429000" y="6054725"/>
          <p14:tracePt t="208008" x="3330575" y="6054725"/>
          <p14:tracePt t="208024" x="3197225" y="6045200"/>
          <p14:tracePt t="208040" x="3027363" y="6045200"/>
          <p14:tracePt t="208058" x="2867025" y="6045200"/>
          <p14:tracePt t="208075" x="2670175" y="6045200"/>
          <p14:tracePt t="208090" x="2438400" y="6045200"/>
          <p14:tracePt t="208108" x="2259013" y="6045200"/>
          <p14:tracePt t="208123" x="2116138" y="6045200"/>
          <p14:tracePt t="208140" x="1946275" y="6045200"/>
          <p14:tracePt t="208157" x="1866900" y="6045200"/>
          <p14:tracePt t="208173" x="1812925" y="6045200"/>
          <p14:tracePt t="208173" x="1803400" y="6045200"/>
          <p14:tracePt t="208191" x="1751013" y="6045200"/>
          <p14:tracePt t="208208" x="1714500" y="6045200"/>
          <p14:tracePt t="208224" x="1660525" y="6045200"/>
          <p14:tracePt t="208224" x="1652588" y="6045200"/>
          <p14:tracePt t="208241" x="1598613" y="6045200"/>
          <p14:tracePt t="208258" x="1527175" y="6045200"/>
          <p14:tracePt t="208274" x="1465263" y="6045200"/>
          <p14:tracePt t="208290" x="1401763" y="6072188"/>
          <p14:tracePt t="208308" x="1366838" y="6072188"/>
          <p14:tracePt t="208324" x="1339850" y="6089650"/>
          <p14:tracePt t="208340" x="1303338" y="6099175"/>
          <p14:tracePt t="208358" x="1276350" y="6099175"/>
          <p14:tracePt t="208374" x="1241425" y="6099175"/>
          <p14:tracePt t="208391" x="1196975" y="6099175"/>
          <p14:tracePt t="208408" x="1152525" y="6099175"/>
          <p14:tracePt t="208425" x="1143000" y="6099175"/>
          <p14:tracePt t="208573" x="1143000" y="6089650"/>
          <p14:tracePt t="208580" x="1143000" y="6081713"/>
          <p14:tracePt t="208595" x="1179513" y="6054725"/>
          <p14:tracePt t="208597" x="1196975" y="6045200"/>
          <p14:tracePt t="208607" x="1250950" y="6000750"/>
          <p14:tracePt t="208624" x="1303338" y="5973763"/>
          <p14:tracePt t="208641" x="1357313" y="5956300"/>
          <p14:tracePt t="208657" x="1411288" y="5929313"/>
          <p14:tracePt t="208674" x="1446213" y="5911850"/>
          <p14:tracePt t="208691" x="1490663" y="5875338"/>
          <p14:tracePt t="208707" x="1571625" y="5795963"/>
          <p14:tracePt t="208725" x="1625600" y="5715000"/>
          <p14:tracePt t="208740" x="1679575" y="5653088"/>
          <p14:tracePt t="208740" x="1687513" y="5643563"/>
          <p14:tracePt t="208759" x="1741488" y="5572125"/>
          <p14:tracePt t="208775" x="1795463" y="5527675"/>
          <p14:tracePt t="208790" x="1839913" y="5473700"/>
          <p14:tracePt t="208790" x="1847850" y="5465763"/>
          <p14:tracePt t="208809" x="1901825" y="5419725"/>
          <p14:tracePt t="208809" x="1901825" y="5411788"/>
          <p14:tracePt t="208825" x="1965325" y="5348288"/>
          <p14:tracePt t="208841" x="2027238" y="5268913"/>
          <p14:tracePt t="208858" x="2125663" y="5153025"/>
          <p14:tracePt t="208874" x="2224088" y="5037138"/>
          <p14:tracePt t="208874" x="2251075" y="5010150"/>
          <p14:tracePt t="208893" x="2357438" y="4911725"/>
          <p14:tracePt t="208893" x="2374900" y="4902200"/>
          <p14:tracePt t="208909" x="2446338" y="4840288"/>
          <p14:tracePt t="208925" x="2490788" y="4795838"/>
          <p14:tracePt t="208941" x="2527300" y="4732338"/>
          <p14:tracePt t="208958" x="2562225" y="4670425"/>
          <p14:tracePt t="208975" x="2598738" y="4625975"/>
          <p14:tracePt t="208991" x="2616200" y="4589463"/>
          <p14:tracePt t="209009" x="2633663" y="4554538"/>
          <p14:tracePt t="209025" x="2652713" y="4527550"/>
          <p14:tracePt t="209042" x="2679700" y="4491038"/>
          <p14:tracePt t="209057" x="2697163" y="4456113"/>
          <p14:tracePt t="209075" x="2724150" y="4429125"/>
          <p14:tracePt t="209092" x="2768600" y="4375150"/>
          <p14:tracePt t="209108" x="2786063" y="4330700"/>
          <p14:tracePt t="209125" x="2813050" y="4303713"/>
          <p14:tracePt t="209141" x="2822575" y="4295775"/>
          <p14:tracePt t="209158" x="2830513" y="4276725"/>
          <p14:tracePt t="209201" x="2840038" y="4276725"/>
          <p14:tracePt t="209243" x="2840038" y="4268788"/>
          <p14:tracePt t="209264" x="2847975" y="4268788"/>
          <p14:tracePt t="209280" x="2847975" y="4259263"/>
          <p14:tracePt t="209300" x="2857500" y="4259263"/>
          <p14:tracePt t="209313" x="2857500" y="4251325"/>
          <p14:tracePt t="212842" x="2857500" y="4259263"/>
          <p14:tracePt t="212849" x="2857500" y="4268788"/>
          <p14:tracePt t="212853" x="2857500" y="4286250"/>
          <p14:tracePt t="212859" x="2857500" y="4322763"/>
          <p14:tracePt t="213061" x="2857500" y="4330700"/>
          <p14:tracePt t="213066" x="2847975" y="4330700"/>
          <p14:tracePt t="213071" x="2830513" y="4348163"/>
          <p14:tracePt t="213076" x="2759075" y="4419600"/>
          <p14:tracePt t="213092" x="2670175" y="4518025"/>
          <p14:tracePt t="213109" x="2589213" y="4633913"/>
          <p14:tracePt t="213127" x="2527300" y="4724400"/>
          <p14:tracePt t="213143" x="2473325" y="4813300"/>
          <p14:tracePt t="213160" x="2393950" y="4919663"/>
          <p14:tracePt t="213177" x="2312988" y="5000625"/>
          <p14:tracePt t="213192" x="2214563" y="5054600"/>
          <p14:tracePt t="213192" x="2187575" y="5072063"/>
          <p14:tracePt t="213210" x="2071688" y="5116513"/>
          <p14:tracePt t="213227" x="1965325" y="5153025"/>
          <p14:tracePt t="213244" x="1884363" y="5170488"/>
          <p14:tracePt t="213260" x="1839913" y="5180013"/>
          <p14:tracePt t="213260" x="0" y="0"/>
        </p14:tracePtLst>
        <p14:tracePtLst>
          <p14:tracePt t="213860" x="660400" y="5741988"/>
          <p14:tracePt t="214074" x="669925" y="5741988"/>
          <p14:tracePt t="214082" x="679450" y="5741988"/>
          <p14:tracePt t="214085" x="696913" y="5751513"/>
          <p14:tracePt t="214092" x="723900" y="5751513"/>
          <p14:tracePt t="214110" x="750888" y="5751513"/>
          <p14:tracePt t="214125" x="776288" y="5751513"/>
          <p14:tracePt t="214144" x="795338" y="5751513"/>
          <p14:tracePt t="214160" x="822325" y="5751513"/>
          <p14:tracePt t="214176" x="847725" y="5751513"/>
          <p14:tracePt t="214194" x="857250" y="5751513"/>
          <p14:tracePt t="214210" x="884238" y="5751513"/>
          <p14:tracePt t="214228" x="893763" y="5751513"/>
          <p14:tracePt t="214243" x="919163" y="5751513"/>
          <p14:tracePt t="214260" x="938213" y="5751513"/>
          <p14:tracePt t="214277" x="955675" y="5751513"/>
          <p14:tracePt t="214294" x="973138" y="5751513"/>
          <p14:tracePt t="214311" x="1000125" y="5751513"/>
          <p14:tracePt t="214327" x="1017588" y="5741988"/>
          <p14:tracePt t="214344" x="1036638" y="5732463"/>
          <p14:tracePt t="214360" x="1054100" y="5732463"/>
          <p14:tracePt t="214397" x="1062038" y="5732463"/>
          <p14:tracePt t="214432" x="1071563" y="5732463"/>
          <p14:tracePt t="214468" x="1071563" y="5724525"/>
          <p14:tracePt t="214480" x="1081088" y="5724525"/>
          <p14:tracePt t="214504" x="1089025" y="5724525"/>
          <p14:tracePt t="214525" x="1098550" y="5724525"/>
          <p14:tracePt t="214536" x="1108075" y="5715000"/>
          <p14:tracePt t="214585" x="1116013" y="5715000"/>
          <p14:tracePt t="214737" x="1116013" y="5724525"/>
          <p14:tracePt t="214745" x="1116013" y="5732463"/>
          <p14:tracePt t="214745" x="1116013" y="5741988"/>
          <p14:tracePt t="214760" x="1116013" y="5751513"/>
          <p14:tracePt t="214761" x="1125538" y="5759450"/>
          <p14:tracePt t="214776" x="1125538" y="5786438"/>
          <p14:tracePt t="214793" x="1133475" y="5803900"/>
          <p14:tracePt t="214810" x="1143000" y="5848350"/>
          <p14:tracePt t="214826" x="1143000" y="5867400"/>
          <p14:tracePt t="214843" x="1152525" y="5894388"/>
          <p14:tracePt t="214860" x="1152525" y="5902325"/>
          <p14:tracePt t="214878" x="1160463" y="5919788"/>
          <p14:tracePt t="214894" x="1160463" y="5929313"/>
          <p14:tracePt t="214928" x="1169988" y="5938838"/>
          <p14:tracePt t="214943" x="1169988" y="5946775"/>
          <p14:tracePt t="214945" x="1179513" y="5946775"/>
          <p14:tracePt t="214960" x="1179513" y="5965825"/>
          <p14:tracePt t="214977" x="1179513" y="5973763"/>
          <p14:tracePt t="214994" x="1187450" y="5983288"/>
          <p14:tracePt t="215010" x="1187450" y="6000750"/>
          <p14:tracePt t="215092" x="1187450" y="6010275"/>
          <p14:tracePt t="215124" x="1187450" y="6018213"/>
          <p14:tracePt t="215149" x="1187450" y="6027738"/>
          <p14:tracePt t="215231" x="1187450" y="6037263"/>
          <p14:tracePt t="215264" x="1187450" y="6045200"/>
          <p14:tracePt t="215265" x="1169988" y="6045200"/>
          <p14:tracePt t="215267" x="1160463" y="6045200"/>
          <p14:tracePt t="215282" x="1143000" y="6045200"/>
          <p14:tracePt t="215292" x="1116013" y="6045200"/>
          <p14:tracePt t="215310" x="1081088" y="6045200"/>
          <p14:tracePt t="215327" x="1054100" y="6045200"/>
          <p14:tracePt t="215342" x="1027113" y="6027738"/>
          <p14:tracePt t="215359" x="990600" y="6027738"/>
          <p14:tracePt t="215378" x="955675" y="6018213"/>
          <p14:tracePt t="215393" x="928688" y="6018213"/>
          <p14:tracePt t="215393" x="919163" y="6010275"/>
          <p14:tracePt t="215412" x="901700" y="6010275"/>
          <p14:tracePt t="215428" x="884238" y="6010275"/>
          <p14:tracePt t="215444" x="874713" y="6000750"/>
          <p14:tracePt t="215461" x="847725" y="6000750"/>
          <p14:tracePt t="215477" x="839788" y="6000750"/>
          <p14:tracePt t="215495" x="822325" y="6000750"/>
          <p14:tracePt t="215510" x="795338" y="6000750"/>
          <p14:tracePt t="215528" x="776288" y="5991225"/>
          <p14:tracePt t="215544" x="768350" y="5991225"/>
          <p14:tracePt t="215561" x="758825" y="5991225"/>
          <p14:tracePt t="215578" x="741363" y="5991225"/>
          <p14:tracePt t="215629" x="731838" y="5991225"/>
          <p14:tracePt t="215684" x="723900" y="5991225"/>
          <p14:tracePt t="215720" x="714375" y="5991225"/>
          <p14:tracePt t="215767" x="704850" y="5991225"/>
          <p14:tracePt t="215779" x="696913" y="5991225"/>
          <p14:tracePt t="215916" x="714375" y="5991225"/>
          <p14:tracePt t="215920" x="741363" y="5991225"/>
          <p14:tracePt t="215923" x="758825" y="5991225"/>
          <p14:tracePt t="215927" x="866775" y="6010275"/>
          <p14:tracePt t="215927" x="884238" y="6010275"/>
          <p14:tracePt t="215945" x="938213" y="6018213"/>
          <p14:tracePt t="215961" x="965200" y="6027738"/>
          <p14:tracePt t="215977" x="990600" y="6027738"/>
          <p14:tracePt t="215977" x="1000125" y="6027738"/>
          <p14:tracePt t="215994" x="1017588" y="6027738"/>
          <p14:tracePt t="216011" x="1036638" y="6027738"/>
          <p14:tracePt t="216028" x="1054100" y="6027738"/>
          <p14:tracePt t="216044" x="1071563" y="6027738"/>
          <p14:tracePt t="216060" x="1081088" y="6027738"/>
          <p14:tracePt t="216096" x="1089025" y="6027738"/>
          <p14:tracePt t="216126" x="1098550" y="6027738"/>
          <p14:tracePt t="216151" x="1108075" y="6027738"/>
          <p14:tracePt t="216195" x="1116013" y="6027738"/>
          <p14:tracePt t="216243" x="1125538" y="6027738"/>
          <p14:tracePt t="216602" x="1116013" y="6027738"/>
          <p14:tracePt t="216607" x="1108075" y="6027738"/>
          <p14:tracePt t="216609" x="1098550" y="6027738"/>
          <p14:tracePt t="216621" x="1089025" y="6027738"/>
          <p14:tracePt t="216628" x="1071563" y="6027738"/>
          <p14:tracePt t="216644" x="1054100" y="6027738"/>
          <p14:tracePt t="216660" x="1027113" y="6018213"/>
          <p14:tracePt t="216679" x="1000125" y="6018213"/>
          <p14:tracePt t="216694" x="982663" y="6010275"/>
          <p14:tracePt t="216694" x="973138" y="6010275"/>
          <p14:tracePt t="216712" x="955675" y="6010275"/>
          <p14:tracePt t="216727" x="928688" y="6000750"/>
          <p14:tracePt t="216744" x="901700" y="6000750"/>
          <p14:tracePt t="216763" x="874713" y="6000750"/>
          <p14:tracePt t="216777" x="857250" y="6000750"/>
          <p14:tracePt t="216815" x="847725" y="6000750"/>
          <p14:tracePt t="216817" x="839788" y="6000750"/>
          <p14:tracePt t="216827" x="830263" y="6000750"/>
          <p14:tracePt t="216881" x="830263" y="5991225"/>
          <p14:tracePt t="216893" x="822325" y="5991225"/>
          <p14:tracePt t="216929" x="812800" y="5991225"/>
          <p14:tracePt t="216942" x="803275" y="5991225"/>
          <p14:tracePt t="216953" x="803275" y="5983288"/>
          <p14:tracePt t="216965" x="795338" y="5983288"/>
          <p14:tracePt t="217052" x="812800" y="5983288"/>
          <p14:tracePt t="217056" x="822325" y="5983288"/>
          <p14:tracePt t="217058" x="839788" y="5973763"/>
          <p14:tracePt t="217060" x="919163" y="5973763"/>
          <p14:tracePt t="217078" x="973138" y="5973763"/>
          <p14:tracePt t="217093" x="1036638" y="5973763"/>
          <p14:tracePt t="217111" x="1108075" y="5973763"/>
          <p14:tracePt t="217129" x="1187450" y="5973763"/>
          <p14:tracePt t="217144" x="1322388" y="5973763"/>
          <p14:tracePt t="217162" x="1455738" y="5973763"/>
          <p14:tracePt t="217178" x="1554163" y="5973763"/>
          <p14:tracePt t="217194" x="1616075" y="5973763"/>
          <p14:tracePt t="217212" x="1652588" y="5973763"/>
          <p14:tracePt t="217228" x="1670050" y="5973763"/>
          <p14:tracePt t="217246" x="1679575" y="5973763"/>
          <p14:tracePt t="217261" x="1687513" y="5973763"/>
          <p14:tracePt t="218296" x="1687513" y="5965825"/>
          <p14:tracePt t="218296" x="1687513" y="5956300"/>
          <p14:tracePt t="218302" x="1687513" y="5946775"/>
          <p14:tracePt t="218311" x="1687513" y="5902325"/>
          <p14:tracePt t="218315" x="1652588" y="5830888"/>
          <p14:tracePt t="218315" x="0" y="0"/>
        </p14:tracePtLst>
      </p14:laserTrace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3870120410"/>
              </p:ext>
            </p:extLst>
          </p:nvPr>
        </p:nvGraphicFramePr>
        <p:xfrm>
          <a:off x="-152400" y="152400"/>
          <a:ext cx="9144000" cy="6858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708045258"/>
      </p:ext>
    </p:extLst>
  </p:cSld>
  <p:clrMapOvr>
    <a:masterClrMapping/>
  </p:clrMapOvr>
  <mc:AlternateContent xmlns:mc="http://schemas.openxmlformats.org/markup-compatibility/2006" xmlns:p14="http://schemas.microsoft.com/office/powerpoint/2010/main">
    <mc:Choice Requires="p14">
      <p:transition spd="slow" p14:dur="2000" advTm="116497"/>
    </mc:Choice>
    <mc:Fallback xmlns="">
      <p:transition spd="slow" advTm="1164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extLst>
    <p:ext uri="{3A86A75C-4F4B-4683-9AE1-C65F6400EC91}">
      <p14:laserTraceLst xmlns:p14="http://schemas.microsoft.com/office/powerpoint/2010/main">
        <p14:tracePtLst>
          <p14:tracePt t="3115" x="4179888" y="1250950"/>
          <p14:tracePt t="3916" x="4187825" y="1250950"/>
          <p14:tracePt t="3923" x="4197350" y="1250950"/>
          <p14:tracePt t="3927" x="4214813" y="1250950"/>
          <p14:tracePt t="3944" x="4224338" y="1250950"/>
          <p14:tracePt t="3946" x="4251325" y="1250950"/>
          <p14:tracePt t="3961" x="4268788" y="1250950"/>
          <p14:tracePt t="3977" x="4286250" y="1258888"/>
          <p14:tracePt t="3995" x="4313238" y="1268413"/>
          <p14:tracePt t="4013" x="4340225" y="1268413"/>
          <p14:tracePt t="4028" x="4375150" y="1276350"/>
          <p14:tracePt t="4044" x="4394200" y="1276350"/>
          <p14:tracePt t="4062" x="4411663" y="1285875"/>
          <p14:tracePt t="4078" x="4419600" y="1285875"/>
          <p14:tracePt t="4095" x="4429125" y="1285875"/>
          <p14:tracePt t="4111" x="4438650" y="1285875"/>
          <p14:tracePt t="4128" x="4446588" y="1285875"/>
          <p14:tracePt t="4423" x="0" y="0"/>
        </p14:tracePtLst>
        <p14:tracePtLst>
          <p14:tracePt t="8281" x="1322388" y="2455863"/>
          <p14:tracePt t="8629" x="1330325" y="2455863"/>
          <p14:tracePt t="8653" x="1339850" y="2455863"/>
          <p14:tracePt t="8656" x="1347788" y="2455863"/>
          <p14:tracePt t="8659" x="1357313" y="2455863"/>
          <p14:tracePt t="8667" x="1374775" y="2465388"/>
          <p14:tracePt t="8682" x="1401763" y="2465388"/>
          <p14:tracePt t="8698" x="1419225" y="2473325"/>
          <p14:tracePt t="8714" x="1438275" y="2482850"/>
          <p14:tracePt t="8731" x="1455738" y="2490788"/>
          <p14:tracePt t="8747" x="1500188" y="2509838"/>
          <p14:tracePt t="8765" x="1536700" y="2517775"/>
          <p14:tracePt t="8781" x="1589088" y="2517775"/>
          <p14:tracePt t="8798" x="1625600" y="2517775"/>
          <p14:tracePt t="8815" x="1652588" y="2527300"/>
          <p14:tracePt t="8831" x="1679575" y="2527300"/>
          <p14:tracePt t="8848" x="1704975" y="2536825"/>
          <p14:tracePt t="8864" x="1731963" y="2536825"/>
          <p14:tracePt t="8881" x="1768475" y="2544763"/>
          <p14:tracePt t="8897" x="1795463" y="2554288"/>
          <p14:tracePt t="8915" x="1822450" y="2554288"/>
          <p14:tracePt t="8915" x="1830388" y="2554288"/>
          <p14:tracePt t="8932" x="1847850" y="2554288"/>
          <p14:tracePt t="8948" x="1866900" y="2554288"/>
          <p14:tracePt t="8965" x="1893888" y="2554288"/>
          <p14:tracePt t="8981" x="1919288" y="2554288"/>
          <p14:tracePt t="8997" x="1955800" y="2562225"/>
          <p14:tracePt t="9014" x="1982788" y="2562225"/>
          <p14:tracePt t="9031" x="2044700" y="2562225"/>
          <p14:tracePt t="9048" x="2098675" y="2562225"/>
          <p14:tracePt t="9065" x="2143125" y="2562225"/>
          <p14:tracePt t="9082" x="2197100" y="2562225"/>
          <p14:tracePt t="9097" x="2259013" y="2562225"/>
          <p14:tracePt t="9114" x="2303463" y="2571750"/>
          <p14:tracePt t="9132" x="2339975" y="2571750"/>
          <p14:tracePt t="9147" x="2384425" y="2571750"/>
          <p14:tracePt t="9165" x="2428875" y="2571750"/>
          <p14:tracePt t="9181" x="2473325" y="2571750"/>
          <p14:tracePt t="9198" x="2500313" y="2571750"/>
          <p14:tracePt t="9215" x="2536825" y="2571750"/>
          <p14:tracePt t="9232" x="2562225" y="2571750"/>
          <p14:tracePt t="9247" x="2598738" y="2571750"/>
          <p14:tracePt t="9264" x="2625725" y="2571750"/>
          <p14:tracePt t="9281" x="2643188" y="2571750"/>
          <p14:tracePt t="9281" x="2652713" y="2571750"/>
          <p14:tracePt t="9300" x="2679700" y="2571750"/>
          <p14:tracePt t="9315" x="2705100" y="2571750"/>
          <p14:tracePt t="9331" x="2732088" y="2571750"/>
          <p14:tracePt t="9347" x="2759075" y="2571750"/>
          <p14:tracePt t="9365" x="2786063" y="2571750"/>
          <p14:tracePt t="9381" x="2803525" y="2562225"/>
          <p14:tracePt t="9398" x="2830513" y="2562225"/>
          <p14:tracePt t="9415" x="2840038" y="2562225"/>
          <p14:tracePt t="9432" x="2857500" y="2554288"/>
          <p14:tracePt t="9641" x="0" y="0"/>
        </p14:tracePtLst>
        <p14:tracePtLst>
          <p14:tracePt t="12591" x="5741988" y="2465388"/>
          <p14:tracePt t="12856" x="5751513" y="2465388"/>
          <p14:tracePt t="12860" x="5759450" y="2465388"/>
          <p14:tracePt t="12861" x="5768975" y="2465388"/>
          <p14:tracePt t="12882" x="5786438" y="2465388"/>
          <p14:tracePt t="12883" x="5830888" y="2465388"/>
          <p14:tracePt t="12899" x="5884863" y="2465388"/>
          <p14:tracePt t="12916" x="5919788" y="2465388"/>
          <p14:tracePt t="12932" x="5965825" y="2465388"/>
          <p14:tracePt t="12949" x="6010275" y="2465388"/>
          <p14:tracePt t="12966" x="6037263" y="2465388"/>
          <p14:tracePt t="12983" x="6072188" y="2465388"/>
          <p14:tracePt t="12999" x="6108700" y="2473325"/>
          <p14:tracePt t="13015" x="6134100" y="2473325"/>
          <p14:tracePt t="13032" x="6170613" y="2482850"/>
          <p14:tracePt t="13048" x="6205538" y="2482850"/>
          <p14:tracePt t="13066" x="6242050" y="2482850"/>
          <p14:tracePt t="13083" x="6286500" y="2482850"/>
          <p14:tracePt t="13099" x="6357938" y="2490788"/>
          <p14:tracePt t="13116" x="6411913" y="2490788"/>
          <p14:tracePt t="13132" x="6456363" y="2490788"/>
          <p14:tracePt t="13149" x="6510338" y="2490788"/>
          <p14:tracePt t="13166" x="6554788" y="2490788"/>
          <p14:tracePt t="13182" x="6599238" y="2490788"/>
          <p14:tracePt t="13198" x="6634163" y="2490788"/>
          <p14:tracePt t="13216" x="6670675" y="2490788"/>
          <p14:tracePt t="13232" x="6732588" y="2490788"/>
          <p14:tracePt t="13248" x="6796088" y="2490788"/>
          <p14:tracePt t="13265" x="6848475" y="2482850"/>
          <p14:tracePt t="13281" x="6956425" y="2482850"/>
          <p14:tracePt t="13299" x="7018338" y="2482850"/>
          <p14:tracePt t="13317" x="7054850" y="2482850"/>
          <p14:tracePt t="13331" x="7081838" y="2482850"/>
          <p14:tracePt t="13349" x="7089775" y="2482850"/>
          <p14:tracePt t="13366" x="7099300" y="2482850"/>
          <p14:tracePt t="13382" x="7116763" y="2482850"/>
          <p14:tracePt t="13399" x="7134225" y="2482850"/>
          <p14:tracePt t="13415" x="7143750" y="2482850"/>
          <p14:tracePt t="13432" x="7170738" y="2482850"/>
          <p14:tracePt t="13449" x="7180263" y="2482850"/>
          <p14:tracePt t="13466" x="7205663" y="2482850"/>
          <p14:tracePt t="13483" x="7232650" y="2482850"/>
          <p14:tracePt t="13499" x="7242175" y="2482850"/>
          <p14:tracePt t="13516" x="7259638" y="2482850"/>
          <p14:tracePt t="13531" x="7269163" y="2482850"/>
          <p14:tracePt t="13549" x="7277100" y="2482850"/>
          <p14:tracePt t="13848" x="0" y="0"/>
        </p14:tracePtLst>
        <p14:tracePtLst>
          <p14:tracePt t="29904" x="3205163" y="2366963"/>
          <p14:tracePt t="30109" x="3197225" y="2366963"/>
          <p14:tracePt t="30113" x="3179763" y="2366963"/>
          <p14:tracePt t="30116" x="3170238" y="2366963"/>
          <p14:tracePt t="30124" x="3125788" y="2366963"/>
          <p14:tracePt t="30141" x="3054350" y="2366963"/>
          <p14:tracePt t="30157" x="2990850" y="2366963"/>
          <p14:tracePt t="30173" x="2919413" y="2366963"/>
          <p14:tracePt t="30190" x="2830513" y="2384425"/>
          <p14:tracePt t="30207" x="2732088" y="2411413"/>
          <p14:tracePt t="30224" x="2608263" y="2438400"/>
          <p14:tracePt t="30240" x="2482850" y="2473325"/>
          <p14:tracePt t="30257" x="2401888" y="2490788"/>
          <p14:tracePt t="30273" x="2347913" y="2509838"/>
          <p14:tracePt t="30290" x="2322513" y="2517775"/>
          <p14:tracePt t="30308" x="2295525" y="2517775"/>
          <p14:tracePt t="30323" x="2259013" y="2517775"/>
          <p14:tracePt t="30340" x="2205038" y="2517775"/>
          <p14:tracePt t="30357" x="2143125" y="2527300"/>
          <p14:tracePt t="30373" x="2108200" y="2536825"/>
          <p14:tracePt t="30373" x="2098675" y="2536825"/>
          <p14:tracePt t="30391" x="2071688" y="2544763"/>
          <p14:tracePt t="30407" x="2044700" y="2544763"/>
          <p14:tracePt t="30423" x="2036763" y="2554288"/>
          <p14:tracePt t="30440" x="2027238" y="2562225"/>
          <p14:tracePt t="30457" x="2017713" y="2571750"/>
          <p14:tracePt t="30473" x="2000250" y="2581275"/>
          <p14:tracePt t="30490" x="1990725" y="2589213"/>
          <p14:tracePt t="30507" x="1955800" y="2608263"/>
          <p14:tracePt t="30524" x="1938338" y="2625725"/>
          <p14:tracePt t="30540" x="1911350" y="2660650"/>
          <p14:tracePt t="30557" x="1893888" y="2687638"/>
          <p14:tracePt t="30574" x="1884363" y="2705100"/>
          <p14:tracePt t="30590" x="1874838" y="2724150"/>
          <p14:tracePt t="30607" x="1866900" y="2732088"/>
          <p14:tracePt t="30645" x="1857375" y="2732088"/>
          <p14:tracePt t="30645" x="1857375" y="2741613"/>
          <p14:tracePt t="30684" x="1857375" y="2751138"/>
          <p14:tracePt t="30691" x="1857375" y="2759075"/>
          <p14:tracePt t="30700" x="1857375" y="2768600"/>
          <p14:tracePt t="30707" x="1857375" y="2795588"/>
          <p14:tracePt t="30724" x="1857375" y="2813050"/>
          <p14:tracePt t="30740" x="1857375" y="2840038"/>
          <p14:tracePt t="30757" x="1847850" y="2874963"/>
          <p14:tracePt t="30774" x="1847850" y="2901950"/>
          <p14:tracePt t="30791" x="1847850" y="2919413"/>
          <p14:tracePt t="30807" x="1847850" y="2938463"/>
          <p14:tracePt t="30824" x="1847850" y="2955925"/>
          <p14:tracePt t="30864" x="1847850" y="2965450"/>
          <p14:tracePt t="30900" x="1847850" y="2973388"/>
          <p14:tracePt t="30924" x="1847850" y="2982913"/>
          <p14:tracePt t="30924" x="0" y="0"/>
        </p14:tracePtLst>
        <p14:tracePtLst>
          <p14:tracePt t="71014" x="2125663" y="5062538"/>
          <p14:tracePt t="71251" x="2125663" y="5081588"/>
          <p14:tracePt t="71264" x="2133600" y="5081588"/>
          <p14:tracePt t="71266" x="2152650" y="5081588"/>
          <p14:tracePt t="71274" x="2187575" y="5081588"/>
          <p14:tracePt t="71292" x="2205038" y="5081588"/>
          <p14:tracePt t="71310" x="2224088" y="5081588"/>
          <p14:tracePt t="71326" x="2241550" y="5081588"/>
          <p14:tracePt t="71342" x="2259013" y="5081588"/>
          <p14:tracePt t="71359" x="2276475" y="5081588"/>
          <p14:tracePt t="71375" x="2312988" y="5081588"/>
          <p14:tracePt t="71392" x="2347913" y="5081588"/>
          <p14:tracePt t="71409" x="2366963" y="5081588"/>
          <p14:tracePt t="71425" x="2384425" y="5081588"/>
          <p14:tracePt t="71442" x="2411413" y="5081588"/>
          <p14:tracePt t="71459" x="2438400" y="5081588"/>
          <p14:tracePt t="71477" x="2455863" y="5081588"/>
          <p14:tracePt t="71491" x="2490788" y="5081588"/>
          <p14:tracePt t="71509" x="2517775" y="5081588"/>
          <p14:tracePt t="71525" x="2536825" y="5081588"/>
          <p14:tracePt t="71541" x="2571750" y="5081588"/>
          <p14:tracePt t="71559" x="2608263" y="5081588"/>
          <p14:tracePt t="71575" x="2643188" y="5081588"/>
          <p14:tracePt t="71592" x="2670175" y="5081588"/>
          <p14:tracePt t="71608" x="2697163" y="5081588"/>
          <p14:tracePt t="71625" x="2724150" y="5081588"/>
          <p14:tracePt t="71642" x="2751138" y="5081588"/>
          <p14:tracePt t="71658" x="2768600" y="5081588"/>
          <p14:tracePt t="71675" x="2795588" y="5081588"/>
          <p14:tracePt t="71675" x="2803525" y="5081588"/>
          <p14:tracePt t="71693" x="2822575" y="5089525"/>
          <p14:tracePt t="71708" x="2847975" y="5089525"/>
          <p14:tracePt t="71726" x="2867025" y="5089525"/>
          <p14:tracePt t="71742" x="2884488" y="5089525"/>
          <p14:tracePt t="71759" x="2894013" y="5089525"/>
          <p14:tracePt t="71776" x="2901950" y="5089525"/>
          <p14:tracePt t="71791" x="2919413" y="5089525"/>
          <p14:tracePt t="71810" x="2965450" y="5089525"/>
          <p14:tracePt t="71826" x="3000375" y="5089525"/>
          <p14:tracePt t="71843" x="3027363" y="5089525"/>
          <p14:tracePt t="71858" x="3071813" y="5089525"/>
          <p14:tracePt t="71876" x="3089275" y="5089525"/>
          <p14:tracePt t="71892" x="3108325" y="5089525"/>
          <p14:tracePt t="71909" x="3133725" y="5099050"/>
          <p14:tracePt t="71925" x="3160713" y="5099050"/>
          <p14:tracePt t="71942" x="3197225" y="5099050"/>
          <p14:tracePt t="71958" x="3224213" y="5099050"/>
          <p14:tracePt t="71976" x="3268663" y="5108575"/>
          <p14:tracePt t="71992" x="3322638" y="5108575"/>
          <p14:tracePt t="72009" x="3375025" y="5108575"/>
          <p14:tracePt t="72025" x="3429000" y="5108575"/>
          <p14:tracePt t="72042" x="3473450" y="5116513"/>
          <p14:tracePt t="72059" x="3500438" y="5116513"/>
          <p14:tracePt t="72076" x="3509963" y="5116513"/>
          <p14:tracePt t="72202" x="3517900" y="5116513"/>
          <p14:tracePt t="72206" x="3536950" y="5116513"/>
          <p14:tracePt t="72225" x="3554413" y="5126038"/>
          <p14:tracePt t="72227" x="3616325" y="5143500"/>
          <p14:tracePt t="72242" x="3643313" y="5153025"/>
          <p14:tracePt t="72259" x="3670300" y="5153025"/>
          <p14:tracePt t="72542" x="0" y="0"/>
        </p14:tracePtLst>
        <p14:tracePtLst>
          <p14:tracePt t="87200" x="5776913" y="2527300"/>
          <p14:tracePt t="87440" x="5786438" y="2527300"/>
          <p14:tracePt t="87448" x="5813425" y="2527300"/>
          <p14:tracePt t="87462" x="5830888" y="2527300"/>
          <p14:tracePt t="87467" x="5875338" y="2527300"/>
          <p14:tracePt t="87483" x="5929313" y="2527300"/>
          <p14:tracePt t="87499" x="6010275" y="2527300"/>
          <p14:tracePt t="87518" x="6099175" y="2527300"/>
          <p14:tracePt t="87534" x="6205538" y="2527300"/>
          <p14:tracePt t="87534" x="6224588" y="2527300"/>
          <p14:tracePt t="87550" x="6286500" y="2527300"/>
          <p14:tracePt t="87567" x="6357938" y="2527300"/>
          <p14:tracePt t="87583" x="6394450" y="2527300"/>
          <p14:tracePt t="87600" x="6429375" y="2527300"/>
          <p14:tracePt t="87617" x="6465888" y="2527300"/>
          <p14:tracePt t="87634" x="6518275" y="2527300"/>
          <p14:tracePt t="87650" x="6562725" y="2527300"/>
          <p14:tracePt t="87667" x="6608763" y="2536825"/>
          <p14:tracePt t="87684" x="6643688" y="2536825"/>
          <p14:tracePt t="87700" x="6680200" y="2536825"/>
          <p14:tracePt t="87700" x="6688138" y="2536825"/>
          <p14:tracePt t="87719" x="6732588" y="2536825"/>
          <p14:tracePt t="87734" x="6804025" y="2536825"/>
          <p14:tracePt t="87750" x="6902450" y="2536825"/>
          <p14:tracePt t="87766" x="7010400" y="2536825"/>
          <p14:tracePt t="87784" x="7108825" y="2536825"/>
          <p14:tracePt t="87800" x="7180263" y="2536825"/>
          <p14:tracePt t="87818" x="7251700" y="2536825"/>
          <p14:tracePt t="87834" x="7296150" y="2544763"/>
          <p14:tracePt t="87850" x="7358063" y="2554288"/>
          <p14:tracePt t="87867" x="7402513" y="2554288"/>
          <p14:tracePt t="87884" x="7456488" y="2562225"/>
          <p14:tracePt t="87899" x="7510463" y="2571750"/>
          <p14:tracePt t="87916" x="7562850" y="2571750"/>
          <p14:tracePt t="87933" x="7608888" y="2571750"/>
          <p14:tracePt t="87950" x="7626350" y="2571750"/>
          <p14:tracePt t="87966" x="7634288" y="2571750"/>
          <p14:tracePt t="87983" x="7653338" y="2571750"/>
          <p14:tracePt t="88000" x="7661275" y="2571750"/>
          <p14:tracePt t="88016" x="7680325" y="2571750"/>
          <p14:tracePt t="88033" x="7688263" y="2571750"/>
          <p14:tracePt t="88049" x="7697788" y="2571750"/>
          <p14:tracePt t="88066" x="7705725" y="2571750"/>
          <p14:tracePt t="88283" x="0" y="0"/>
        </p14:tracePtLst>
        <p14:tracePtLst>
          <p14:tracePt t="105498" x="2776538" y="4965700"/>
          <p14:tracePt t="105500" x="2768600" y="4965700"/>
          <p14:tracePt t="105507" x="2759075" y="4965700"/>
          <p14:tracePt t="105507" x="2705100" y="4965700"/>
          <p14:tracePt t="105524" x="2625725" y="4991100"/>
          <p14:tracePt t="105542" x="2527300" y="5000625"/>
          <p14:tracePt t="105558" x="2438400" y="5018088"/>
          <p14:tracePt t="105574" x="2384425" y="5027613"/>
          <p14:tracePt t="105592" x="2374900" y="5027613"/>
          <p14:tracePt t="105738" x="2384425" y="5027613"/>
          <p14:tracePt t="105745" x="2393950" y="5027613"/>
          <p14:tracePt t="105751" x="2419350" y="5027613"/>
          <p14:tracePt t="105758" x="2473325" y="5037138"/>
          <p14:tracePt t="105775" x="2509838" y="5037138"/>
          <p14:tracePt t="105791" x="2554288" y="5037138"/>
          <p14:tracePt t="105811" x="2608263" y="5045075"/>
          <p14:tracePt t="105824" x="2670175" y="5045075"/>
          <p14:tracePt t="105842" x="2724150" y="5054600"/>
          <p14:tracePt t="105859" x="2776538" y="5062538"/>
          <p14:tracePt t="105875" x="2822575" y="5062538"/>
          <p14:tracePt t="105892" x="2847975" y="5072063"/>
          <p14:tracePt t="105908" x="2884488" y="5072063"/>
          <p14:tracePt t="105925" x="2911475" y="5072063"/>
          <p14:tracePt t="105941" x="2955925" y="5081588"/>
          <p14:tracePt t="105958" x="2990850" y="5089525"/>
          <p14:tracePt t="105975" x="3017838" y="5089525"/>
          <p14:tracePt t="105991" x="3036888" y="5089525"/>
          <p14:tracePt t="106029" x="3044825" y="5089525"/>
          <p14:tracePt t="106041" x="3054350" y="5089525"/>
          <p14:tracePt t="106043" x="3071813" y="5089525"/>
          <p14:tracePt t="106058" x="3089275" y="5089525"/>
          <p14:tracePt t="106075" x="3098800" y="5089525"/>
          <p14:tracePt t="106091" x="3108325" y="5089525"/>
          <p14:tracePt t="107182" x="0" y="0"/>
        </p14:tracePtLst>
      </p14:laserTraceLst>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DEAD BAND AND DEAD TIME</a:t>
            </a:r>
          </a:p>
        </p:txBody>
      </p:sp>
      <p:sp>
        <p:nvSpPr>
          <p:cNvPr id="4" name="Content Placeholder 5"/>
          <p:cNvSpPr>
            <a:spLocks noGrp="1"/>
          </p:cNvSpPr>
          <p:nvPr>
            <p:ph idx="1"/>
          </p:nvPr>
        </p:nvSpPr>
        <p:spPr>
          <a:xfrm>
            <a:off x="0" y="762000"/>
            <a:ext cx="8991600" cy="990600"/>
          </a:xfrm>
        </p:spPr>
        <p:txBody>
          <a:bodyPr>
            <a:noAutofit/>
          </a:bodyPr>
          <a:lstStyle/>
          <a:p>
            <a:pPr algn="just"/>
            <a:r>
              <a:rPr lang="en-IN" sz="2800" b="1" dirty="0">
                <a:solidFill>
                  <a:srgbClr val="C00000"/>
                </a:solidFill>
              </a:rPr>
              <a:t>Dead zone </a:t>
            </a:r>
            <a:r>
              <a:rPr lang="en-IN" sz="2800" dirty="0">
                <a:solidFill>
                  <a:schemeClr val="accent2">
                    <a:lumMod val="75000"/>
                  </a:schemeClr>
                </a:solidFill>
              </a:rPr>
              <a:t>is specified by indicating it as the percentage of span range. </a:t>
            </a:r>
          </a:p>
        </p:txBody>
      </p:sp>
      <p:sp>
        <p:nvSpPr>
          <p:cNvPr id="6" name="Content Placeholder 5"/>
          <p:cNvSpPr txBox="1">
            <a:spLocks/>
          </p:cNvSpPr>
          <p:nvPr/>
        </p:nvSpPr>
        <p:spPr>
          <a:xfrm>
            <a:off x="0" y="1752600"/>
            <a:ext cx="8991600" cy="22860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rgbClr val="002060"/>
                </a:solidFill>
              </a:rPr>
              <a:t>For example, if the calibration range of a thermometer is 100 to 300</a:t>
            </a:r>
            <a:r>
              <a:rPr lang="en-IN" sz="2800" baseline="30000" dirty="0">
                <a:solidFill>
                  <a:srgbClr val="002060"/>
                </a:solidFill>
              </a:rPr>
              <a:t>o</a:t>
            </a:r>
            <a:r>
              <a:rPr lang="en-IN" sz="2800" dirty="0">
                <a:solidFill>
                  <a:srgbClr val="002060"/>
                </a:solidFill>
              </a:rPr>
              <a:t>C and the dead zone is specified as 0.1% of the span, then the change in temperature that must occur before it is detected by the instrument would be:</a:t>
            </a:r>
            <a:endParaRPr lang="en-US" sz="2800" dirty="0">
              <a:solidFill>
                <a:srgbClr val="002060"/>
              </a:solidFill>
            </a:endParaRPr>
          </a:p>
          <a:p>
            <a:pPr marL="0" indent="0" algn="just">
              <a:buFont typeface="Arial" pitchFamily="34" charset="0"/>
              <a:buNone/>
            </a:pPr>
            <a:r>
              <a:rPr lang="en-IN" sz="2800" dirty="0">
                <a:solidFill>
                  <a:srgbClr val="002060"/>
                </a:solidFill>
              </a:rPr>
              <a:t>	(300 -100) x 0.1 / 100 = 0.2</a:t>
            </a:r>
            <a:r>
              <a:rPr lang="en-IN" sz="2800" baseline="30000" dirty="0">
                <a:solidFill>
                  <a:srgbClr val="002060"/>
                </a:solidFill>
              </a:rPr>
              <a:t>o</a:t>
            </a:r>
            <a:r>
              <a:rPr lang="en-IN" sz="2800" dirty="0">
                <a:solidFill>
                  <a:srgbClr val="002060"/>
                </a:solidFill>
              </a:rPr>
              <a:t>C</a:t>
            </a:r>
            <a:endParaRPr lang="en-US" sz="2800" dirty="0">
              <a:solidFill>
                <a:srgbClr val="002060"/>
              </a:solidFill>
            </a:endParaRPr>
          </a:p>
        </p:txBody>
      </p:sp>
      <p:sp>
        <p:nvSpPr>
          <p:cNvPr id="7" name="Content Placeholder 5"/>
          <p:cNvSpPr txBox="1">
            <a:spLocks/>
          </p:cNvSpPr>
          <p:nvPr/>
        </p:nvSpPr>
        <p:spPr>
          <a:xfrm>
            <a:off x="0" y="4191000"/>
            <a:ext cx="8991600" cy="1828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chemeClr val="accent2">
                    <a:lumMod val="75000"/>
                  </a:schemeClr>
                </a:solidFill>
              </a:rPr>
              <a:t>Dead band is different from hysteresis. Dead band is purposefully used in voltage regulators and other controllers to prevent oscillation or repeated activation-deactivation cycles.</a:t>
            </a:r>
            <a:endParaRPr lang="en-US" sz="2800" dirty="0">
              <a:solidFill>
                <a:schemeClr val="accent2">
                  <a:lumMod val="75000"/>
                </a:schemeClr>
              </a:solidFill>
            </a:endParaRPr>
          </a:p>
        </p:txBody>
      </p:sp>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962936989"/>
      </p:ext>
    </p:extLst>
  </p:cSld>
  <p:clrMapOvr>
    <a:masterClrMapping/>
  </p:clrMapOvr>
  <mc:AlternateContent xmlns:mc="http://schemas.openxmlformats.org/markup-compatibility/2006" xmlns:p14="http://schemas.microsoft.com/office/powerpoint/2010/main">
    <mc:Choice Requires="p14">
      <p:transition spd="slow" p14:dur="2000" advTm="72851"/>
    </mc:Choice>
    <mc:Fallback xmlns="">
      <p:transition spd="slow" advTm="728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5"/>
                </p:tgtEl>
              </p:cMediaNode>
            </p:audio>
          </p:childTnLst>
        </p:cTn>
      </p:par>
    </p:tnLst>
    <p:bldLst>
      <p:bldP spid="4" grpId="0" build="p"/>
      <p:bldP spid="6" grpId="0"/>
      <p:bldP spid="7" grpId="0"/>
    </p:bldLst>
  </p:timing>
  <p:extLst>
    <p:ext uri="{3A86A75C-4F4B-4683-9AE1-C65F6400EC91}">
      <p14:laserTraceLst xmlns:p14="http://schemas.microsoft.com/office/powerpoint/2010/main">
        <p14:tracePtLst>
          <p14:tracePt t="25069" x="1616075" y="3822700"/>
          <p14:tracePt t="25447" x="1608138" y="3822700"/>
          <p14:tracePt t="25454" x="1598613" y="3822700"/>
          <p14:tracePt t="25456" x="1581150" y="3822700"/>
          <p14:tracePt t="25466" x="1554163" y="3822700"/>
          <p14:tracePt t="25466" x="1544638" y="3822700"/>
          <p14:tracePt t="25477" x="1500188" y="3822700"/>
          <p14:tracePt t="25495" x="1455738" y="3813175"/>
          <p14:tracePt t="25510" x="1401763" y="3813175"/>
          <p14:tracePt t="25528" x="1347788" y="3803650"/>
          <p14:tracePt t="25544" x="1312863" y="3803650"/>
          <p14:tracePt t="25561" x="1285875" y="3795713"/>
          <p14:tracePt t="25577" x="1276350" y="3795713"/>
          <p14:tracePt t="25593" x="1268413" y="3786188"/>
          <p14:tracePt t="25930" x="1276350" y="3786188"/>
          <p14:tracePt t="25943" x="1285875" y="3776663"/>
          <p14:tracePt t="25955" x="1295400" y="3776663"/>
          <p14:tracePt t="25967" x="1303338" y="3776663"/>
          <p14:tracePt t="25973" x="1312863" y="3776663"/>
          <p14:tracePt t="25977" x="1330325" y="3776663"/>
          <p14:tracePt t="25994" x="1347788" y="3776663"/>
          <p14:tracePt t="26011" x="1374775" y="3776663"/>
          <p14:tracePt t="26027" x="1401763" y="3776663"/>
          <p14:tracePt t="26044" x="1455738" y="3776663"/>
          <p14:tracePt t="26061" x="1490663" y="3776663"/>
          <p14:tracePt t="26077" x="1517650" y="3776663"/>
          <p14:tracePt t="26093" x="1554163" y="3776663"/>
          <p14:tracePt t="26111" x="1581150" y="3776663"/>
          <p14:tracePt t="26128" x="1608138" y="3776663"/>
          <p14:tracePt t="26144" x="1633538" y="3776663"/>
          <p14:tracePt t="26161" x="1660525" y="3776663"/>
          <p14:tracePt t="26177" x="1697038" y="3786188"/>
          <p14:tracePt t="26193" x="1731963" y="3795713"/>
          <p14:tracePt t="26211" x="1758950" y="3795713"/>
          <p14:tracePt t="26228" x="1795463" y="3795713"/>
          <p14:tracePt t="26244" x="1839913" y="3803650"/>
          <p14:tracePt t="26261" x="1857375" y="3803650"/>
          <p14:tracePt t="26277" x="1884363" y="3803650"/>
          <p14:tracePt t="26293" x="1893888" y="3803650"/>
          <p14:tracePt t="26311" x="1919288" y="3803650"/>
          <p14:tracePt t="26328" x="1938338" y="3803650"/>
          <p14:tracePt t="26344" x="1955800" y="3803650"/>
          <p14:tracePt t="26362" x="1973263" y="3803650"/>
          <p14:tracePt t="26377" x="2000250" y="3803650"/>
          <p14:tracePt t="26394" x="2017713" y="3803650"/>
          <p14:tracePt t="26411" x="2036763" y="3803650"/>
          <p14:tracePt t="26428" x="2062163" y="3803650"/>
          <p14:tracePt t="26444" x="2081213" y="3803650"/>
          <p14:tracePt t="26461" x="2108200" y="3803650"/>
          <p14:tracePt t="26478" x="2125663" y="3803650"/>
          <p14:tracePt t="26494" x="2133600" y="3803650"/>
          <p14:tracePt t="26510" x="2152650" y="3803650"/>
          <p14:tracePt t="26528" x="2170113" y="3803650"/>
          <p14:tracePt t="26544" x="2187575" y="3803650"/>
          <p14:tracePt t="26561" x="2205038" y="3803650"/>
          <p14:tracePt t="26577" x="2241550" y="3803650"/>
          <p14:tracePt t="26595" x="2259013" y="3813175"/>
          <p14:tracePt t="26611" x="2276475" y="3813175"/>
          <p14:tracePt t="26628" x="2286000" y="3813175"/>
          <p14:tracePt t="26783" x="2276475" y="3813175"/>
          <p14:tracePt t="26792" x="2268538" y="3813175"/>
          <p14:tracePt t="26800" x="2259013" y="3813175"/>
          <p14:tracePt t="26801" x="2224088" y="3813175"/>
          <p14:tracePt t="26811" x="2170113" y="3813175"/>
          <p14:tracePt t="26828" x="2125663" y="3813175"/>
          <p14:tracePt t="26844" x="2054225" y="3813175"/>
          <p14:tracePt t="26861" x="1990725" y="3813175"/>
          <p14:tracePt t="26878" x="1946275" y="3813175"/>
          <p14:tracePt t="26894" x="1901825" y="3813175"/>
          <p14:tracePt t="26911" x="1866900" y="3813175"/>
          <p14:tracePt t="26928" x="1830388" y="3830638"/>
          <p14:tracePt t="26944" x="1795463" y="3840163"/>
          <p14:tracePt t="26961" x="1751013" y="3848100"/>
          <p14:tracePt t="26978" x="1714500" y="3857625"/>
          <p14:tracePt t="26994" x="1679575" y="3867150"/>
          <p14:tracePt t="27012" x="1652588" y="3875088"/>
          <p14:tracePt t="27028" x="1633538" y="3875088"/>
          <p14:tracePt t="27045" x="1625600" y="3884613"/>
          <p14:tracePt t="27092" x="1616075" y="3884613"/>
          <p14:tracePt t="27119" x="1608138" y="3884613"/>
          <p14:tracePt t="27129" x="1598613" y="3884613"/>
          <p14:tracePt t="27139" x="1589088" y="3884613"/>
          <p14:tracePt t="27141" x="1581150" y="3884613"/>
          <p14:tracePt t="27161" x="1571625" y="3884613"/>
          <p14:tracePt t="27177" x="1554163" y="3884613"/>
          <p14:tracePt t="27179" x="1544638" y="3884613"/>
          <p14:tracePt t="27195" x="1536700" y="3884613"/>
          <p14:tracePt t="27211" x="1527175" y="3875088"/>
          <p14:tracePt t="27228" x="1500188" y="3867150"/>
          <p14:tracePt t="27245" x="1490663" y="3857625"/>
          <p14:tracePt t="27260" x="1473200" y="3857625"/>
          <p14:tracePt t="27277" x="1465263" y="3848100"/>
          <p14:tracePt t="27295" x="1455738" y="3848100"/>
          <p14:tracePt t="27421" x="1465263" y="3848100"/>
          <p14:tracePt t="27425" x="1482725" y="3848100"/>
          <p14:tracePt t="27427" x="1544638" y="3848100"/>
          <p14:tracePt t="27427" x="1562100" y="3848100"/>
          <p14:tracePt t="27445" x="1652588" y="3848100"/>
          <p14:tracePt t="27462" x="1768475" y="3848100"/>
          <p14:tracePt t="27478" x="1893888" y="3848100"/>
          <p14:tracePt t="27495" x="1965325" y="3848100"/>
          <p14:tracePt t="27511" x="2027238" y="3848100"/>
          <p14:tracePt t="27511" x="2036763" y="3848100"/>
          <p14:tracePt t="27530" x="2044700" y="3848100"/>
          <p14:tracePt t="27706" x="2054225" y="3848100"/>
          <p14:tracePt t="27710" x="2081213" y="3848100"/>
          <p14:tracePt t="27710" x="2089150" y="3848100"/>
          <p14:tracePt t="27719" x="2125663" y="3848100"/>
          <p14:tracePt t="27719" x="2143125" y="3848100"/>
          <p14:tracePt t="27730" x="2241550" y="3848100"/>
          <p14:tracePt t="27746" x="2401888" y="3848100"/>
          <p14:tracePt t="27762" x="2589213" y="3848100"/>
          <p14:tracePt t="27780" x="2786063" y="3840163"/>
          <p14:tracePt t="27796" x="3036888" y="3840163"/>
          <p14:tracePt t="27812" x="3276600" y="3830638"/>
          <p14:tracePt t="27829" x="3419475" y="3830638"/>
          <p14:tracePt t="27846" x="3589338" y="3830638"/>
          <p14:tracePt t="27846" x="3598863" y="3830638"/>
          <p14:tracePt t="27864" x="3697288" y="3830638"/>
          <p14:tracePt t="27879" x="3776663" y="3830638"/>
          <p14:tracePt t="27896" x="3830638" y="3830638"/>
          <p14:tracePt t="27912" x="3875088" y="3830638"/>
          <p14:tracePt t="27929" x="3919538" y="3830638"/>
          <p14:tracePt t="27946" x="3946525" y="3822700"/>
          <p14:tracePt t="27963" x="4010025" y="3803650"/>
          <p14:tracePt t="27979" x="4062413" y="3803650"/>
          <p14:tracePt t="27996" x="4116388" y="3795713"/>
          <p14:tracePt t="28012" x="4170363" y="3795713"/>
          <p14:tracePt t="28029" x="4224338" y="3776663"/>
          <p14:tracePt t="28046" x="4251325" y="3776663"/>
          <p14:tracePt t="28064" x="4259263" y="3768725"/>
          <p14:tracePt t="28105" x="4259263" y="3759200"/>
          <p14:tracePt t="28112" x="4268788" y="3759200"/>
          <p14:tracePt t="28137" x="4276725" y="3751263"/>
          <p14:tracePt t="28147" x="4286250" y="3741738"/>
          <p14:tracePt t="28163" x="4313238" y="3724275"/>
          <p14:tracePt t="28179" x="4340225" y="3705225"/>
          <p14:tracePt t="28181" x="4348163" y="3705225"/>
          <p14:tracePt t="28195" x="4367213" y="3697288"/>
          <p14:tracePt t="28213" x="4411663" y="3679825"/>
          <p14:tracePt t="28229" x="4446588" y="3670300"/>
          <p14:tracePt t="28245" x="4491038" y="3670300"/>
          <p14:tracePt t="28245" x="4500563" y="3670300"/>
          <p14:tracePt t="28263" x="4545013" y="3670300"/>
          <p14:tracePt t="28279" x="4616450" y="3670300"/>
          <p14:tracePt t="28296" x="4660900" y="3670300"/>
          <p14:tracePt t="28296" x="4670425" y="3670300"/>
          <p14:tracePt t="28313" x="4705350" y="3670300"/>
          <p14:tracePt t="28329" x="4751388" y="3679825"/>
          <p14:tracePt t="28347" x="4759325" y="3679825"/>
          <p14:tracePt t="28457" x="4759325" y="3687763"/>
          <p14:tracePt t="28468" x="4768850" y="3697288"/>
          <p14:tracePt t="28469" x="4768850" y="3705225"/>
          <p14:tracePt t="28479" x="4776788" y="3724275"/>
          <p14:tracePt t="28495" x="4776788" y="3751263"/>
          <p14:tracePt t="28512" x="4776788" y="3759200"/>
          <p14:tracePt t="28529" x="4776788" y="3776663"/>
          <p14:tracePt t="28572" x="4776788" y="3786188"/>
          <p14:tracePt t="28577" x="4776788" y="3795713"/>
          <p14:tracePt t="28596" x="4768850" y="3795713"/>
          <p14:tracePt t="28596" x="4768850" y="3803650"/>
          <p14:tracePt t="28804" x="4759325" y="3803650"/>
          <p14:tracePt t="28815" x="4741863" y="3803650"/>
          <p14:tracePt t="28820" x="4724400" y="3795713"/>
          <p14:tracePt t="28829" x="4670425" y="3786188"/>
          <p14:tracePt t="28847" x="4633913" y="3776663"/>
          <p14:tracePt t="28864" x="4608513" y="3768725"/>
          <p14:tracePt t="28880" x="4581525" y="3751263"/>
          <p14:tracePt t="28896" x="4554538" y="3741738"/>
          <p14:tracePt t="28914" x="4527550" y="3732213"/>
          <p14:tracePt t="28930" x="4500563" y="3714750"/>
          <p14:tracePt t="28946" x="4465638" y="3697288"/>
          <p14:tracePt t="28964" x="4438650" y="3697288"/>
          <p14:tracePt t="28980" x="4429125" y="3679825"/>
          <p14:tracePt t="28998" x="4419600" y="3679825"/>
          <p14:tracePt t="29955" x="0" y="0"/>
        </p14:tracePtLst>
      </p14:laserTraceLst>
    </p:ext>
  </p:extLs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DEAD BAND AND DEAD TIME</a:t>
            </a:r>
          </a:p>
        </p:txBody>
      </p:sp>
      <p:sp>
        <p:nvSpPr>
          <p:cNvPr id="4" name="Content Placeholder 5"/>
          <p:cNvSpPr>
            <a:spLocks noGrp="1"/>
          </p:cNvSpPr>
          <p:nvPr>
            <p:ph idx="1"/>
          </p:nvPr>
        </p:nvSpPr>
        <p:spPr>
          <a:xfrm>
            <a:off x="0" y="762000"/>
            <a:ext cx="8991600" cy="1524000"/>
          </a:xfrm>
        </p:spPr>
        <p:txBody>
          <a:bodyPr>
            <a:noAutofit/>
          </a:bodyPr>
          <a:lstStyle/>
          <a:p>
            <a:pPr algn="just"/>
            <a:r>
              <a:rPr lang="en-IN" i="1" dirty="0">
                <a:solidFill>
                  <a:schemeClr val="accent2">
                    <a:lumMod val="75000"/>
                  </a:schemeClr>
                </a:solidFill>
              </a:rPr>
              <a:t>Dead time</a:t>
            </a:r>
            <a:r>
              <a:rPr lang="en-IN" dirty="0">
                <a:solidFill>
                  <a:schemeClr val="accent2">
                    <a:lumMod val="75000"/>
                  </a:schemeClr>
                </a:solidFill>
              </a:rPr>
              <a:t> is the time required by measuring instrument to begin to respond to a change in the measured variable. </a:t>
            </a:r>
          </a:p>
        </p:txBody>
      </p:sp>
      <p:sp>
        <p:nvSpPr>
          <p:cNvPr id="5" name="Content Placeholder 5"/>
          <p:cNvSpPr txBox="1">
            <a:spLocks/>
          </p:cNvSpPr>
          <p:nvPr/>
        </p:nvSpPr>
        <p:spPr>
          <a:xfrm>
            <a:off x="0" y="2286000"/>
            <a:ext cx="8991600" cy="15621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dirty="0">
                <a:solidFill>
                  <a:srgbClr val="002060"/>
                </a:solidFill>
              </a:rPr>
              <a:t>It represents the time before the instrument begins to respond after the measured variable has changed. </a:t>
            </a:r>
          </a:p>
        </p:txBody>
      </p:sp>
      <p:sp>
        <p:nvSpPr>
          <p:cNvPr id="6" name="Content Placeholder 5"/>
          <p:cNvSpPr txBox="1">
            <a:spLocks/>
          </p:cNvSpPr>
          <p:nvPr/>
        </p:nvSpPr>
        <p:spPr>
          <a:xfrm>
            <a:off x="0" y="3810000"/>
            <a:ext cx="8991600" cy="1447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dirty="0">
                <a:solidFill>
                  <a:schemeClr val="accent2">
                    <a:lumMod val="75000"/>
                  </a:schemeClr>
                </a:solidFill>
              </a:rPr>
              <a:t>The units of dead zone are the units of the variable, whereas, the units of the Dead time are the units of time.</a:t>
            </a:r>
            <a:endParaRPr lang="en-US" dirty="0">
              <a:solidFill>
                <a:schemeClr val="accent2">
                  <a:lumMod val="75000"/>
                </a:schemeClr>
              </a:solidFill>
            </a:endParaRPr>
          </a:p>
        </p:txBody>
      </p:sp>
      <p:pic>
        <p:nvPicPr>
          <p:cNvPr id="7" name="Audio 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3048529451"/>
      </p:ext>
    </p:extLst>
  </p:cSld>
  <p:clrMapOvr>
    <a:masterClrMapping/>
  </p:clrMapOvr>
  <mc:AlternateContent xmlns:mc="http://schemas.openxmlformats.org/markup-compatibility/2006" xmlns:p14="http://schemas.microsoft.com/office/powerpoint/2010/main">
    <mc:Choice Requires="p14">
      <p:transition spd="slow" p14:dur="2000" advTm="58858"/>
    </mc:Choice>
    <mc:Fallback xmlns="">
      <p:transition spd="slow" advTm="588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7"/>
                </p:tgtEl>
              </p:cMediaNode>
            </p:audio>
          </p:childTnLst>
        </p:cTn>
      </p:par>
    </p:tnLst>
    <p:bldLst>
      <p:bldP spid="4" grpId="0" build="p"/>
      <p:bldP spid="5" grpId="0"/>
      <p:bldP spid="6" grpId="0"/>
    </p:bldLst>
  </p:timing>
  <p:extLst>
    <p:ext uri="{3A86A75C-4F4B-4683-9AE1-C65F6400EC91}">
      <p14:laserTraceLst xmlns:p14="http://schemas.microsoft.com/office/powerpoint/2010/main">
        <p14:tracePtLst>
          <p14:tracePt t="4379" x="4367213" y="3581400"/>
          <p14:tracePt t="4680" x="0" y="0"/>
        </p14:tracePtLst>
        <p14:tracePtLst>
          <p14:tracePt t="5837" x="4367213" y="3581400"/>
          <p14:tracePt t="5980" x="0" y="0"/>
        </p14:tracePtLst>
      </p14:laserTraceLst>
    </p:ext>
  </p:extLs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HYSTERESIS</a:t>
            </a:r>
          </a:p>
        </p:txBody>
      </p:sp>
      <p:grpSp>
        <p:nvGrpSpPr>
          <p:cNvPr id="18" name="Group 17"/>
          <p:cNvGrpSpPr/>
          <p:nvPr/>
        </p:nvGrpSpPr>
        <p:grpSpPr>
          <a:xfrm>
            <a:off x="247650" y="4076700"/>
            <a:ext cx="3181350" cy="2552700"/>
            <a:chOff x="247650" y="4076700"/>
            <a:chExt cx="3181350" cy="2552700"/>
          </a:xfrm>
        </p:grpSpPr>
        <p:pic>
          <p:nvPicPr>
            <p:cNvPr id="10" name="Picture 9"/>
            <p:cNvPicPr/>
            <p:nvPr/>
          </p:nvPicPr>
          <p:blipFill>
            <a:blip r:embed="rId4"/>
            <a:stretch>
              <a:fillRect/>
            </a:stretch>
          </p:blipFill>
          <p:spPr>
            <a:xfrm>
              <a:off x="247650" y="4076700"/>
              <a:ext cx="3181350" cy="2552700"/>
            </a:xfrm>
            <a:prstGeom prst="rect">
              <a:avLst/>
            </a:prstGeom>
          </p:spPr>
        </p:pic>
        <p:sp>
          <p:nvSpPr>
            <p:cNvPr id="17" name="Rectangle 16"/>
            <p:cNvSpPr/>
            <p:nvPr/>
          </p:nvSpPr>
          <p:spPr>
            <a:xfrm>
              <a:off x="2095500" y="5848290"/>
              <a:ext cx="876300" cy="338554"/>
            </a:xfrm>
            <a:prstGeom prst="rect">
              <a:avLst/>
            </a:prstGeom>
            <a:solidFill>
              <a:schemeClr val="bg1"/>
            </a:solidFill>
            <a:ln>
              <a:noFill/>
            </a:ln>
          </p:spPr>
          <p:txBody>
            <a:bodyPr wrap="square">
              <a:spAutoFit/>
            </a:bodyPr>
            <a:lstStyle/>
            <a:p>
              <a:r>
                <a:rPr lang="en-IN" sz="1600" b="1" dirty="0">
                  <a:latin typeface="Times New Roman" pitchFamily="18" charset="0"/>
                  <a:cs typeface="Times New Roman" pitchFamily="18" charset="0"/>
                </a:rPr>
                <a:t>Fig. A</a:t>
              </a:r>
              <a:endParaRPr lang="en-US" sz="1600" dirty="0">
                <a:latin typeface="Times New Roman" pitchFamily="18" charset="0"/>
                <a:cs typeface="Times New Roman" pitchFamily="18" charset="0"/>
              </a:endParaRPr>
            </a:p>
          </p:txBody>
        </p:sp>
      </p:grpSp>
      <p:grpSp>
        <p:nvGrpSpPr>
          <p:cNvPr id="20" name="Group 19"/>
          <p:cNvGrpSpPr/>
          <p:nvPr/>
        </p:nvGrpSpPr>
        <p:grpSpPr>
          <a:xfrm>
            <a:off x="4514850" y="4306570"/>
            <a:ext cx="2952750" cy="1941830"/>
            <a:chOff x="4514850" y="4306570"/>
            <a:chExt cx="2952750" cy="1941830"/>
          </a:xfrm>
        </p:grpSpPr>
        <p:pic>
          <p:nvPicPr>
            <p:cNvPr id="11" name="Picture 10"/>
            <p:cNvPicPr/>
            <p:nvPr/>
          </p:nvPicPr>
          <p:blipFill rotWithShape="1">
            <a:blip r:embed="rId5"/>
            <a:srcRect r="50000" b="44801"/>
            <a:stretch/>
          </p:blipFill>
          <p:spPr>
            <a:xfrm>
              <a:off x="4514850" y="4306570"/>
              <a:ext cx="2952750" cy="1941830"/>
            </a:xfrm>
            <a:prstGeom prst="rect">
              <a:avLst/>
            </a:prstGeom>
          </p:spPr>
        </p:pic>
        <p:sp>
          <p:nvSpPr>
            <p:cNvPr id="19" name="Rectangle 18"/>
            <p:cNvSpPr/>
            <p:nvPr/>
          </p:nvSpPr>
          <p:spPr>
            <a:xfrm>
              <a:off x="5457930" y="5867400"/>
              <a:ext cx="876300" cy="338554"/>
            </a:xfrm>
            <a:prstGeom prst="rect">
              <a:avLst/>
            </a:prstGeom>
            <a:solidFill>
              <a:schemeClr val="bg1"/>
            </a:solidFill>
            <a:ln>
              <a:noFill/>
            </a:ln>
          </p:spPr>
          <p:txBody>
            <a:bodyPr wrap="square">
              <a:spAutoFit/>
            </a:bodyPr>
            <a:lstStyle/>
            <a:p>
              <a:r>
                <a:rPr lang="en-IN" sz="1600" b="1" dirty="0">
                  <a:latin typeface="Times New Roman" pitchFamily="18" charset="0"/>
                  <a:cs typeface="Times New Roman" pitchFamily="18" charset="0"/>
                </a:rPr>
                <a:t>Fig. B1</a:t>
              </a:r>
              <a:endParaRPr lang="en-US" sz="1600" dirty="0">
                <a:latin typeface="Times New Roman" pitchFamily="18" charset="0"/>
                <a:cs typeface="Times New Roman" pitchFamily="18" charset="0"/>
              </a:endParaRPr>
            </a:p>
          </p:txBody>
        </p:sp>
      </p:grpSp>
      <p:grpSp>
        <p:nvGrpSpPr>
          <p:cNvPr id="25" name="Group 24"/>
          <p:cNvGrpSpPr/>
          <p:nvPr/>
        </p:nvGrpSpPr>
        <p:grpSpPr>
          <a:xfrm>
            <a:off x="228600" y="626806"/>
            <a:ext cx="8915400" cy="3564194"/>
            <a:chOff x="228600" y="626806"/>
            <a:chExt cx="8915400" cy="3564194"/>
          </a:xfrm>
        </p:grpSpPr>
        <p:grpSp>
          <p:nvGrpSpPr>
            <p:cNvPr id="9" name="Group 8"/>
            <p:cNvGrpSpPr/>
            <p:nvPr/>
          </p:nvGrpSpPr>
          <p:grpSpPr>
            <a:xfrm>
              <a:off x="228600" y="626806"/>
              <a:ext cx="8915400" cy="3564194"/>
              <a:chOff x="228600" y="626806"/>
              <a:chExt cx="8915400" cy="3564194"/>
            </a:xfrm>
          </p:grpSpPr>
          <p:pic>
            <p:nvPicPr>
              <p:cNvPr id="5" name="Picture 4"/>
              <p:cNvPicPr/>
              <p:nvPr/>
            </p:nvPicPr>
            <p:blipFill rotWithShape="1">
              <a:blip r:embed="rId6"/>
              <a:srcRect t="5200" b="61014"/>
              <a:stretch/>
            </p:blipFill>
            <p:spPr>
              <a:xfrm>
                <a:off x="228600" y="626806"/>
                <a:ext cx="8915400" cy="3449894"/>
              </a:xfrm>
              <a:prstGeom prst="rect">
                <a:avLst/>
              </a:prstGeom>
            </p:spPr>
          </p:pic>
          <p:sp>
            <p:nvSpPr>
              <p:cNvPr id="6" name="Rectangle 5"/>
              <p:cNvSpPr/>
              <p:nvPr/>
            </p:nvSpPr>
            <p:spPr>
              <a:xfrm>
                <a:off x="6096000" y="697468"/>
                <a:ext cx="381000" cy="400110"/>
              </a:xfrm>
              <a:prstGeom prst="rect">
                <a:avLst/>
              </a:prstGeom>
              <a:solidFill>
                <a:schemeClr val="bg1"/>
              </a:solidFill>
              <a:ln>
                <a:noFill/>
              </a:ln>
            </p:spPr>
            <p:txBody>
              <a:bodyPr wrap="square">
                <a:spAutoFit/>
              </a:bodyPr>
              <a:lstStyle/>
              <a:p>
                <a:r>
                  <a:rPr lang="en-IN" sz="2000" b="1" dirty="0">
                    <a:latin typeface="Times New Roman" pitchFamily="18" charset="0"/>
                    <a:cs typeface="Times New Roman" pitchFamily="18" charset="0"/>
                  </a:rPr>
                  <a:t>A</a:t>
                </a:r>
                <a:endParaRPr lang="en-US" sz="2000" dirty="0">
                  <a:latin typeface="Times New Roman" pitchFamily="18" charset="0"/>
                  <a:cs typeface="Times New Roman" pitchFamily="18" charset="0"/>
                </a:endParaRPr>
              </a:p>
            </p:txBody>
          </p:sp>
          <p:sp>
            <p:nvSpPr>
              <p:cNvPr id="7" name="Rectangle 6"/>
              <p:cNvSpPr/>
              <p:nvPr/>
            </p:nvSpPr>
            <p:spPr>
              <a:xfrm>
                <a:off x="2286000" y="1600200"/>
                <a:ext cx="533400" cy="400110"/>
              </a:xfrm>
              <a:prstGeom prst="rect">
                <a:avLst/>
              </a:prstGeom>
              <a:solidFill>
                <a:schemeClr val="bg1"/>
              </a:solidFill>
              <a:ln>
                <a:noFill/>
              </a:ln>
            </p:spPr>
            <p:txBody>
              <a:bodyPr wrap="square">
                <a:spAutoFit/>
              </a:bodyPr>
              <a:lstStyle/>
              <a:p>
                <a:r>
                  <a:rPr lang="en-IN" sz="2000" b="1" dirty="0">
                    <a:latin typeface="Times New Roman" pitchFamily="18" charset="0"/>
                    <a:cs typeface="Times New Roman" pitchFamily="18" charset="0"/>
                  </a:rPr>
                  <a:t>B1</a:t>
                </a:r>
                <a:endParaRPr lang="en-US" sz="2000" dirty="0">
                  <a:latin typeface="Times New Roman" pitchFamily="18" charset="0"/>
                  <a:cs typeface="Times New Roman" pitchFamily="18" charset="0"/>
                </a:endParaRPr>
              </a:p>
            </p:txBody>
          </p:sp>
          <p:sp>
            <p:nvSpPr>
              <p:cNvPr id="8" name="Rectangle 7"/>
              <p:cNvSpPr/>
              <p:nvPr/>
            </p:nvSpPr>
            <p:spPr>
              <a:xfrm>
                <a:off x="4572000" y="3790890"/>
                <a:ext cx="4191000" cy="400110"/>
              </a:xfrm>
              <a:prstGeom prst="rect">
                <a:avLst/>
              </a:prstGeom>
              <a:solidFill>
                <a:schemeClr val="bg1"/>
              </a:solidFill>
              <a:ln>
                <a:noFill/>
              </a:ln>
            </p:spPr>
            <p:txBody>
              <a:bodyPr wrap="square">
                <a:spAutoFit/>
              </a:bodyPr>
              <a:lstStyle/>
              <a:p>
                <a:endParaRPr lang="en-US" sz="2000" dirty="0">
                  <a:latin typeface="Times New Roman" pitchFamily="18" charset="0"/>
                  <a:cs typeface="Times New Roman" pitchFamily="18" charset="0"/>
                </a:endParaRPr>
              </a:p>
            </p:txBody>
          </p:sp>
        </p:grpSp>
        <p:cxnSp>
          <p:nvCxnSpPr>
            <p:cNvPr id="22" name="Straight Connector 21"/>
            <p:cNvCxnSpPr/>
            <p:nvPr/>
          </p:nvCxnSpPr>
          <p:spPr>
            <a:xfrm>
              <a:off x="3581400" y="1981200"/>
              <a:ext cx="49530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1524000" y="2209800"/>
              <a:ext cx="155448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3505200" y="2209800"/>
              <a:ext cx="192024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334718730"/>
      </p:ext>
    </p:extLst>
  </p:cSld>
  <p:clrMapOvr>
    <a:masterClrMapping/>
  </p:clrMapOvr>
  <mc:AlternateContent xmlns:mc="http://schemas.openxmlformats.org/markup-compatibility/2006" xmlns:p14="http://schemas.microsoft.com/office/powerpoint/2010/main">
    <mc:Choice Requires="p14">
      <p:transition spd="slow" p14:dur="2000" advTm="64280"/>
    </mc:Choice>
    <mc:Fallback xmlns="">
      <p:transition spd="slow" advTm="642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extLst>
    <p:ext uri="{3A86A75C-4F4B-4683-9AE1-C65F6400EC91}">
      <p14:laserTraceLst xmlns:p14="http://schemas.microsoft.com/office/powerpoint/2010/main">
        <p14:tracePtLst>
          <p14:tracePt t="20448" x="1500188" y="4598988"/>
          <p14:tracePt t="20608" x="1490663" y="4598988"/>
          <p14:tracePt t="20615" x="1473200" y="4598988"/>
          <p14:tracePt t="20625" x="1438275" y="4598988"/>
          <p14:tracePt t="20635" x="1401763" y="4598988"/>
          <p14:tracePt t="20657" x="1374775" y="4598988"/>
          <p14:tracePt t="20669" x="1339850" y="4616450"/>
          <p14:tracePt t="20685" x="1322388" y="4633913"/>
          <p14:tracePt t="20685" x="1312863" y="4633913"/>
          <p14:tracePt t="20701" x="1295400" y="4670425"/>
          <p14:tracePt t="20721" x="1276350" y="4705350"/>
          <p14:tracePt t="20735" x="1258888" y="4741863"/>
          <p14:tracePt t="20735" x="1258888" y="4751388"/>
          <p14:tracePt t="20753" x="1241425" y="4795838"/>
          <p14:tracePt t="20773" x="1231900" y="4830763"/>
          <p14:tracePt t="20784" x="1223963" y="4884738"/>
          <p14:tracePt t="20784" x="1223963" y="4894263"/>
          <p14:tracePt t="20801" x="1214438" y="4929188"/>
          <p14:tracePt t="20819" x="1214438" y="4973638"/>
          <p14:tracePt t="20835" x="1214438" y="5018088"/>
          <p14:tracePt t="20867" x="1214438" y="5062538"/>
          <p14:tracePt t="20868" x="1214438" y="5116513"/>
          <p14:tracePt t="20887" x="1214438" y="5160963"/>
          <p14:tracePt t="20887" x="1214438" y="5170488"/>
          <p14:tracePt t="20901" x="1223963" y="5232400"/>
          <p14:tracePt t="20917" x="1241425" y="5295900"/>
          <p14:tracePt t="20933" x="1268413" y="5357813"/>
          <p14:tracePt t="20951" x="1285875" y="5411788"/>
          <p14:tracePt t="20967" x="1312863" y="5465763"/>
          <p14:tracePt t="20984" x="1339850" y="5518150"/>
          <p14:tracePt t="21001" x="1366838" y="5554663"/>
          <p14:tracePt t="21017" x="1393825" y="5589588"/>
          <p14:tracePt t="21034" x="1446213" y="5661025"/>
          <p14:tracePt t="21051" x="1482725" y="5705475"/>
          <p14:tracePt t="21067" x="1517650" y="5751513"/>
          <p14:tracePt t="21067" x="1527175" y="5751513"/>
          <p14:tracePt t="21085" x="1571625" y="5786438"/>
          <p14:tracePt t="21085" x="1581150" y="5795963"/>
          <p14:tracePt t="21101" x="1643063" y="5840413"/>
          <p14:tracePt t="21117" x="1714500" y="5875338"/>
          <p14:tracePt t="21134" x="1795463" y="5902325"/>
          <p14:tracePt t="21151" x="1901825" y="5902325"/>
          <p14:tracePt t="21168" x="2009775" y="5902325"/>
          <p14:tracePt t="21183" x="2170113" y="5902325"/>
          <p14:tracePt t="21201" x="2322513" y="5867400"/>
          <p14:tracePt t="21217" x="2473325" y="5822950"/>
          <p14:tracePt t="21233" x="2652713" y="5759450"/>
          <p14:tracePt t="21252" x="2813050" y="5680075"/>
          <p14:tracePt t="21267" x="2946400" y="5572125"/>
          <p14:tracePt t="21267" x="2955925" y="5572125"/>
          <p14:tracePt t="21285" x="3054350" y="5456238"/>
          <p14:tracePt t="21301" x="3133725" y="5348288"/>
          <p14:tracePt t="21317" x="3170238" y="5232400"/>
          <p14:tracePt t="21317" x="3170238" y="5214938"/>
          <p14:tracePt t="21335" x="3197225" y="5099050"/>
          <p14:tracePt t="21351" x="3197225" y="4991100"/>
          <p14:tracePt t="21351" x="3197225" y="4983163"/>
          <p14:tracePt t="21369" x="3187700" y="4894263"/>
          <p14:tracePt t="21384" x="3152775" y="4786313"/>
          <p14:tracePt t="21401" x="3108325" y="4705350"/>
          <p14:tracePt t="21418" x="3044825" y="4616450"/>
          <p14:tracePt t="21434" x="2955925" y="4527550"/>
          <p14:tracePt t="21452" x="2874963" y="4438650"/>
          <p14:tracePt t="21467" x="2776538" y="4367213"/>
          <p14:tracePt t="21467" x="2759075" y="4357688"/>
          <p14:tracePt t="21485" x="2660650" y="4286250"/>
          <p14:tracePt t="21502" x="2562225" y="4232275"/>
          <p14:tracePt t="21518" x="2455863" y="4187825"/>
          <p14:tracePt t="21535" x="2339975" y="4152900"/>
          <p14:tracePt t="21551" x="2224088" y="4125913"/>
          <p14:tracePt t="21568" x="2108200" y="4108450"/>
          <p14:tracePt t="21584" x="1990725" y="4108450"/>
          <p14:tracePt t="21601" x="1893888" y="4108450"/>
          <p14:tracePt t="21617" x="1776413" y="4133850"/>
          <p14:tracePt t="21634" x="1670050" y="4160838"/>
          <p14:tracePt t="21634" x="1643063" y="4170363"/>
          <p14:tracePt t="21651" x="1554163" y="4205288"/>
          <p14:tracePt t="21667" x="1455738" y="4232275"/>
          <p14:tracePt t="21684" x="1374775" y="4268788"/>
          <p14:tracePt t="21701" x="1303338" y="4303713"/>
          <p14:tracePt t="21718" x="1250950" y="4340225"/>
          <p14:tracePt t="21718" x="1241425" y="4348163"/>
          <p14:tracePt t="21735" x="1204913" y="4394200"/>
          <p14:tracePt t="21751" x="1152525" y="4456113"/>
          <p14:tracePt t="21768" x="1089025" y="4527550"/>
          <p14:tracePt t="21784" x="1027113" y="4643438"/>
          <p14:tracePt t="21801" x="990600" y="4732338"/>
          <p14:tracePt t="21818" x="946150" y="4840288"/>
          <p14:tracePt t="21834" x="919163" y="4946650"/>
          <p14:tracePt t="21867" x="901700" y="5062538"/>
          <p14:tracePt t="21869" x="884238" y="5170488"/>
          <p14:tracePt t="21885" x="874713" y="5276850"/>
          <p14:tracePt t="21902" x="874713" y="5367338"/>
          <p14:tracePt t="21917" x="884238" y="5465763"/>
          <p14:tracePt t="21935" x="893763" y="5545138"/>
          <p14:tracePt t="21951" x="911225" y="5599113"/>
          <p14:tracePt t="21968" x="938213" y="5661025"/>
          <p14:tracePt t="21985" x="982663" y="5724525"/>
          <p14:tracePt t="22001" x="1017588" y="5776913"/>
          <p14:tracePt t="22001" x="1027113" y="5786438"/>
          <p14:tracePt t="22019" x="1062038" y="5830888"/>
          <p14:tracePt t="22034" x="1116013" y="5884863"/>
          <p14:tracePt t="22052" x="1160463" y="5929313"/>
          <p14:tracePt t="22068" x="1223963" y="5965825"/>
          <p14:tracePt t="22085" x="1303338" y="6018213"/>
          <p14:tracePt t="22102" x="1374775" y="6045200"/>
          <p14:tracePt t="22118" x="1482725" y="6072188"/>
          <p14:tracePt t="22135" x="1633538" y="6081713"/>
          <p14:tracePt t="22150" x="1830388" y="6081713"/>
          <p14:tracePt t="22168" x="2000250" y="6081713"/>
          <p14:tracePt t="22186" x="2170113" y="6045200"/>
          <p14:tracePt t="22202" x="2312988" y="5991225"/>
          <p14:tracePt t="22218" x="2455863" y="5902325"/>
          <p14:tracePt t="22235" x="2562225" y="5840413"/>
          <p14:tracePt t="22251" x="2660650" y="5768975"/>
          <p14:tracePt t="22251" x="2670175" y="5759450"/>
          <p14:tracePt t="22269" x="2786063" y="5680075"/>
          <p14:tracePt t="22286" x="2884488" y="5599113"/>
          <p14:tracePt t="22301" x="2938463" y="5537200"/>
          <p14:tracePt t="22317" x="2982913" y="5473700"/>
          <p14:tracePt t="22336" x="3000375" y="5411788"/>
          <p14:tracePt t="22351" x="3017838" y="5340350"/>
          <p14:tracePt t="22351" x="3017838" y="5330825"/>
          <p14:tracePt t="22370" x="3017838" y="5276850"/>
          <p14:tracePt t="22385" x="3017838" y="5214938"/>
          <p14:tracePt t="22401" x="3009900" y="5153025"/>
          <p14:tracePt t="22418" x="2982913" y="5089525"/>
          <p14:tracePt t="22435" x="2938463" y="5027613"/>
          <p14:tracePt t="22452" x="2884488" y="4946650"/>
          <p14:tracePt t="22469" x="2830513" y="4884738"/>
          <p14:tracePt t="22484" x="2751138" y="4803775"/>
          <p14:tracePt t="22500" x="2660650" y="4705350"/>
          <p14:tracePt t="22517" x="2554288" y="4616450"/>
          <p14:tracePt t="22534" x="2446338" y="4545013"/>
          <p14:tracePt t="22552" x="2366963" y="4483100"/>
          <p14:tracePt t="22567" x="2295525" y="4438650"/>
          <p14:tracePt t="22585" x="2224088" y="4411663"/>
          <p14:tracePt t="22601" x="2143125" y="4402138"/>
          <p14:tracePt t="22618" x="2071688" y="4402138"/>
          <p14:tracePt t="22635" x="1982788" y="4402138"/>
          <p14:tracePt t="22651" x="1874838" y="4419600"/>
          <p14:tracePt t="22669" x="1776413" y="4446588"/>
          <p14:tracePt t="22684" x="1670050" y="4491038"/>
          <p14:tracePt t="22703" x="1581150" y="4545013"/>
          <p14:tracePt t="22717" x="1509713" y="4608513"/>
          <p14:tracePt t="22734" x="1446213" y="4687888"/>
          <p14:tracePt t="22752" x="1393825" y="4768850"/>
          <p14:tracePt t="22769" x="1347788" y="4857750"/>
          <p14:tracePt t="22785" x="1303338" y="4938713"/>
          <p14:tracePt t="22801" x="1258888" y="5027613"/>
          <p14:tracePt t="22818" x="1223963" y="5116513"/>
          <p14:tracePt t="22835" x="1196975" y="5214938"/>
          <p14:tracePt t="22868" x="1169988" y="5295900"/>
          <p14:tracePt t="22868" x="1169988" y="5322888"/>
          <p14:tracePt t="22871" x="1152525" y="5375275"/>
          <p14:tracePt t="22885" x="1143000" y="5456238"/>
          <p14:tracePt t="22903" x="1143000" y="5510213"/>
          <p14:tracePt t="22919" x="1133475" y="5562600"/>
          <p14:tracePt t="22935" x="1133475" y="5626100"/>
          <p14:tracePt t="22952" x="1133475" y="5680075"/>
          <p14:tracePt t="22968" x="1133475" y="5732463"/>
          <p14:tracePt t="22985" x="1133475" y="5776913"/>
          <p14:tracePt t="23001" x="1143000" y="5848350"/>
          <p14:tracePt t="23018" x="1160463" y="5884863"/>
          <p14:tracePt t="23035" x="1187450" y="5919788"/>
          <p14:tracePt t="23052" x="1231900" y="5956300"/>
          <p14:tracePt t="23069" x="1285875" y="5991225"/>
          <p14:tracePt t="23085" x="1347788" y="6027738"/>
          <p14:tracePt t="23101" x="1428750" y="6054725"/>
          <p14:tracePt t="23118" x="1536700" y="6054725"/>
          <p14:tracePt t="23135" x="1660525" y="6054725"/>
          <p14:tracePt t="23153" x="1812925" y="6054725"/>
          <p14:tracePt t="23168" x="1973263" y="6054725"/>
          <p14:tracePt t="23185" x="2152650" y="6027738"/>
          <p14:tracePt t="23203" x="2295525" y="5973763"/>
          <p14:tracePt t="23218" x="2428875" y="5911850"/>
          <p14:tracePt t="23235" x="2571750" y="5795963"/>
          <p14:tracePt t="23252" x="2679700" y="5680075"/>
          <p14:tracePt t="23268" x="2768600" y="5572125"/>
          <p14:tracePt t="23284" x="2830513" y="5456238"/>
          <p14:tracePt t="23302" x="2874963" y="5367338"/>
          <p14:tracePt t="23319" x="2894013" y="5295900"/>
          <p14:tracePt t="23335" x="2894013" y="5170488"/>
          <p14:tracePt t="23352" x="2894013" y="5062538"/>
          <p14:tracePt t="23352" x="2894013" y="5054600"/>
          <p14:tracePt t="23370" x="2894013" y="4983163"/>
          <p14:tracePt t="23385" x="2884488" y="4902200"/>
          <p14:tracePt t="23403" x="2857500" y="4848225"/>
          <p14:tracePt t="23419" x="2822575" y="4786313"/>
          <p14:tracePt t="23435" x="2786063" y="4732338"/>
          <p14:tracePt t="23452" x="2724150" y="4643438"/>
          <p14:tracePt t="23469" x="2670175" y="4572000"/>
          <p14:tracePt t="23485" x="2598738" y="4491038"/>
          <p14:tracePt t="23501" x="2536825" y="4438650"/>
          <p14:tracePt t="23519" x="2465388" y="4367213"/>
          <p14:tracePt t="23535" x="2411413" y="4313238"/>
          <p14:tracePt t="23551" x="2347913" y="4276725"/>
          <p14:tracePt t="23568" x="2312988" y="4251325"/>
          <p14:tracePt t="23585" x="2286000" y="4241800"/>
          <p14:tracePt t="23602" x="2251075" y="4224338"/>
          <p14:tracePt t="23619" x="2214563" y="4214813"/>
          <p14:tracePt t="23635" x="2160588" y="4214813"/>
          <p14:tracePt t="23651" x="2089150" y="4214813"/>
          <p14:tracePt t="23668" x="2017713" y="4224338"/>
          <p14:tracePt t="23685" x="1946275" y="4241800"/>
          <p14:tracePt t="23702" x="1847850" y="4259263"/>
          <p14:tracePt t="23719" x="1758950" y="4286250"/>
          <p14:tracePt t="23735" x="1679575" y="4313238"/>
          <p14:tracePt t="23752" x="1598613" y="4348163"/>
          <p14:tracePt t="23769" x="1536700" y="4375150"/>
          <p14:tracePt t="23785" x="1482725" y="4402138"/>
          <p14:tracePt t="23802" x="1438275" y="4429125"/>
          <p14:tracePt t="23819" x="1411288" y="4456113"/>
          <p14:tracePt t="23851" x="1384300" y="4491038"/>
          <p14:tracePt t="23852" x="1366838" y="4510088"/>
          <p14:tracePt t="23869" x="1357313" y="4554538"/>
          <p14:tracePt t="23869" x="1357313" y="4562475"/>
          <p14:tracePt t="23887" x="1347788" y="4589463"/>
          <p14:tracePt t="23902" x="1347788" y="4643438"/>
          <p14:tracePt t="23919" x="1339850" y="4687888"/>
          <p14:tracePt t="23935" x="1339850" y="4732338"/>
          <p14:tracePt t="23952" x="1339850" y="4768850"/>
          <p14:tracePt t="23969" x="1339850" y="4795838"/>
          <p14:tracePt t="23985" x="1339850" y="4813300"/>
          <p14:tracePt t="24002" x="1339850" y="4822825"/>
          <p14:tracePt t="24018" x="1347788" y="4830763"/>
          <p14:tracePt t="24035" x="1357313" y="4857750"/>
          <p14:tracePt t="24052" x="1374775" y="4875213"/>
          <p14:tracePt t="24069" x="1384300" y="4902200"/>
          <p14:tracePt t="24102" x="1393825" y="4919663"/>
          <p14:tracePt t="24103" x="1411288" y="4938713"/>
          <p14:tracePt t="24119" x="1411288" y="4956175"/>
          <p14:tracePt t="24135" x="1428750" y="4983163"/>
          <p14:tracePt t="24152" x="1438275" y="5000625"/>
          <p14:tracePt t="24169" x="1446213" y="5027613"/>
          <p14:tracePt t="24185" x="1455738" y="5037138"/>
          <p14:tracePt t="24202" x="1455738" y="5045075"/>
          <p14:tracePt t="24218" x="1455738" y="5062538"/>
          <p14:tracePt t="24236" x="1465263" y="5072063"/>
          <p14:tracePt t="24252" x="1465263" y="5081588"/>
          <p14:tracePt t="24268" x="1465263" y="5089525"/>
          <p14:tracePt t="24285" x="1473200" y="5099050"/>
          <p14:tracePt t="24302" x="1490663" y="5143500"/>
          <p14:tracePt t="24319" x="1527175" y="5187950"/>
          <p14:tracePt t="24335" x="1554163" y="5224463"/>
          <p14:tracePt t="24352" x="1581150" y="5259388"/>
          <p14:tracePt t="24371" x="1598613" y="5295900"/>
          <p14:tracePt t="24386" x="1616075" y="5313363"/>
          <p14:tracePt t="24402" x="1625600" y="5322888"/>
          <p14:tracePt t="24773" x="0" y="0"/>
        </p14:tracePtLst>
        <p14:tracePtLst>
          <p14:tracePt t="28513" x="2751138" y="5241925"/>
          <p14:tracePt t="29910" x="2751138" y="5232400"/>
          <p14:tracePt t="29946" x="2751138" y="5224463"/>
          <p14:tracePt t="30006" x="2751138" y="5214938"/>
          <p14:tracePt t="30034" x="2751138" y="5205413"/>
          <p14:tracePt t="30039" x="2751138" y="5197475"/>
          <p14:tracePt t="30058" x="2751138" y="5187950"/>
          <p14:tracePt t="30059" x="2751138" y="5180013"/>
          <p14:tracePt t="30090" x="2751138" y="5170488"/>
          <p14:tracePt t="30091" x="2751138" y="5160963"/>
          <p14:tracePt t="30105" x="2751138" y="5153025"/>
          <p14:tracePt t="30121" x="2751138" y="5143500"/>
          <p14:tracePt t="30138" x="2751138" y="5133975"/>
          <p14:tracePt t="30155" x="2759075" y="5126038"/>
          <p14:tracePt t="30172" x="2759075" y="5116513"/>
          <p14:tracePt t="30189" x="2759075" y="5108575"/>
          <p14:tracePt t="30205" x="2759075" y="5099050"/>
          <p14:tracePt t="30221" x="2768600" y="5081588"/>
          <p14:tracePt t="30238" x="2776538" y="5062538"/>
          <p14:tracePt t="30255" x="2776538" y="5045075"/>
          <p14:tracePt t="30271" x="2786063" y="5027613"/>
          <p14:tracePt t="30288" x="2786063" y="5010150"/>
          <p14:tracePt t="30304" x="2786063" y="5000625"/>
          <p14:tracePt t="30321" x="2795588" y="4983163"/>
          <p14:tracePt t="30338" x="2795588" y="4973638"/>
          <p14:tracePt t="30355" x="2803525" y="4956175"/>
          <p14:tracePt t="30372" x="2803525" y="4946650"/>
          <p14:tracePt t="30388" x="2803525" y="4929188"/>
          <p14:tracePt t="30405" x="2813050" y="4911725"/>
          <p14:tracePt t="30421" x="2822575" y="4902200"/>
          <p14:tracePt t="30438" x="2822575" y="4884738"/>
          <p14:tracePt t="30455" x="2822575" y="4875213"/>
          <p14:tracePt t="30471" x="2830513" y="4857750"/>
          <p14:tracePt t="30488" x="2840038" y="4830763"/>
          <p14:tracePt t="30504" x="2840038" y="4776788"/>
          <p14:tracePt t="30521" x="2840038" y="4751388"/>
          <p14:tracePt t="30538" x="2840038" y="4732338"/>
          <p14:tracePt t="30554" x="2840038" y="4724400"/>
          <p14:tracePt t="30572" x="2840038" y="4714875"/>
          <p14:tracePt t="30588" x="2840038" y="4705350"/>
          <p14:tracePt t="30604" x="2840038" y="4687888"/>
          <p14:tracePt t="30621" x="2840038" y="4670425"/>
          <p14:tracePt t="30637" x="2840038" y="4652963"/>
          <p14:tracePt t="30655" x="2840038" y="4625975"/>
          <p14:tracePt t="30672" x="2840038" y="4608513"/>
          <p14:tracePt t="30688" x="2840038" y="4581525"/>
          <p14:tracePt t="30726" x="2840038" y="4572000"/>
          <p14:tracePt t="30738" x="2830513" y="4572000"/>
          <p14:tracePt t="30738" x="2830513" y="4562475"/>
          <p14:tracePt t="30755" x="2830513" y="4554538"/>
          <p14:tracePt t="30771" x="2830513" y="4545013"/>
          <p14:tracePt t="30788" x="2822575" y="4537075"/>
          <p14:tracePt t="30804" x="2822575" y="4518025"/>
          <p14:tracePt t="30822" x="2822575" y="4510088"/>
          <p14:tracePt t="30838" x="2813050" y="4510088"/>
          <p14:tracePt t="30855" x="2813050" y="4500563"/>
          <p14:tracePt t="30888" x="2803525" y="4500563"/>
          <p14:tracePt t="30925" x="2803525" y="4491038"/>
          <p14:tracePt t="30949" x="2803525" y="4483100"/>
          <p14:tracePt t="30969" x="2795588" y="4483100"/>
          <p14:tracePt t="30971" x="2795588" y="4473575"/>
          <p14:tracePt t="30989" x="2786063" y="4465638"/>
          <p14:tracePt t="30989" x="2786063" y="4446588"/>
          <p14:tracePt t="31005" x="2776538" y="4438650"/>
          <p14:tracePt t="31021" x="2768600" y="4438650"/>
          <p14:tracePt t="31039" x="2768600" y="4429125"/>
          <p14:tracePt t="31088" x="2768600" y="4419600"/>
          <p14:tracePt t="32726" x="2759075" y="4419600"/>
          <p14:tracePt t="32735" x="2759075" y="4411663"/>
          <p14:tracePt t="32755" x="2751138" y="4402138"/>
          <p14:tracePt t="32756" x="2751138" y="4394200"/>
          <p14:tracePt t="32773" x="2741613" y="4384675"/>
          <p14:tracePt t="32774" x="2732088" y="4384675"/>
          <p14:tracePt t="32789" x="2724150" y="4367213"/>
          <p14:tracePt t="34051" x="0" y="0"/>
        </p14:tracePtLst>
        <p14:tracePtLst>
          <p14:tracePt t="34719" x="2724150" y="4357688"/>
          <p14:tracePt t="34737" x="2724150" y="4348163"/>
          <p14:tracePt t="34808" x="2724150" y="4340225"/>
          <p14:tracePt t="34924" x="2724150" y="4330700"/>
          <p14:tracePt t="34972" x="2724150" y="4322763"/>
          <p14:tracePt t="36359" x="2724150" y="4330700"/>
          <p14:tracePt t="36362" x="2724150" y="4340225"/>
          <p14:tracePt t="36373" x="2724150" y="4348163"/>
          <p14:tracePt t="36374" x="2724150" y="4357688"/>
          <p14:tracePt t="36390" x="2724150" y="4367213"/>
          <p14:tracePt t="36493" x="2724150" y="4375150"/>
          <p14:tracePt t="36505" x="2724150" y="4384675"/>
          <p14:tracePt t="36513" x="2724150" y="4394200"/>
          <p14:tracePt t="36522" x="2724150" y="4419600"/>
          <p14:tracePt t="36539" x="2724150" y="4429125"/>
          <p14:tracePt t="36637" x="2724150" y="4438650"/>
          <p14:tracePt t="36648" x="2724150" y="4446588"/>
          <p14:tracePt t="36657" x="2724150" y="4456113"/>
          <p14:tracePt t="36657" x="2724150" y="4465638"/>
          <p14:tracePt t="36678" x="2732088" y="4491038"/>
          <p14:tracePt t="36690" x="2741613" y="4510088"/>
          <p14:tracePt t="36707" x="2741613" y="4537075"/>
          <p14:tracePt t="36723" x="2741613" y="4545013"/>
          <p14:tracePt t="36739" x="2751138" y="4562475"/>
          <p14:tracePt t="36756" x="2751138" y="4572000"/>
          <p14:tracePt t="36772" x="2751138" y="4581525"/>
          <p14:tracePt t="36789" x="2759075" y="4598988"/>
          <p14:tracePt t="36806" x="2768600" y="4616450"/>
          <p14:tracePt t="36822" x="2776538" y="4633913"/>
          <p14:tracePt t="36839" x="2786063" y="4670425"/>
          <p14:tracePt t="36856" x="2786063" y="4687888"/>
          <p14:tracePt t="36856" x="2786063" y="4697413"/>
          <p14:tracePt t="36874" x="2795588" y="4724400"/>
          <p14:tracePt t="36890" x="2795588" y="4751388"/>
          <p14:tracePt t="36906" x="2803525" y="4768850"/>
          <p14:tracePt t="36923" x="2803525" y="4795838"/>
          <p14:tracePt t="36940" x="2813050" y="4813300"/>
          <p14:tracePt t="36957" x="2813050" y="4830763"/>
          <p14:tracePt t="36973" x="2813050" y="4857750"/>
          <p14:tracePt t="36989" x="2813050" y="4875213"/>
          <p14:tracePt t="37006" x="2822575" y="4902200"/>
          <p14:tracePt t="37023" x="2822575" y="4929188"/>
          <p14:tracePt t="37039" x="2822575" y="4956175"/>
          <p14:tracePt t="37057" x="2822575" y="4983163"/>
          <p14:tracePt t="37073" x="2822575" y="5010150"/>
          <p14:tracePt t="37090" x="2822575" y="5027613"/>
          <p14:tracePt t="37106" x="2822575" y="5054600"/>
          <p14:tracePt t="37123" x="2822575" y="5062538"/>
          <p14:tracePt t="37123" x="2822575" y="5072063"/>
          <p14:tracePt t="37140" x="2822575" y="5081588"/>
          <p14:tracePt t="37156" x="2822575" y="5089525"/>
          <p14:tracePt t="37173" x="2822575" y="5108575"/>
          <p14:tracePt t="37189" x="2822575" y="5126038"/>
          <p14:tracePt t="37206" x="2813050" y="5133975"/>
          <p14:tracePt t="37223" x="2803525" y="5160963"/>
          <p14:tracePt t="37239" x="2795588" y="5180013"/>
          <p14:tracePt t="37256" x="2786063" y="5187950"/>
          <p14:tracePt t="37273" x="2786063" y="5197475"/>
          <p14:tracePt t="37289" x="2768600" y="5205413"/>
          <p14:tracePt t="37327" x="2759075" y="5214938"/>
          <p14:tracePt t="37334" x="2751138" y="5224463"/>
          <p14:tracePt t="37364" x="2741613" y="5232400"/>
          <p14:tracePt t="37387" x="2732088" y="5232400"/>
          <p14:tracePt t="37408" x="2732088" y="5241925"/>
          <p14:tracePt t="37659" x="0" y="0"/>
        </p14:tracePtLst>
        <p14:tracePtLst>
          <p14:tracePt t="39628" x="5108575" y="4456113"/>
          <p14:tracePt t="39844" x="5108575" y="4465638"/>
          <p14:tracePt t="39844" x="5108575" y="4473575"/>
          <p14:tracePt t="39856" x="5108575" y="4483100"/>
          <p14:tracePt t="39860" x="5108575" y="4491038"/>
          <p14:tracePt t="39875" x="5108575" y="4500563"/>
          <p14:tracePt t="39876" x="5108575" y="4518025"/>
          <p14:tracePt t="39891" x="5108575" y="4527550"/>
          <p14:tracePt t="40040" x="5108575" y="4537075"/>
          <p14:tracePt t="40044" x="5108575" y="4545013"/>
          <p14:tracePt t="40049" x="5108575" y="4562475"/>
          <p14:tracePt t="40057" x="5116513" y="4608513"/>
          <p14:tracePt t="40074" x="5143500" y="4679950"/>
          <p14:tracePt t="40091" x="5241925" y="4840288"/>
          <p14:tracePt t="40107" x="5367338" y="5037138"/>
          <p14:tracePt t="40125" x="5510213" y="5268913"/>
          <p14:tracePt t="40141" x="5670550" y="5510213"/>
          <p14:tracePt t="40158" x="5840413" y="5715000"/>
          <p14:tracePt t="40174" x="5965825" y="5830888"/>
          <p14:tracePt t="40192" x="6134100" y="5938838"/>
          <p14:tracePt t="40208" x="6323013" y="6045200"/>
          <p14:tracePt t="40224" x="6473825" y="6089650"/>
          <p14:tracePt t="40241" x="6599238" y="6126163"/>
          <p14:tracePt t="40258" x="6715125" y="6143625"/>
          <p14:tracePt t="40275" x="6804025" y="6153150"/>
          <p14:tracePt t="40291" x="6902450" y="6161088"/>
          <p14:tracePt t="40308" x="7000875" y="6170613"/>
          <p14:tracePt t="40324" x="7054850" y="6180138"/>
          <p14:tracePt t="40341" x="7099300" y="6188075"/>
          <p14:tracePt t="40358" x="7134225" y="6188075"/>
          <p14:tracePt t="40374" x="7143750" y="6188075"/>
          <p14:tracePt t="40392" x="7153275" y="6188075"/>
          <p14:tracePt t="40408" x="7161213" y="6188075"/>
          <p14:tracePt t="40520" x="7170738" y="6180138"/>
          <p14:tracePt t="40531" x="7170738" y="6170613"/>
          <p14:tracePt t="40556" x="7170738" y="6161088"/>
          <p14:tracePt t="40568" x="7170738" y="6153150"/>
          <p14:tracePt t="40569" x="7170738" y="6143625"/>
          <p14:tracePt t="40575" x="7170738" y="6126163"/>
          <p14:tracePt t="40591" x="7153275" y="6108700"/>
          <p14:tracePt t="40608" x="7126288" y="6062663"/>
          <p14:tracePt t="40624" x="7089775" y="6027738"/>
          <p14:tracePt t="40641" x="7062788" y="6000750"/>
          <p14:tracePt t="40658" x="7054850" y="5991225"/>
          <p14:tracePt t="40675" x="7037388" y="5983288"/>
          <p14:tracePt t="41146" x="7027863" y="5983288"/>
          <p14:tracePt t="41154" x="7018338" y="5983288"/>
          <p14:tracePt t="41162" x="7010400" y="5983288"/>
          <p14:tracePt t="41166" x="6965950" y="5965825"/>
          <p14:tracePt t="41175" x="6875463" y="5956300"/>
          <p14:tracePt t="41192" x="6786563" y="5956300"/>
          <p14:tracePt t="41208" x="6715125" y="5956300"/>
          <p14:tracePt t="41225" x="6661150" y="5956300"/>
          <p14:tracePt t="41242" x="6599238" y="5956300"/>
          <p14:tracePt t="41259" x="6537325" y="5956300"/>
          <p14:tracePt t="41275" x="6473825" y="5956300"/>
          <p14:tracePt t="41291" x="6411913" y="5956300"/>
          <p14:tracePt t="41308" x="6357938" y="5956300"/>
          <p14:tracePt t="41325" x="6313488" y="5956300"/>
          <p14:tracePt t="41341" x="6251575" y="5956300"/>
          <p14:tracePt t="41359" x="6205538" y="5956300"/>
          <p14:tracePt t="41375" x="6161088" y="5956300"/>
          <p14:tracePt t="41391" x="6108700" y="5956300"/>
          <p14:tracePt t="41408" x="6054725" y="5946775"/>
          <p14:tracePt t="41425" x="6010275" y="5946775"/>
          <p14:tracePt t="41442" x="5938838" y="5946775"/>
          <p14:tracePt t="41458" x="5894388" y="5946775"/>
          <p14:tracePt t="41475" x="5857875" y="5946775"/>
          <p14:tracePt t="41492" x="5822950" y="5938838"/>
          <p14:tracePt t="41508" x="5786438" y="5929313"/>
          <p14:tracePt t="41525" x="5741988" y="5911850"/>
          <p14:tracePt t="41541" x="5705475" y="5902325"/>
          <p14:tracePt t="41558" x="5661025" y="5894388"/>
          <p14:tracePt t="41575" x="5616575" y="5875338"/>
          <p14:tracePt t="41591" x="5572125" y="5857875"/>
          <p14:tracePt t="41608" x="5554663" y="5848350"/>
          <p14:tracePt t="41625" x="5527675" y="5840413"/>
          <p14:tracePt t="41642" x="5500688" y="5840413"/>
          <p14:tracePt t="41659" x="5483225" y="5840413"/>
          <p14:tracePt t="41675" x="5465763" y="5830888"/>
          <p14:tracePt t="41692" x="5438775" y="5830888"/>
          <p14:tracePt t="41708" x="5411788" y="5822950"/>
          <p14:tracePt t="41726" x="5394325" y="5822950"/>
          <p14:tracePt t="41742" x="5375275" y="5813425"/>
          <p14:tracePt t="41759" x="5357813" y="5813425"/>
          <p14:tracePt t="41776" x="5340350" y="5803900"/>
          <p14:tracePt t="41792" x="5313363" y="5803900"/>
          <p14:tracePt t="41808" x="5295900" y="5803900"/>
          <p14:tracePt t="41825" x="5276850" y="5803900"/>
          <p14:tracePt t="42237" x="5286375" y="5803900"/>
          <p14:tracePt t="42241" x="5286375" y="5813425"/>
          <p14:tracePt t="42253" x="5295900" y="5813425"/>
          <p14:tracePt t="42265" x="5303838" y="5813425"/>
          <p14:tracePt t="42289" x="5313363" y="5813425"/>
          <p14:tracePt t="42318" x="5322888" y="5813425"/>
          <p14:tracePt t="42422" x="5330825" y="5813425"/>
          <p14:tracePt t="42445" x="5340350" y="5813425"/>
          <p14:tracePt t="42469" x="5348288" y="5813425"/>
          <p14:tracePt t="42481" x="5357813" y="5813425"/>
          <p14:tracePt t="42505" x="5367338" y="5813425"/>
          <p14:tracePt t="42541" x="5375275" y="5813425"/>
          <p14:tracePt t="42572" x="5384800" y="5813425"/>
          <p14:tracePt t="42598" x="5394325" y="5813425"/>
          <p14:tracePt t="42620" x="5402263" y="5803900"/>
          <p14:tracePt t="42645" x="5411788" y="5803900"/>
          <p14:tracePt t="42669" x="5411788" y="5795963"/>
          <p14:tracePt t="42683" x="5419725" y="5795963"/>
          <p14:tracePt t="42692" x="5419725" y="5786438"/>
          <p14:tracePt t="42693" x="5429250" y="5786438"/>
          <p14:tracePt t="42709" x="5438775" y="5768975"/>
          <p14:tracePt t="42726" x="5446713" y="5759450"/>
          <p14:tracePt t="42743" x="5456238" y="5759450"/>
          <p14:tracePt t="42759" x="5456238" y="5751513"/>
          <p14:tracePt t="42775" x="5465763" y="5751513"/>
          <p14:tracePt t="42793" x="5473700" y="5741988"/>
          <p14:tracePt t="42828" x="5483225" y="5732463"/>
          <p14:tracePt t="42864" x="5491163" y="5732463"/>
          <p14:tracePt t="42876" x="5491163" y="5724525"/>
          <p14:tracePt t="42900" x="5500688" y="5724525"/>
          <p14:tracePt t="42912" x="5510213" y="5724525"/>
          <p14:tracePt t="42924" x="5510213" y="5715000"/>
          <p14:tracePt t="42948" x="5518150" y="5715000"/>
          <p14:tracePt t="42968" x="5527675" y="5705475"/>
          <p14:tracePt t="42993" x="5537200" y="5697538"/>
          <p14:tracePt t="43005" x="5545138" y="5697538"/>
          <p14:tracePt t="43017" x="5545138" y="5688013"/>
          <p14:tracePt t="43029" x="5554663" y="5688013"/>
          <p14:tracePt t="43041" x="5554663" y="5680075"/>
          <p14:tracePt t="43048" x="5562600" y="5680075"/>
          <p14:tracePt t="43060" x="5572125" y="5680075"/>
          <p14:tracePt t="43077" x="5581650" y="5670550"/>
          <p14:tracePt t="43093" x="5589588" y="5661025"/>
          <p14:tracePt t="43109" x="5589588" y="5653088"/>
          <p14:tracePt t="43126" x="5599113" y="5653088"/>
          <p14:tracePt t="43142" x="5608638" y="5643563"/>
          <p14:tracePt t="43159" x="5616575" y="5634038"/>
          <p14:tracePt t="43176" x="5626100" y="5626100"/>
          <p14:tracePt t="43193" x="5634038" y="5616575"/>
          <p14:tracePt t="43210" x="5643563" y="5608638"/>
          <p14:tracePt t="43225" x="5653088" y="5589588"/>
          <p14:tracePt t="43243" x="5661025" y="5581650"/>
          <p14:tracePt t="43261" x="5670550" y="5572125"/>
          <p14:tracePt t="43277" x="5680075" y="5562600"/>
          <p14:tracePt t="43294" x="5697538" y="5545138"/>
          <p14:tracePt t="43327" x="5705475" y="5537200"/>
          <p14:tracePt t="43344" x="5715000" y="5527675"/>
          <p14:tracePt t="43344" x="5732463" y="5527675"/>
          <p14:tracePt t="43360" x="5741988" y="5510213"/>
          <p14:tracePt t="43379" x="5751513" y="5510213"/>
          <p14:tracePt t="43393" x="5768975" y="5500688"/>
          <p14:tracePt t="43409" x="5786438" y="5491163"/>
          <p14:tracePt t="43426" x="5803900" y="5483225"/>
          <p14:tracePt t="43442" x="5822950" y="5473700"/>
          <p14:tracePt t="43459" x="5848350" y="5456238"/>
          <p14:tracePt t="43476" x="5867400" y="5438775"/>
          <p14:tracePt t="43493" x="5884863" y="5438775"/>
          <p14:tracePt t="43509" x="5911850" y="5429250"/>
          <p14:tracePt t="43526" x="5929313" y="5419725"/>
          <p14:tracePt t="43543" x="5946775" y="5411788"/>
          <p14:tracePt t="43559" x="5956300" y="5402263"/>
          <p14:tracePt t="43576" x="5973763" y="5394325"/>
          <p14:tracePt t="43593" x="5991225" y="5394325"/>
          <p14:tracePt t="43609" x="6010275" y="5384800"/>
          <p14:tracePt t="43626" x="6027738" y="5367338"/>
          <p14:tracePt t="43643" x="6045200" y="5357813"/>
          <p14:tracePt t="43660" x="6062663" y="5348288"/>
          <p14:tracePt t="43676" x="6081713" y="5330825"/>
          <p14:tracePt t="43693" x="6089650" y="5322888"/>
          <p14:tracePt t="43710" x="6108700" y="5313363"/>
          <p14:tracePt t="43726" x="6126163" y="5295900"/>
          <p14:tracePt t="43743" x="6134100" y="5295900"/>
          <p14:tracePt t="43759" x="6143625" y="5286375"/>
          <p14:tracePt t="43795" x="6153150" y="5286375"/>
          <p14:tracePt t="43796" x="6153150" y="5276850"/>
          <p14:tracePt t="43809" x="6161088" y="5276850"/>
          <p14:tracePt t="43843" x="6170613" y="5276850"/>
          <p14:tracePt t="43843" x="6170613" y="5268913"/>
          <p14:tracePt t="43860" x="6180138" y="5259388"/>
          <p14:tracePt t="43904" x="6188075" y="5259388"/>
          <p14:tracePt t="43916" x="6197600" y="5259388"/>
          <p14:tracePt t="43923" x="6197600" y="5251450"/>
          <p14:tracePt t="43935" x="6205538" y="5251450"/>
          <p14:tracePt t="43943" x="6215063" y="5241925"/>
          <p14:tracePt t="43995" x="6224588" y="5232400"/>
          <p14:tracePt t="44007" x="6232525" y="5232400"/>
          <p14:tracePt t="44018" x="6232525" y="5224463"/>
          <p14:tracePt t="44031" x="6242050" y="5224463"/>
          <p14:tracePt t="44051" x="6251575" y="5224463"/>
          <p14:tracePt t="44063" x="6251575" y="5214938"/>
          <p14:tracePt t="44063" x="6259513" y="5214938"/>
          <p14:tracePt t="44077" x="6269038" y="5214938"/>
          <p14:tracePt t="44099" x="6276975" y="5214938"/>
          <p14:tracePt t="44111" x="6286500" y="5214938"/>
          <p14:tracePt t="44128" x="6286500" y="5205413"/>
          <p14:tracePt t="44144" x="6296025" y="5205413"/>
          <p14:tracePt t="44183" x="6303963" y="5205413"/>
          <p14:tracePt t="44203" x="6303963" y="5197475"/>
          <p14:tracePt t="44227" x="6313488" y="5197475"/>
          <p14:tracePt t="44275" x="6323013" y="5197475"/>
          <p14:tracePt t="44301" x="6330950" y="5187950"/>
          <p14:tracePt t="44322" x="6340475" y="5187950"/>
          <p14:tracePt t="44342" x="6348413" y="5187950"/>
          <p14:tracePt t="44366" x="6357938" y="5187950"/>
          <p14:tracePt t="44415" x="6367463" y="5187950"/>
          <p14:tracePt t="45177" x="6357938" y="5187950"/>
          <p14:tracePt t="45289" x="6348413" y="5187950"/>
          <p14:tracePt t="45318" x="6340475" y="5187950"/>
          <p14:tracePt t="45320" x="6330950" y="5187950"/>
          <p14:tracePt t="45349" x="6323013" y="5197475"/>
          <p14:tracePt t="45382" x="6313488" y="5197475"/>
          <p14:tracePt t="45401" x="6303963" y="5197475"/>
          <p14:tracePt t="45413" x="6296025" y="5197475"/>
          <p14:tracePt t="45432" x="6286500" y="5197475"/>
          <p14:tracePt t="45456" x="6276975" y="5197475"/>
          <p14:tracePt t="45468" x="6269038" y="5197475"/>
          <p14:tracePt t="45483" x="6259513" y="5197475"/>
          <p14:tracePt t="45517" x="6251575" y="5197475"/>
          <p14:tracePt t="45541" x="6242050" y="5197475"/>
          <p14:tracePt t="45573" x="6232525" y="5197475"/>
          <p14:tracePt t="45584" x="6224588" y="5197475"/>
          <p14:tracePt t="45608" x="6215063" y="5197475"/>
          <p14:tracePt t="45645" x="6205538" y="5197475"/>
          <p14:tracePt t="45668" x="6197600" y="5197475"/>
          <p14:tracePt t="45681" x="6188075" y="5197475"/>
          <p14:tracePt t="45705" x="6180138" y="5197475"/>
          <p14:tracePt t="45724" x="6170613" y="5197475"/>
          <p14:tracePt t="45741" x="6161088" y="5197475"/>
          <p14:tracePt t="45749" x="6153150" y="5197475"/>
          <p14:tracePt t="45773" x="6143625" y="5197475"/>
          <p14:tracePt t="45789" x="6134100" y="5197475"/>
          <p14:tracePt t="45797" x="6134100" y="5205413"/>
          <p14:tracePt t="45803" x="6126163" y="5205413"/>
          <p14:tracePt t="45812" x="6116638" y="5205413"/>
          <p14:tracePt t="45829" x="6108700" y="5205413"/>
          <p14:tracePt t="45845" x="6099175" y="5205413"/>
          <p14:tracePt t="45863" x="6072188" y="5214938"/>
          <p14:tracePt t="45879" x="6062663" y="5214938"/>
          <p14:tracePt t="45896" x="6054725" y="5214938"/>
          <p14:tracePt t="45912" x="6037263" y="5232400"/>
          <p14:tracePt t="45952" x="6027738" y="5232400"/>
          <p14:tracePt t="45973" x="6018213" y="5241925"/>
          <p14:tracePt t="45993" x="6010275" y="5241925"/>
          <p14:tracePt t="46005" x="6000750" y="5241925"/>
          <p14:tracePt t="46029" x="5991225" y="5251450"/>
          <p14:tracePt t="46053" x="5983288" y="5251450"/>
          <p14:tracePt t="46069" x="5973763" y="5251450"/>
          <p14:tracePt t="46077" x="5965825" y="5259388"/>
          <p14:tracePt t="46084" x="5956300" y="5259388"/>
          <p14:tracePt t="46095" x="5946775" y="5259388"/>
          <p14:tracePt t="46111" x="5929313" y="5268913"/>
          <p14:tracePt t="46128" x="5919788" y="5268913"/>
          <p14:tracePt t="46144" x="5911850" y="5268913"/>
          <p14:tracePt t="46161" x="5902325" y="5276850"/>
          <p14:tracePt t="46178" x="5894388" y="5276850"/>
          <p14:tracePt t="46194" x="5884863" y="5286375"/>
          <p14:tracePt t="46211" x="5875338" y="5286375"/>
          <p14:tracePt t="46227" x="5875338" y="5295900"/>
          <p14:tracePt t="46244" x="5857875" y="5303838"/>
          <p14:tracePt t="46260" x="5848350" y="5313363"/>
          <p14:tracePt t="46277" x="5840413" y="5322888"/>
          <p14:tracePt t="46294" x="5830888" y="5322888"/>
          <p14:tracePt t="46311" x="5822950" y="5340350"/>
          <p14:tracePt t="46327" x="5813425" y="5340350"/>
          <p14:tracePt t="46344" x="5803900" y="5348288"/>
          <p14:tracePt t="46361" x="5795963" y="5357813"/>
          <p14:tracePt t="46395" x="5786438" y="5367338"/>
          <p14:tracePt t="46396" x="5776913" y="5375275"/>
          <p14:tracePt t="46411" x="5768975" y="5375275"/>
          <p14:tracePt t="46427" x="5759450" y="5384800"/>
          <p14:tracePt t="46444" x="5751513" y="5394325"/>
          <p14:tracePt t="46462" x="5741988" y="5402263"/>
          <p14:tracePt t="46479" x="5732463" y="5411788"/>
          <p14:tracePt t="46512" x="5724525" y="5419725"/>
          <p14:tracePt t="46532" x="5715000" y="5419725"/>
          <p14:tracePt t="46532" x="5705475" y="5419725"/>
          <p14:tracePt t="46545" x="5697538" y="5429250"/>
          <p14:tracePt t="46561" x="5688013" y="5438775"/>
          <p14:tracePt t="46578" x="5680075" y="5446713"/>
          <p14:tracePt t="46595" x="5670550" y="5456238"/>
          <p14:tracePt t="46611" x="5661025" y="5465763"/>
          <p14:tracePt t="46628" x="5653088" y="5465763"/>
          <p14:tracePt t="46644" x="5634038" y="5465763"/>
          <p14:tracePt t="46662" x="5626100" y="5473700"/>
          <p14:tracePt t="46678" x="5626100" y="5483225"/>
          <p14:tracePt t="46695" x="5608638" y="5491163"/>
          <p14:tracePt t="46712" x="5599113" y="5491163"/>
          <p14:tracePt t="46728" x="5589588" y="5500688"/>
          <p14:tracePt t="46745" x="5581650" y="5500688"/>
          <p14:tracePt t="46779" x="5572125" y="5510213"/>
          <p14:tracePt t="46780" x="5562600" y="5510213"/>
          <p14:tracePt t="46795" x="5562600" y="5518150"/>
          <p14:tracePt t="46812" x="5554663" y="5527675"/>
          <p14:tracePt t="46828" x="5545138" y="5527675"/>
          <p14:tracePt t="46845" x="5537200" y="5527675"/>
          <p14:tracePt t="46884" x="5527675" y="5527675"/>
          <p14:tracePt t="46895" x="5518150" y="5527675"/>
          <p14:tracePt t="46911" x="5510213" y="5527675"/>
          <p14:tracePt t="46911" x="5500688" y="5527675"/>
          <p14:tracePt t="46928" x="5491163" y="5527675"/>
          <p14:tracePt t="46945" x="5483225" y="5527675"/>
          <p14:tracePt t="46961" x="5473700" y="5537200"/>
          <p14:tracePt t="46978" x="5465763" y="5537200"/>
          <p14:tracePt t="46994" x="5456238" y="5537200"/>
          <p14:tracePt t="47012" x="5446713" y="5537200"/>
          <p14:tracePt t="47058" x="5438775" y="5537200"/>
          <p14:tracePt t="47082" x="5429250" y="5537200"/>
          <p14:tracePt t="47127" x="5419725" y="5537200"/>
          <p14:tracePt t="47139" x="5411788" y="5537200"/>
          <p14:tracePt t="47174" x="5402263" y="5545138"/>
          <p14:tracePt t="47199" x="5394325" y="5545138"/>
          <p14:tracePt t="47222" x="5384800" y="5554663"/>
          <p14:tracePt t="47234" x="5375275" y="5554663"/>
          <p14:tracePt t="47247" x="5375275" y="5562600"/>
          <p14:tracePt t="47259" x="5367338" y="5562600"/>
          <p14:tracePt t="47261" x="5367338" y="5572125"/>
          <p14:tracePt t="47278" x="5357813" y="5572125"/>
          <p14:tracePt t="47315" x="5348288" y="5581650"/>
          <p14:tracePt t="47315" x="5340350" y="5581650"/>
          <p14:tracePt t="47328" x="5340350" y="5589588"/>
          <p14:tracePt t="47344" x="5330825" y="5589588"/>
          <p14:tracePt t="47362" x="5330825" y="5599113"/>
          <p14:tracePt t="47378" x="5322888" y="5608638"/>
          <p14:tracePt t="47431" x="5313363" y="5608638"/>
          <p14:tracePt t="47455" x="5313363" y="5616575"/>
          <p14:tracePt t="47478" x="5303838" y="5616575"/>
          <p14:tracePt t="54429" x="5303838" y="5626100"/>
          <p14:tracePt t="54452" x="5303838" y="5634038"/>
          <p14:tracePt t="54499" x="0" y="0"/>
        </p14:tracePtLst>
        <p14:tracePtLst>
          <p14:tracePt t="55462" x="5099050" y="5688013"/>
          <p14:tracePt t="55944" x="5099050" y="5697538"/>
          <p14:tracePt t="55944" x="5099050" y="5705475"/>
          <p14:tracePt t="55956" x="5099050" y="5715000"/>
          <p14:tracePt t="55960" x="5099050" y="5724525"/>
          <p14:tracePt t="55968" x="5108575" y="5751513"/>
          <p14:tracePt t="55983" x="5116513" y="5786438"/>
          <p14:tracePt t="56000" x="5133975" y="5813425"/>
          <p14:tracePt t="56017" x="5143500" y="5830888"/>
          <p14:tracePt t="56034" x="5153025" y="5830888"/>
          <p14:tracePt t="56050" x="5153025" y="5840413"/>
          <p14:tracePt t="56067" x="5153025" y="5848350"/>
          <p14:tracePt t="56295" x="5160963" y="5848350"/>
          <p14:tracePt t="56303" x="5160963" y="5840413"/>
          <p14:tracePt t="56307" x="5170488" y="5840413"/>
          <p14:tracePt t="56316" x="5180013" y="5840413"/>
          <p14:tracePt t="56333" x="5187950" y="5840413"/>
          <p14:tracePt t="56350" x="5214938" y="5830888"/>
          <p14:tracePt t="56368" x="5268913" y="5822950"/>
          <p14:tracePt t="56383" x="5286375" y="5822950"/>
          <p14:tracePt t="56400" x="5322888" y="5803900"/>
          <p14:tracePt t="56417" x="5367338" y="5803900"/>
          <p14:tracePt t="56434" x="5411788" y="5803900"/>
          <p14:tracePt t="56449" x="5456238" y="5803900"/>
          <p14:tracePt t="56466" x="5500688" y="5803900"/>
          <p14:tracePt t="56484" x="5554663" y="5803900"/>
          <p14:tracePt t="56500" x="5599113" y="5803900"/>
          <p14:tracePt t="56517" x="5634038" y="5803900"/>
          <p14:tracePt t="56533" x="5697538" y="5803900"/>
          <p14:tracePt t="56550" x="5751513" y="5803900"/>
          <p14:tracePt t="56567" x="5803900" y="5803900"/>
          <p14:tracePt t="56583" x="5848350" y="5803900"/>
          <p14:tracePt t="56601" x="5902325" y="5803900"/>
          <p14:tracePt t="56617" x="5965825" y="5803900"/>
          <p14:tracePt t="56633" x="6018213" y="5803900"/>
          <p14:tracePt t="56650" x="6081713" y="5803900"/>
          <p14:tracePt t="56650" x="6099175" y="5803900"/>
          <p14:tracePt t="56667" x="6153150" y="5803900"/>
          <p14:tracePt t="56684" x="6215063" y="5803900"/>
          <p14:tracePt t="56700" x="6276975" y="5803900"/>
          <p14:tracePt t="56716" x="6330950" y="5803900"/>
          <p14:tracePt t="56734" x="6394450" y="5803900"/>
          <p14:tracePt t="56750" x="6446838" y="5803900"/>
          <p14:tracePt t="56768" x="6491288" y="5803900"/>
          <p14:tracePt t="56784" x="6527800" y="5803900"/>
          <p14:tracePt t="56784" x="6537325" y="5803900"/>
          <p14:tracePt t="56801" x="6572250" y="5803900"/>
          <p14:tracePt t="56817" x="6608763" y="5813425"/>
          <p14:tracePt t="56833" x="6653213" y="5822950"/>
          <p14:tracePt t="56850" x="6705600" y="5830888"/>
          <p14:tracePt t="56868" x="6751638" y="5840413"/>
          <p14:tracePt t="56884" x="6786563" y="5840413"/>
          <p14:tracePt t="56900" x="6813550" y="5840413"/>
          <p14:tracePt t="56917" x="6840538" y="5848350"/>
          <p14:tracePt t="56934" x="6867525" y="5848350"/>
          <p14:tracePt t="56951" x="6884988" y="5848350"/>
          <p14:tracePt t="56966" x="6894513" y="5848350"/>
          <p14:tracePt t="56984" x="6919913" y="5848350"/>
          <p14:tracePt t="57000" x="6938963" y="5857875"/>
          <p14:tracePt t="57016" x="6965950" y="5857875"/>
          <p14:tracePt t="57033" x="6991350" y="5867400"/>
          <p14:tracePt t="57050" x="7010400" y="5867400"/>
          <p14:tracePt t="57067" x="7027863" y="5867400"/>
          <p14:tracePt t="57084" x="7045325" y="5867400"/>
          <p14:tracePt t="57100" x="7054850" y="5867400"/>
          <p14:tracePt t="57117" x="7062788" y="5867400"/>
          <p14:tracePt t="57133" x="7072313" y="5867400"/>
          <p14:tracePt t="57150" x="7081838" y="5867400"/>
          <p14:tracePt t="57167" x="7081838" y="5875338"/>
          <p14:tracePt t="57366" x="7089775" y="5875338"/>
          <p14:tracePt t="57386" x="7099300" y="5875338"/>
          <p14:tracePt t="57434" x="7108825" y="5875338"/>
          <p14:tracePt t="57457" x="7108825" y="5867400"/>
          <p14:tracePt t="57473" x="7116763" y="5867400"/>
          <p14:tracePt t="57490" x="7126288" y="5867400"/>
          <p14:tracePt t="57491" x="7126288" y="5857875"/>
          <p14:tracePt t="57500" x="7134225" y="5857875"/>
          <p14:tracePt t="57517" x="7143750" y="5848350"/>
          <p14:tracePt t="57533" x="7153275" y="5848350"/>
          <p14:tracePt t="57573" x="7161213" y="5848350"/>
          <p14:tracePt t="57645" x="7170738" y="5848350"/>
          <p14:tracePt t="57853" x="7170738" y="5840413"/>
          <p14:tracePt t="57862" x="7161213" y="5840413"/>
          <p14:tracePt t="57868" x="7134225" y="5840413"/>
          <p14:tracePt t="57870" x="7108825" y="5840413"/>
          <p14:tracePt t="57885" x="7072313" y="5840413"/>
          <p14:tracePt t="57900" x="7045325" y="5840413"/>
          <p14:tracePt t="57917" x="7000875" y="5840413"/>
          <p14:tracePt t="57933" x="6946900" y="5840413"/>
          <p14:tracePt t="57950" x="6867525" y="5840413"/>
          <p14:tracePt t="57966" x="6796088" y="5830888"/>
          <p14:tracePt t="57983" x="6732588" y="5830888"/>
          <p14:tracePt t="58000" x="6661150" y="5830888"/>
          <p14:tracePt t="58016" x="6608763" y="5830888"/>
          <p14:tracePt t="58033" x="6554788" y="5830888"/>
          <p14:tracePt t="58049" x="6491288" y="5830888"/>
          <p14:tracePt t="58066" x="6438900" y="5830888"/>
          <p14:tracePt t="58083" x="6375400" y="5830888"/>
          <p14:tracePt t="58101" x="6313488" y="5830888"/>
          <p14:tracePt t="58116" x="6286500" y="5830888"/>
          <p14:tracePt t="58133" x="6251575" y="5830888"/>
          <p14:tracePt t="58149" x="6242050" y="5830888"/>
          <p14:tracePt t="58166" x="6224588" y="5822950"/>
          <p14:tracePt t="58283" x="6232525" y="5822950"/>
          <p14:tracePt t="58289" x="6242050" y="5822950"/>
          <p14:tracePt t="58293" x="6276975" y="5822950"/>
          <p14:tracePt t="58299" x="6357938" y="5822950"/>
          <p14:tracePt t="58316" x="6473825" y="5822950"/>
          <p14:tracePt t="58333" x="6626225" y="5813425"/>
          <p14:tracePt t="58349" x="6786563" y="5813425"/>
          <p14:tracePt t="58368" x="6894513" y="5813425"/>
          <p14:tracePt t="58368" x="6919913" y="5813425"/>
          <p14:tracePt t="58386" x="6983413" y="5803900"/>
          <p14:tracePt t="58403" x="7027863" y="5803900"/>
          <p14:tracePt t="58418" x="7045325" y="5803900"/>
          <p14:tracePt t="62664" x="0" y="0"/>
        </p14:tracePtLst>
      </p14:laserTraceLst>
    </p:ext>
  </p:extLs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HYSTERESIS</a:t>
            </a:r>
          </a:p>
        </p:txBody>
      </p:sp>
      <p:grpSp>
        <p:nvGrpSpPr>
          <p:cNvPr id="13" name="Group 12"/>
          <p:cNvGrpSpPr/>
          <p:nvPr/>
        </p:nvGrpSpPr>
        <p:grpSpPr>
          <a:xfrm>
            <a:off x="0" y="533400"/>
            <a:ext cx="7745603" cy="2490818"/>
            <a:chOff x="0" y="533400"/>
            <a:chExt cx="7745603" cy="2490818"/>
          </a:xfrm>
        </p:grpSpPr>
        <p:grpSp>
          <p:nvGrpSpPr>
            <p:cNvPr id="3" name="Group 2"/>
            <p:cNvGrpSpPr/>
            <p:nvPr/>
          </p:nvGrpSpPr>
          <p:grpSpPr>
            <a:xfrm>
              <a:off x="0" y="533400"/>
              <a:ext cx="7745603" cy="706584"/>
              <a:chOff x="0" y="838200"/>
              <a:chExt cx="7745603" cy="706584"/>
            </a:xfrm>
          </p:grpSpPr>
          <p:pic>
            <p:nvPicPr>
              <p:cNvPr id="5" name="Picture 4"/>
              <p:cNvPicPr/>
              <p:nvPr/>
            </p:nvPicPr>
            <p:blipFill rotWithShape="1">
              <a:blip r:embed="rId5"/>
              <a:srcRect l="48361" t="36186" r="4058" b="60727"/>
              <a:stretch/>
            </p:blipFill>
            <p:spPr>
              <a:xfrm>
                <a:off x="0" y="838200"/>
                <a:ext cx="4242079" cy="315192"/>
              </a:xfrm>
              <a:prstGeom prst="rect">
                <a:avLst/>
              </a:prstGeom>
            </p:spPr>
          </p:pic>
          <p:pic>
            <p:nvPicPr>
              <p:cNvPr id="15" name="Picture 14"/>
              <p:cNvPicPr/>
              <p:nvPr/>
            </p:nvPicPr>
            <p:blipFill rotWithShape="1">
              <a:blip r:embed="rId5"/>
              <a:srcRect l="1343" t="39273" r="41552" b="57640"/>
              <a:stretch/>
            </p:blipFill>
            <p:spPr>
              <a:xfrm>
                <a:off x="2121039" y="1229592"/>
                <a:ext cx="5091164" cy="315192"/>
              </a:xfrm>
              <a:prstGeom prst="rect">
                <a:avLst/>
              </a:prstGeom>
            </p:spPr>
          </p:pic>
          <p:sp>
            <p:nvSpPr>
              <p:cNvPr id="21" name="Rectangle 20"/>
              <p:cNvSpPr/>
              <p:nvPr/>
            </p:nvSpPr>
            <p:spPr>
              <a:xfrm>
                <a:off x="7212203" y="1143000"/>
                <a:ext cx="533400" cy="400110"/>
              </a:xfrm>
              <a:prstGeom prst="rect">
                <a:avLst/>
              </a:prstGeom>
              <a:solidFill>
                <a:schemeClr val="bg1"/>
              </a:solidFill>
              <a:ln>
                <a:noFill/>
              </a:ln>
            </p:spPr>
            <p:txBody>
              <a:bodyPr wrap="square">
                <a:spAutoFit/>
              </a:bodyPr>
              <a:lstStyle/>
              <a:p>
                <a:r>
                  <a:rPr lang="en-IN" sz="2000" b="1" dirty="0">
                    <a:latin typeface="Times New Roman" pitchFamily="18" charset="0"/>
                    <a:cs typeface="Times New Roman" pitchFamily="18" charset="0"/>
                  </a:rPr>
                  <a:t>B2</a:t>
                </a:r>
                <a:endParaRPr lang="en-US" sz="2000" dirty="0">
                  <a:latin typeface="Times New Roman" pitchFamily="18" charset="0"/>
                  <a:cs typeface="Times New Roman" pitchFamily="18" charset="0"/>
                </a:endParaRPr>
              </a:p>
            </p:txBody>
          </p:sp>
        </p:grpSp>
        <p:grpSp>
          <p:nvGrpSpPr>
            <p:cNvPr id="22" name="Group 21"/>
            <p:cNvGrpSpPr/>
            <p:nvPr/>
          </p:nvGrpSpPr>
          <p:grpSpPr>
            <a:xfrm>
              <a:off x="2702030" y="1238310"/>
              <a:ext cx="2952750" cy="1785908"/>
              <a:chOff x="4514850" y="4310092"/>
              <a:chExt cx="2952750" cy="1785908"/>
            </a:xfrm>
          </p:grpSpPr>
          <p:pic>
            <p:nvPicPr>
              <p:cNvPr id="23" name="Picture 22"/>
              <p:cNvPicPr/>
              <p:nvPr/>
            </p:nvPicPr>
            <p:blipFill rotWithShape="1">
              <a:blip r:embed="rId6"/>
              <a:srcRect l="50000" t="5251" b="43983"/>
              <a:stretch/>
            </p:blipFill>
            <p:spPr>
              <a:xfrm>
                <a:off x="4514850" y="4310092"/>
                <a:ext cx="2952750" cy="1785908"/>
              </a:xfrm>
              <a:prstGeom prst="rect">
                <a:avLst/>
              </a:prstGeom>
            </p:spPr>
          </p:pic>
          <p:sp>
            <p:nvSpPr>
              <p:cNvPr id="24" name="Rectangle 23"/>
              <p:cNvSpPr/>
              <p:nvPr/>
            </p:nvSpPr>
            <p:spPr>
              <a:xfrm>
                <a:off x="5553075" y="5662582"/>
                <a:ext cx="876300" cy="338554"/>
              </a:xfrm>
              <a:prstGeom prst="rect">
                <a:avLst/>
              </a:prstGeom>
              <a:solidFill>
                <a:schemeClr val="bg1"/>
              </a:solidFill>
              <a:ln>
                <a:noFill/>
              </a:ln>
            </p:spPr>
            <p:txBody>
              <a:bodyPr wrap="square">
                <a:spAutoFit/>
              </a:bodyPr>
              <a:lstStyle/>
              <a:p>
                <a:r>
                  <a:rPr lang="en-IN" sz="1600" b="1" dirty="0">
                    <a:latin typeface="Times New Roman" pitchFamily="18" charset="0"/>
                    <a:cs typeface="Times New Roman" pitchFamily="18" charset="0"/>
                  </a:rPr>
                  <a:t>Fig. B2</a:t>
                </a:r>
                <a:endParaRPr lang="en-US" sz="1600" dirty="0">
                  <a:latin typeface="Times New Roman" pitchFamily="18" charset="0"/>
                  <a:cs typeface="Times New Roman" pitchFamily="18" charset="0"/>
                </a:endParaRPr>
              </a:p>
            </p:txBody>
          </p:sp>
        </p:grpSp>
      </p:grpSp>
      <p:grpSp>
        <p:nvGrpSpPr>
          <p:cNvPr id="36" name="Group 35"/>
          <p:cNvGrpSpPr/>
          <p:nvPr/>
        </p:nvGrpSpPr>
        <p:grpSpPr>
          <a:xfrm>
            <a:off x="66780" y="2929354"/>
            <a:ext cx="8534400" cy="3564523"/>
            <a:chOff x="66780" y="2929354"/>
            <a:chExt cx="8534400" cy="3564523"/>
          </a:xfrm>
        </p:grpSpPr>
        <p:grpSp>
          <p:nvGrpSpPr>
            <p:cNvPr id="4" name="Group 3"/>
            <p:cNvGrpSpPr/>
            <p:nvPr/>
          </p:nvGrpSpPr>
          <p:grpSpPr>
            <a:xfrm>
              <a:off x="1347082" y="4559300"/>
              <a:ext cx="6134100" cy="1934577"/>
              <a:chOff x="1347082" y="4559300"/>
              <a:chExt cx="6134100" cy="1934577"/>
            </a:xfrm>
          </p:grpSpPr>
          <p:grpSp>
            <p:nvGrpSpPr>
              <p:cNvPr id="30" name="Group 29"/>
              <p:cNvGrpSpPr/>
              <p:nvPr/>
            </p:nvGrpSpPr>
            <p:grpSpPr>
              <a:xfrm>
                <a:off x="1347082" y="4559300"/>
                <a:ext cx="6134100" cy="1765300"/>
                <a:chOff x="2250865" y="4670038"/>
                <a:chExt cx="5308599" cy="1331098"/>
              </a:xfrm>
            </p:grpSpPr>
            <p:pic>
              <p:nvPicPr>
                <p:cNvPr id="31" name="Picture 30"/>
                <p:cNvPicPr/>
                <p:nvPr/>
              </p:nvPicPr>
              <p:blipFill rotWithShape="1">
                <a:blip r:embed="rId6"/>
                <a:srcRect l="8546" t="51145" r="1561" b="11017"/>
                <a:stretch/>
              </p:blipFill>
              <p:spPr>
                <a:xfrm>
                  <a:off x="2250865" y="4670038"/>
                  <a:ext cx="5308599" cy="1331098"/>
                </a:xfrm>
                <a:prstGeom prst="rect">
                  <a:avLst/>
                </a:prstGeom>
              </p:spPr>
            </p:pic>
            <p:sp>
              <p:nvSpPr>
                <p:cNvPr id="32" name="Rectangle 31"/>
                <p:cNvSpPr/>
                <p:nvPr/>
              </p:nvSpPr>
              <p:spPr>
                <a:xfrm>
                  <a:off x="3525045" y="5335587"/>
                  <a:ext cx="876300" cy="255282"/>
                </a:xfrm>
                <a:prstGeom prst="rect">
                  <a:avLst/>
                </a:prstGeom>
                <a:solidFill>
                  <a:schemeClr val="bg1"/>
                </a:solidFill>
                <a:ln>
                  <a:noFill/>
                </a:ln>
              </p:spPr>
              <p:txBody>
                <a:bodyPr wrap="square">
                  <a:spAutoFit/>
                </a:bodyPr>
                <a:lstStyle/>
                <a:p>
                  <a:r>
                    <a:rPr lang="en-IN" sz="1600" b="1" dirty="0">
                      <a:latin typeface="Times New Roman" pitchFamily="18" charset="0"/>
                      <a:cs typeface="Times New Roman" pitchFamily="18" charset="0"/>
                    </a:rPr>
                    <a:t>Fig. B3</a:t>
                  </a:r>
                  <a:endParaRPr lang="en-US" sz="1600" dirty="0">
                    <a:latin typeface="Times New Roman" pitchFamily="18" charset="0"/>
                    <a:cs typeface="Times New Roman" pitchFamily="18" charset="0"/>
                  </a:endParaRPr>
                </a:p>
              </p:txBody>
            </p:sp>
          </p:grpSp>
          <p:sp>
            <p:nvSpPr>
              <p:cNvPr id="33" name="Rectangle 32"/>
              <p:cNvSpPr/>
              <p:nvPr/>
            </p:nvSpPr>
            <p:spPr>
              <a:xfrm>
                <a:off x="5410200" y="6155322"/>
                <a:ext cx="1012567" cy="338555"/>
              </a:xfrm>
              <a:prstGeom prst="rect">
                <a:avLst/>
              </a:prstGeom>
              <a:solidFill>
                <a:schemeClr val="bg1"/>
              </a:solidFill>
              <a:ln>
                <a:noFill/>
              </a:ln>
            </p:spPr>
            <p:txBody>
              <a:bodyPr wrap="square">
                <a:spAutoFit/>
              </a:bodyPr>
              <a:lstStyle/>
              <a:p>
                <a:r>
                  <a:rPr lang="en-IN" sz="1600" b="1" dirty="0">
                    <a:latin typeface="Times New Roman" pitchFamily="18" charset="0"/>
                    <a:cs typeface="Times New Roman" pitchFamily="18" charset="0"/>
                  </a:rPr>
                  <a:t>Fig. B4</a:t>
                </a:r>
                <a:endParaRPr lang="en-US" sz="1600" dirty="0">
                  <a:latin typeface="Times New Roman" pitchFamily="18" charset="0"/>
                  <a:cs typeface="Times New Roman" pitchFamily="18" charset="0"/>
                </a:endParaRPr>
              </a:p>
            </p:txBody>
          </p:sp>
        </p:grpSp>
        <p:grpSp>
          <p:nvGrpSpPr>
            <p:cNvPr id="12" name="Group 11"/>
            <p:cNvGrpSpPr/>
            <p:nvPr/>
          </p:nvGrpSpPr>
          <p:grpSpPr>
            <a:xfrm>
              <a:off x="66780" y="2929354"/>
              <a:ext cx="8534400" cy="1295400"/>
              <a:chOff x="66780" y="2929354"/>
              <a:chExt cx="8534400" cy="1295400"/>
            </a:xfrm>
          </p:grpSpPr>
          <p:pic>
            <p:nvPicPr>
              <p:cNvPr id="26" name="Picture 25"/>
              <p:cNvPicPr/>
              <p:nvPr/>
            </p:nvPicPr>
            <p:blipFill rotWithShape="1">
              <a:blip r:embed="rId5"/>
              <a:srcRect t="41721" r="4273" b="45592"/>
              <a:stretch/>
            </p:blipFill>
            <p:spPr>
              <a:xfrm>
                <a:off x="66780" y="2929354"/>
                <a:ext cx="8534400" cy="1295400"/>
              </a:xfrm>
              <a:prstGeom prst="rect">
                <a:avLst/>
              </a:prstGeom>
            </p:spPr>
          </p:pic>
          <p:sp>
            <p:nvSpPr>
              <p:cNvPr id="34" name="Rectangle 33"/>
              <p:cNvSpPr/>
              <p:nvPr/>
            </p:nvSpPr>
            <p:spPr>
              <a:xfrm>
                <a:off x="6324600" y="3257490"/>
                <a:ext cx="533400" cy="400110"/>
              </a:xfrm>
              <a:prstGeom prst="rect">
                <a:avLst/>
              </a:prstGeom>
              <a:solidFill>
                <a:schemeClr val="bg1"/>
              </a:solidFill>
              <a:ln>
                <a:noFill/>
              </a:ln>
            </p:spPr>
            <p:txBody>
              <a:bodyPr wrap="square">
                <a:spAutoFit/>
              </a:bodyPr>
              <a:lstStyle/>
              <a:p>
                <a:r>
                  <a:rPr lang="en-IN" sz="2000" b="1" dirty="0">
                    <a:latin typeface="Times New Roman" pitchFamily="18" charset="0"/>
                    <a:cs typeface="Times New Roman" pitchFamily="18" charset="0"/>
                  </a:rPr>
                  <a:t>B3</a:t>
                </a:r>
                <a:endParaRPr lang="en-US" sz="2000" dirty="0">
                  <a:latin typeface="Times New Roman" pitchFamily="18" charset="0"/>
                  <a:cs typeface="Times New Roman" pitchFamily="18" charset="0"/>
                </a:endParaRPr>
              </a:p>
            </p:txBody>
          </p:sp>
          <p:sp>
            <p:nvSpPr>
              <p:cNvPr id="35" name="Rectangle 34"/>
              <p:cNvSpPr/>
              <p:nvPr/>
            </p:nvSpPr>
            <p:spPr>
              <a:xfrm>
                <a:off x="7391400" y="3257490"/>
                <a:ext cx="369697" cy="400110"/>
              </a:xfrm>
              <a:prstGeom prst="rect">
                <a:avLst/>
              </a:prstGeom>
              <a:solidFill>
                <a:schemeClr val="bg1"/>
              </a:solidFill>
              <a:ln>
                <a:noFill/>
              </a:ln>
            </p:spPr>
            <p:txBody>
              <a:bodyPr wrap="square" lIns="0" rIns="0">
                <a:spAutoFit/>
              </a:bodyPr>
              <a:lstStyle/>
              <a:p>
                <a:r>
                  <a:rPr lang="en-IN" sz="2000" b="1" dirty="0">
                    <a:latin typeface="Times New Roman" pitchFamily="18" charset="0"/>
                    <a:cs typeface="Times New Roman" pitchFamily="18" charset="0"/>
                  </a:rPr>
                  <a:t>B4</a:t>
                </a:r>
                <a:endParaRPr lang="en-US" sz="2000" dirty="0">
                  <a:latin typeface="Times New Roman" pitchFamily="18" charset="0"/>
                  <a:cs typeface="Times New Roman" pitchFamily="18" charset="0"/>
                </a:endParaRPr>
              </a:p>
            </p:txBody>
          </p:sp>
        </p:grpSp>
      </p:grpSp>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3371683817"/>
      </p:ext>
    </p:extLst>
  </p:cSld>
  <p:clrMapOvr>
    <a:masterClrMapping/>
  </p:clrMapOvr>
  <mc:AlternateContent xmlns:mc="http://schemas.openxmlformats.org/markup-compatibility/2006" xmlns:p14="http://schemas.microsoft.com/office/powerpoint/2010/main">
    <mc:Choice Requires="p14">
      <p:transition spd="slow" p14:dur="2000" advTm="39917"/>
    </mc:Choice>
    <mc:Fallback xmlns="">
      <p:transition spd="slow" advTm="399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6"/>
                </p:tgtEl>
              </p:cMediaNode>
            </p:audio>
          </p:childTnLst>
        </p:cTn>
      </p:par>
    </p:tnLst>
  </p:timing>
  <p:extLst>
    <p:ext uri="{3A86A75C-4F4B-4683-9AE1-C65F6400EC91}">
      <p14:laserTraceLst xmlns:p14="http://schemas.microsoft.com/office/powerpoint/2010/main">
        <p14:tracePtLst>
          <p14:tracePt t="1274" x="4776788" y="2679700"/>
          <p14:tracePt t="1408" x="4776788" y="2670175"/>
          <p14:tracePt t="1463" x="4776788" y="2660650"/>
          <p14:tracePt t="1476" x="4786313" y="2652713"/>
          <p14:tracePt t="1507" x="4786313" y="2643188"/>
          <p14:tracePt t="1520" x="4786313" y="2633663"/>
          <p14:tracePt t="1530" x="4795838" y="2598738"/>
          <p14:tracePt t="1530" x="4786313" y="2536825"/>
          <p14:tracePt t="1546" x="4768850" y="2490788"/>
          <p14:tracePt t="1546" x="4759325" y="2482850"/>
          <p14:tracePt t="1563" x="4705350" y="2401888"/>
          <p14:tracePt t="1580" x="4643438" y="2339975"/>
          <p14:tracePt t="1597" x="4581525" y="2268538"/>
          <p14:tracePt t="1613" x="4518025" y="2214563"/>
          <p14:tracePt t="1630" x="4473575" y="2197100"/>
          <p14:tracePt t="1646" x="4456113" y="2179638"/>
          <p14:tracePt t="1663" x="4446588" y="2179638"/>
          <p14:tracePt t="1680" x="4438650" y="2179638"/>
          <p14:tracePt t="1697" x="4419600" y="2179638"/>
          <p14:tracePt t="1715" x="4402138" y="2179638"/>
          <p14:tracePt t="1730" x="4367213" y="2179638"/>
          <p14:tracePt t="1747" x="4322763" y="2179638"/>
          <p14:tracePt t="1747" x="4313238" y="2179638"/>
          <p14:tracePt t="1765" x="4276725" y="2179638"/>
          <p14:tracePt t="1781" x="4232275" y="2179638"/>
          <p14:tracePt t="1798" x="4187825" y="2179638"/>
          <p14:tracePt t="1815" x="4143375" y="2160588"/>
          <p14:tracePt t="1830" x="4108450" y="2152650"/>
          <p14:tracePt t="1848" x="4071938" y="2133600"/>
          <p14:tracePt t="1864" x="4062413" y="2125663"/>
          <p14:tracePt t="1880" x="4054475" y="2125663"/>
          <p14:tracePt t="1985" x="4071938" y="2125663"/>
          <p14:tracePt t="1988" x="4081463" y="2125663"/>
          <p14:tracePt t="1991" x="4125913" y="2125663"/>
          <p14:tracePt t="1998" x="4232275" y="2125663"/>
          <p14:tracePt t="2014" x="4367213" y="2125663"/>
          <p14:tracePt t="2032" x="4483100" y="2125663"/>
          <p14:tracePt t="2047" x="4581525" y="2125663"/>
          <p14:tracePt t="2063" x="4643438" y="2125663"/>
          <p14:tracePt t="2080" x="4687888" y="2125663"/>
          <p14:tracePt t="2096" x="4705350" y="2125663"/>
          <p14:tracePt t="2113" x="4724400" y="2125663"/>
          <p14:tracePt t="2508" x="4714875" y="2133600"/>
          <p14:tracePt t="2510" x="4714875" y="2143125"/>
          <p14:tracePt t="2561" x="4714875" y="2133600"/>
          <p14:tracePt t="2563" x="4714875" y="2125663"/>
          <p14:tracePt t="2581" x="4714875" y="2089150"/>
          <p14:tracePt t="2582" x="4714875" y="2044700"/>
          <p14:tracePt t="2598" x="4714875" y="2017713"/>
          <p14:tracePt t="2615" x="4705350" y="2009775"/>
          <p14:tracePt t="2654" x="4697413" y="2009775"/>
          <p14:tracePt t="2667" x="4687888" y="2009775"/>
          <p14:tracePt t="2680" x="4679950" y="2009775"/>
          <p14:tracePt t="2684" x="4660900" y="2009775"/>
          <p14:tracePt t="2697" x="4633913" y="2009775"/>
          <p14:tracePt t="2715" x="4608513" y="2009775"/>
          <p14:tracePt t="2732" x="4589463" y="2009775"/>
          <p14:tracePt t="2748" x="4562475" y="2009775"/>
          <p14:tracePt t="2765" x="4537075" y="2009775"/>
          <p14:tracePt t="2781" x="4510088" y="1990725"/>
          <p14:tracePt t="2798" x="4491038" y="1990725"/>
          <p14:tracePt t="2815" x="4483100" y="1990725"/>
          <p14:tracePt t="2831" x="4456113" y="1982788"/>
          <p14:tracePt t="2848" x="4438650" y="1982788"/>
          <p14:tracePt t="2864" x="4419600" y="1982788"/>
          <p14:tracePt t="2881" x="4394200" y="1982788"/>
          <p14:tracePt t="2899" x="4384675" y="1982788"/>
          <p14:tracePt t="2916" x="4367213" y="1982788"/>
          <p14:tracePt t="2931" x="4357688" y="1982788"/>
          <p14:tracePt t="2948" x="4348163" y="1982788"/>
          <p14:tracePt t="2964" x="4340225" y="1982788"/>
          <p14:tracePt t="2981" x="4322763" y="1982788"/>
          <p14:tracePt t="2998" x="4295775" y="1982788"/>
          <p14:tracePt t="2998" x="4286250" y="1982788"/>
          <p14:tracePt t="3016" x="4268788" y="1982788"/>
          <p14:tracePt t="3031" x="4241800" y="1982788"/>
          <p14:tracePt t="3048" x="4232275" y="1982788"/>
          <p14:tracePt t="3064" x="4214813" y="1973263"/>
          <p14:tracePt t="3081" x="4197350" y="1973263"/>
          <p14:tracePt t="3098" x="4187825" y="1973263"/>
          <p14:tracePt t="3261" x="4187825" y="1965325"/>
          <p14:tracePt t="3272" x="4187825" y="1955800"/>
          <p14:tracePt t="3285" x="4197350" y="1955800"/>
          <p14:tracePt t="3298" x="4214813" y="1938338"/>
          <p14:tracePt t="3300" x="4251325" y="1919288"/>
          <p14:tracePt t="3314" x="4286250" y="1893888"/>
          <p14:tracePt t="3331" x="4322763" y="1884363"/>
          <p14:tracePt t="3331" x="4330700" y="1884363"/>
          <p14:tracePt t="3348" x="4375150" y="1857375"/>
          <p14:tracePt t="3365" x="4411663" y="1847850"/>
          <p14:tracePt t="3382" x="4446588" y="1839913"/>
          <p14:tracePt t="3398" x="4483100" y="1822450"/>
          <p14:tracePt t="3416" x="4518025" y="1803400"/>
          <p14:tracePt t="3431" x="4554538" y="1785938"/>
          <p14:tracePt t="3448" x="4581525" y="1768475"/>
          <p14:tracePt t="3465" x="4616450" y="1751013"/>
          <p14:tracePt t="3481" x="4625975" y="1741488"/>
          <p14:tracePt t="3498" x="4652963" y="1724025"/>
          <p14:tracePt t="3515" x="4670425" y="1714500"/>
          <p14:tracePt t="3532" x="4687888" y="1704975"/>
          <p14:tracePt t="3548" x="4705350" y="1697038"/>
          <p14:tracePt t="3565" x="4732338" y="1679575"/>
          <p14:tracePt t="3581" x="4741863" y="1670050"/>
          <p14:tracePt t="3598" x="4768850" y="1652588"/>
          <p14:tracePt t="3614" x="4786313" y="1633538"/>
          <p14:tracePt t="3614" x="4795838" y="1633538"/>
          <p14:tracePt t="3633" x="4822825" y="1608138"/>
          <p14:tracePt t="3647" x="4840288" y="1598613"/>
          <p14:tracePt t="3666" x="4848225" y="1589088"/>
          <p14:tracePt t="3701" x="4857750" y="1589088"/>
          <p14:tracePt t="3702" x="4857750" y="1581150"/>
          <p14:tracePt t="3715" x="4867275" y="1571625"/>
          <p14:tracePt t="3731" x="4875213" y="1571625"/>
          <p14:tracePt t="3748" x="4884738" y="1562100"/>
          <p14:tracePt t="3785" x="4894263" y="1562100"/>
          <p14:tracePt t="3798" x="4894263" y="1554163"/>
          <p14:tracePt t="3799" x="4902200" y="1554163"/>
          <p14:tracePt t="3815" x="4911725" y="1554163"/>
          <p14:tracePt t="3832" x="4919663" y="1544638"/>
          <p14:tracePt t="3869" x="4929188" y="1536700"/>
          <p14:tracePt t="3905" x="4929188" y="1527175"/>
          <p14:tracePt t="4050" x="4911725" y="1527175"/>
          <p14:tracePt t="4058" x="4902200" y="1527175"/>
          <p14:tracePt t="4062" x="4894263" y="1527175"/>
          <p14:tracePt t="4064" x="4857750" y="1527175"/>
          <p14:tracePt t="4081" x="4830763" y="1527175"/>
          <p14:tracePt t="4098" x="4795838" y="1536700"/>
          <p14:tracePt t="4115" x="4768850" y="1536700"/>
          <p14:tracePt t="4131" x="4724400" y="1554163"/>
          <p14:tracePt t="4147" x="4687888" y="1562100"/>
          <p14:tracePt t="4165" x="4616450" y="1581150"/>
          <p14:tracePt t="4182" x="4554538" y="1608138"/>
          <p14:tracePt t="4199" x="4500563" y="1633538"/>
          <p14:tracePt t="4214" x="4446588" y="1643063"/>
          <p14:tracePt t="4232" x="4411663" y="1660525"/>
          <p14:tracePt t="4248" x="4384675" y="1670050"/>
          <p14:tracePt t="4265" x="4357688" y="1679575"/>
          <p14:tracePt t="4281" x="4322763" y="1697038"/>
          <p14:tracePt t="4298" x="4295775" y="1714500"/>
          <p14:tracePt t="4314" x="4259263" y="1731963"/>
          <p14:tracePt t="4332" x="4224338" y="1758950"/>
          <p14:tracePt t="4348" x="4197350" y="1776413"/>
          <p14:tracePt t="4365" x="4179888" y="1803400"/>
          <p14:tracePt t="4382" x="4152900" y="1830388"/>
          <p14:tracePt t="4399" x="4133850" y="1857375"/>
          <p14:tracePt t="4416" x="4125913" y="1874838"/>
          <p14:tracePt t="4432" x="4116388" y="1884363"/>
          <p14:tracePt t="4448" x="4108450" y="1884363"/>
          <p14:tracePt t="4467" x="4098925" y="1893888"/>
          <p14:tracePt t="4481" x="4089400" y="1901825"/>
          <p14:tracePt t="4499" x="4081463" y="1919288"/>
          <p14:tracePt t="4499" x="4071938" y="1919288"/>
          <p14:tracePt t="4516" x="4062413" y="1938338"/>
          <p14:tracePt t="4532" x="4044950" y="1955800"/>
          <p14:tracePt t="4549" x="4027488" y="1973263"/>
          <p14:tracePt t="4565" x="4017963" y="1990725"/>
          <p14:tracePt t="4581" x="4010025" y="2000250"/>
          <p14:tracePt t="4599" x="4000500" y="2017713"/>
          <p14:tracePt t="4615" x="3973513" y="2036763"/>
          <p14:tracePt t="4651" x="3965575" y="2044700"/>
          <p14:tracePt t="4651" x="3956050" y="2054225"/>
          <p14:tracePt t="4664" x="3946525" y="2062163"/>
          <p14:tracePt t="4680" x="3938588" y="2071688"/>
          <p14:tracePt t="4697" x="3929063" y="2089150"/>
          <p14:tracePt t="4714" x="3902075" y="2108200"/>
          <p14:tracePt t="4730" x="3894138" y="2125663"/>
          <p14:tracePt t="4747" x="3884613" y="2133600"/>
          <p14:tracePt t="4764" x="3867150" y="2152650"/>
          <p14:tracePt t="4780" x="3848100" y="2170113"/>
          <p14:tracePt t="4797" x="3830638" y="2179638"/>
          <p14:tracePt t="4813" x="3813175" y="2197100"/>
          <p14:tracePt t="4831" x="3768725" y="2205038"/>
          <p14:tracePt t="4848" x="3732213" y="2205038"/>
          <p14:tracePt t="4864" x="3687763" y="2214563"/>
          <p14:tracePt t="4881" x="3660775" y="2232025"/>
          <p14:tracePt t="4898" x="3633788" y="2241550"/>
          <p14:tracePt t="4915" x="3616325" y="2251075"/>
          <p14:tracePt t="4931" x="3589338" y="2259013"/>
          <p14:tracePt t="4948" x="3571875" y="2268538"/>
          <p14:tracePt t="4965" x="3554413" y="2276475"/>
          <p14:tracePt t="4981" x="3544888" y="2276475"/>
          <p14:tracePt t="4998" x="3527425" y="2286000"/>
          <p14:tracePt t="5014" x="3517900" y="2295525"/>
          <p14:tracePt t="5051" x="3509963" y="2295525"/>
          <p14:tracePt t="5051" x="3509963" y="2303463"/>
          <p14:tracePt t="5119" x="3500438" y="2303463"/>
          <p14:tracePt t="5266" x="3509963" y="2303463"/>
          <p14:tracePt t="5271" x="3517900" y="2303463"/>
          <p14:tracePt t="5272" x="3554413" y="2303463"/>
          <p14:tracePt t="5281" x="3625850" y="2303463"/>
          <p14:tracePt t="5298" x="3705225" y="2303463"/>
          <p14:tracePt t="5314" x="3768725" y="2303463"/>
          <p14:tracePt t="5331" x="3822700" y="2303463"/>
          <p14:tracePt t="5348" x="3875088" y="2295525"/>
          <p14:tracePt t="5365" x="3902075" y="2286000"/>
          <p14:tracePt t="5381" x="3946525" y="2268538"/>
          <p14:tracePt t="5398" x="3990975" y="2259013"/>
          <p14:tracePt t="5415" x="4037013" y="2241550"/>
          <p14:tracePt t="5431" x="4081463" y="2232025"/>
          <p14:tracePt t="5448" x="4143375" y="2214563"/>
          <p14:tracePt t="5464" x="4197350" y="2197100"/>
          <p14:tracePt t="5481" x="4259263" y="2179638"/>
          <p14:tracePt t="5498" x="4295775" y="2160588"/>
          <p14:tracePt t="5514" x="4340225" y="2152650"/>
          <p14:tracePt t="5531" x="4375150" y="2125663"/>
          <p14:tracePt t="5548" x="4411663" y="2108200"/>
          <p14:tracePt t="5564" x="4446588" y="2081213"/>
          <p14:tracePt t="5581" x="4465638" y="2054225"/>
          <p14:tracePt t="5598" x="4500563" y="2036763"/>
          <p14:tracePt t="5615" x="4527550" y="2009775"/>
          <p14:tracePt t="5631" x="4554538" y="1982788"/>
          <p14:tracePt t="5648" x="4581525" y="1965325"/>
          <p14:tracePt t="5664" x="4616450" y="1938338"/>
          <p14:tracePt t="5681" x="4625975" y="1919288"/>
          <p14:tracePt t="5698" x="4652963" y="1893888"/>
          <p14:tracePt t="5714" x="4679950" y="1866900"/>
          <p14:tracePt t="5731" x="4697413" y="1847850"/>
          <p14:tracePt t="5748" x="4724400" y="1812925"/>
          <p14:tracePt t="5764" x="4741863" y="1795463"/>
          <p14:tracePt t="5781" x="4759325" y="1768475"/>
          <p14:tracePt t="5798" x="4776788" y="1751013"/>
          <p14:tracePt t="5814" x="4795838" y="1704975"/>
          <p14:tracePt t="5831" x="4813300" y="1697038"/>
          <p14:tracePt t="5848" x="4830763" y="1679575"/>
          <p14:tracePt t="5864" x="4840288" y="1660525"/>
          <p14:tracePt t="5881" x="4857750" y="1652588"/>
          <p14:tracePt t="5898" x="4875213" y="1625600"/>
          <p14:tracePt t="5914" x="4894263" y="1616075"/>
          <p14:tracePt t="5931" x="4911725" y="1598613"/>
          <p14:tracePt t="5948" x="4919663" y="1581150"/>
          <p14:tracePt t="5964" x="4946650" y="1562100"/>
          <p14:tracePt t="5981" x="4956175" y="1544638"/>
          <p14:tracePt t="5997" x="4965700" y="1536700"/>
          <p14:tracePt t="6014" x="4973638" y="1527175"/>
          <p14:tracePt t="6174" x="4965700" y="1527175"/>
          <p14:tracePt t="6176" x="4956175" y="1527175"/>
          <p14:tracePt t="6180" x="4929188" y="1527175"/>
          <p14:tracePt t="6188" x="4894263" y="1527175"/>
          <p14:tracePt t="6201" x="4840288" y="1544638"/>
          <p14:tracePt t="6214" x="4759325" y="1581150"/>
          <p14:tracePt t="6232" x="4697413" y="1608138"/>
          <p14:tracePt t="6249" x="4633913" y="1633538"/>
          <p14:tracePt t="6265" x="4589463" y="1660525"/>
          <p14:tracePt t="6282" x="4545013" y="1687513"/>
          <p14:tracePt t="6299" x="4518025" y="1704975"/>
          <p14:tracePt t="6315" x="4491038" y="1724025"/>
          <p14:tracePt t="6332" x="4465638" y="1731963"/>
          <p14:tracePt t="6349" x="4438650" y="1751013"/>
          <p14:tracePt t="6365" x="4411663" y="1758950"/>
          <p14:tracePt t="6382" x="4394200" y="1768475"/>
          <p14:tracePt t="6399" x="4357688" y="1785938"/>
          <p14:tracePt t="6415" x="4330700" y="1795463"/>
          <p14:tracePt t="6432" x="4295775" y="1812925"/>
          <p14:tracePt t="6448" x="4268788" y="1830388"/>
          <p14:tracePt t="6465" x="4232275" y="1839913"/>
          <p14:tracePt t="6482" x="4214813" y="1857375"/>
          <p14:tracePt t="6482" x="4205288" y="1866900"/>
          <p14:tracePt t="6499" x="4179888" y="1874838"/>
          <p14:tracePt t="6515" x="4143375" y="1901825"/>
          <p14:tracePt t="6532" x="4098925" y="1919288"/>
          <p14:tracePt t="6548" x="4071938" y="1946275"/>
          <p14:tracePt t="6565" x="4044950" y="1973263"/>
          <p14:tracePt t="6582" x="4017963" y="1990725"/>
          <p14:tracePt t="6598" x="4000500" y="2017713"/>
          <p14:tracePt t="6615" x="3983038" y="2044700"/>
          <p14:tracePt t="6632" x="3965575" y="2062163"/>
          <p14:tracePt t="6648" x="3946525" y="2089150"/>
          <p14:tracePt t="6665" x="3929063" y="2116138"/>
          <p14:tracePt t="6682" x="3911600" y="2143125"/>
          <p14:tracePt t="6698" x="3894138" y="2170113"/>
          <p14:tracePt t="6715" x="3875088" y="2187575"/>
          <p14:tracePt t="6733" x="3848100" y="2214563"/>
          <p14:tracePt t="6749" x="3830638" y="2241550"/>
          <p14:tracePt t="6766" x="3813175" y="2268538"/>
          <p14:tracePt t="6783" x="3795713" y="2286000"/>
          <p14:tracePt t="6799" x="3776663" y="2303463"/>
          <p14:tracePt t="6816" x="3759200" y="2312988"/>
          <p14:tracePt t="6833" x="3741738" y="2330450"/>
          <p14:tracePt t="6849" x="3724275" y="2347913"/>
          <p14:tracePt t="6866" x="3705225" y="2357438"/>
          <p14:tracePt t="6883" x="3687763" y="2366963"/>
          <p14:tracePt t="6900" x="3679825" y="2374900"/>
          <p14:tracePt t="6916" x="3670300" y="2374900"/>
          <p14:tracePt t="6933" x="3660775" y="2384425"/>
          <p14:tracePt t="7140" x="3652838" y="2393950"/>
          <p14:tracePt t="7146" x="3660775" y="2393950"/>
          <p14:tracePt t="7148" x="3670300" y="2393950"/>
          <p14:tracePt t="7150" x="3741738" y="2393950"/>
          <p14:tracePt t="7150" x="3751263" y="2393950"/>
          <p14:tracePt t="7166" x="3813175" y="2401888"/>
          <p14:tracePt t="7183" x="3894138" y="2401888"/>
          <p14:tracePt t="7199" x="3965575" y="2401888"/>
          <p14:tracePt t="7216" x="4027488" y="2393950"/>
          <p14:tracePt t="7233" x="4081463" y="2374900"/>
          <p14:tracePt t="7249" x="4116388" y="2366963"/>
          <p14:tracePt t="7266" x="4133850" y="2357438"/>
          <p14:tracePt t="7283" x="4152900" y="2347913"/>
          <p14:tracePt t="7299" x="4187825" y="2330450"/>
          <p14:tracePt t="7316" x="4205288" y="2330450"/>
          <p14:tracePt t="7333" x="4224338" y="2322513"/>
          <p14:tracePt t="7349" x="4251325" y="2312988"/>
          <p14:tracePt t="7366" x="4303713" y="2286000"/>
          <p14:tracePt t="7382" x="4340225" y="2268538"/>
          <p14:tracePt t="7399" x="4375150" y="2241550"/>
          <p14:tracePt t="7416" x="4402138" y="2214563"/>
          <p14:tracePt t="7433" x="4438650" y="2197100"/>
          <p14:tracePt t="7449" x="4473575" y="2170113"/>
          <p14:tracePt t="7466" x="4500563" y="2143125"/>
          <p14:tracePt t="7482" x="4527550" y="2116138"/>
          <p14:tracePt t="7499" x="4562475" y="2089150"/>
          <p14:tracePt t="7516" x="4581525" y="2062163"/>
          <p14:tracePt t="7532" x="4598988" y="2036763"/>
          <p14:tracePt t="7549" x="4616450" y="2009775"/>
          <p14:tracePt t="7566" x="4633913" y="1990725"/>
          <p14:tracePt t="7582" x="4652963" y="1973263"/>
          <p14:tracePt t="7599" x="4660900" y="1946275"/>
          <p14:tracePt t="7616" x="4679950" y="1928813"/>
          <p14:tracePt t="7633" x="4697413" y="1911350"/>
          <p14:tracePt t="7650" x="4705350" y="1884363"/>
          <p14:tracePt t="7667" x="4724400" y="1866900"/>
          <p14:tracePt t="7683" x="4732338" y="1839913"/>
          <p14:tracePt t="7700" x="4741863" y="1830388"/>
          <p14:tracePt t="7717" x="4759325" y="1803400"/>
          <p14:tracePt t="7733" x="4776788" y="1776413"/>
          <p14:tracePt t="7750" x="4786313" y="1758950"/>
          <p14:tracePt t="7767" x="4795838" y="1741488"/>
          <p14:tracePt t="7783" x="4813300" y="1724025"/>
          <p14:tracePt t="7800" x="4822825" y="1714500"/>
          <p14:tracePt t="7817" x="4840288" y="1697038"/>
          <p14:tracePt t="7833" x="4848225" y="1687513"/>
          <p14:tracePt t="7850" x="4857750" y="1679575"/>
          <p14:tracePt t="7867" x="4857750" y="1660525"/>
          <p14:tracePt t="7884" x="4857750" y="1652588"/>
          <p14:tracePt t="7900" x="4867275" y="1643063"/>
          <p14:tracePt t="8028" x="4857750" y="1633538"/>
          <p14:tracePt t="8040" x="4848225" y="1633538"/>
          <p14:tracePt t="8050" x="4840288" y="1625600"/>
          <p14:tracePt t="8050" x="4822825" y="1625600"/>
          <p14:tracePt t="8067" x="4813300" y="1625600"/>
          <p14:tracePt t="8103" x="4803775" y="1625600"/>
          <p14:tracePt t="8120" x="4795838" y="1625600"/>
          <p14:tracePt t="8120" x="4776788" y="1633538"/>
          <p14:tracePt t="8133" x="4759325" y="1643063"/>
          <p14:tracePt t="8151" x="4732338" y="1660525"/>
          <p14:tracePt t="8167" x="4705350" y="1687513"/>
          <p14:tracePt t="8183" x="4679950" y="1704975"/>
          <p14:tracePt t="8200" x="4660900" y="1724025"/>
          <p14:tracePt t="8217" x="4643438" y="1731963"/>
          <p14:tracePt t="8233" x="4625975" y="1751013"/>
          <p14:tracePt t="8250" x="4608513" y="1758950"/>
          <p14:tracePt t="8267" x="4589463" y="1785938"/>
          <p14:tracePt t="8284" x="4562475" y="1795463"/>
          <p14:tracePt t="8300" x="4554538" y="1803400"/>
          <p14:tracePt t="8317" x="4527550" y="1822450"/>
          <p14:tracePt t="8333" x="4510088" y="1830388"/>
          <p14:tracePt t="8350" x="4491038" y="1839913"/>
          <p14:tracePt t="8366" x="4473575" y="1857375"/>
          <p14:tracePt t="8383" x="4438650" y="1866900"/>
          <p14:tracePt t="8400" x="4419600" y="1874838"/>
          <p14:tracePt t="8417" x="4384675" y="1893888"/>
          <p14:tracePt t="8433" x="4367213" y="1911350"/>
          <p14:tracePt t="8450" x="4330700" y="1928813"/>
          <p14:tracePt t="8466" x="4303713" y="1938338"/>
          <p14:tracePt t="8483" x="4276725" y="1946275"/>
          <p14:tracePt t="8500" x="4241800" y="1965325"/>
          <p14:tracePt t="8517" x="4224338" y="1973263"/>
          <p14:tracePt t="8533" x="4197350" y="1973263"/>
          <p14:tracePt t="8550" x="4179888" y="1982788"/>
          <p14:tracePt t="8567" x="4152900" y="2000250"/>
          <p14:tracePt t="8583" x="4125913" y="2000250"/>
          <p14:tracePt t="8600" x="4098925" y="2009775"/>
          <p14:tracePt t="8617" x="4081463" y="2017713"/>
          <p14:tracePt t="8633" x="4054475" y="2017713"/>
          <p14:tracePt t="8650" x="4027488" y="2036763"/>
          <p14:tracePt t="8666" x="4000500" y="2044700"/>
          <p14:tracePt t="8683" x="3983038" y="2054225"/>
          <p14:tracePt t="8700" x="3956050" y="2062163"/>
          <p14:tracePt t="8716" x="3938588" y="2071688"/>
          <p14:tracePt t="8733" x="3919538" y="2081213"/>
          <p14:tracePt t="8750" x="3894138" y="2098675"/>
          <p14:tracePt t="8767" x="3884613" y="2108200"/>
          <p14:tracePt t="8783" x="3867150" y="2116138"/>
          <p14:tracePt t="8800" x="3848100" y="2116138"/>
          <p14:tracePt t="8817" x="3830638" y="2125663"/>
          <p14:tracePt t="8833" x="3822700" y="2133600"/>
          <p14:tracePt t="8850" x="3803650" y="2143125"/>
          <p14:tracePt t="8866" x="3795713" y="2152650"/>
          <p14:tracePt t="8883" x="3786188" y="2152650"/>
          <p14:tracePt t="8900" x="3776663" y="2160588"/>
          <p14:tracePt t="8958" x="3768725" y="2170113"/>
          <p14:tracePt t="8981" x="3759200" y="2170113"/>
          <p14:tracePt t="8985" x="3759200" y="2179638"/>
          <p14:tracePt t="9149" x="3768725" y="2179638"/>
          <p14:tracePt t="9173" x="3776663" y="2179638"/>
          <p14:tracePt t="9197" x="3786188" y="2187575"/>
          <p14:tracePt t="9211" x="3795713" y="2187575"/>
          <p14:tracePt t="9217" x="3803650" y="2187575"/>
          <p14:tracePt t="9217" x="3813175" y="2197100"/>
          <p14:tracePt t="9233" x="3848100" y="2197100"/>
          <p14:tracePt t="9250" x="3867150" y="2197100"/>
          <p14:tracePt t="9266" x="3902075" y="2197100"/>
          <p14:tracePt t="9283" x="3929063" y="2197100"/>
          <p14:tracePt t="9300" x="3956050" y="2197100"/>
          <p14:tracePt t="9316" x="3990975" y="2197100"/>
          <p14:tracePt t="9333" x="4027488" y="2197100"/>
          <p14:tracePt t="9350" x="4062413" y="2187575"/>
          <p14:tracePt t="9366" x="4108450" y="2187575"/>
          <p14:tracePt t="9383" x="4143375" y="2179638"/>
          <p14:tracePt t="9400" x="4179888" y="2160588"/>
          <p14:tracePt t="9417" x="4214813" y="2143125"/>
          <p14:tracePt t="9433" x="4241800" y="2133600"/>
          <p14:tracePt t="9450" x="4268788" y="2125663"/>
          <p14:tracePt t="9466" x="4286250" y="2116138"/>
          <p14:tracePt t="9483" x="4313238" y="2108200"/>
          <p14:tracePt t="9500" x="4340225" y="2098675"/>
          <p14:tracePt t="9516" x="4367213" y="2081213"/>
          <p14:tracePt t="9533" x="4419600" y="2044700"/>
          <p14:tracePt t="9550" x="4456113" y="2017713"/>
          <p14:tracePt t="9567" x="4483100" y="2000250"/>
          <p14:tracePt t="9583" x="4500563" y="1982788"/>
          <p14:tracePt t="9600" x="4518025" y="1965325"/>
          <p14:tracePt t="9617" x="4545013" y="1946275"/>
          <p14:tracePt t="9633" x="4554538" y="1928813"/>
          <p14:tracePt t="9650" x="4572000" y="1919288"/>
          <p14:tracePt t="9667" x="4589463" y="1901825"/>
          <p14:tracePt t="9684" x="4598988" y="1893888"/>
          <p14:tracePt t="9701" x="4616450" y="1874838"/>
          <p14:tracePt t="9718" x="4625975" y="1866900"/>
          <p14:tracePt t="9735" x="4633913" y="1857375"/>
          <p14:tracePt t="9751" x="4643438" y="1839913"/>
          <p14:tracePt t="9767" x="4652963" y="1830388"/>
          <p14:tracePt t="9783" x="4670425" y="1822450"/>
          <p14:tracePt t="9800" x="4687888" y="1803400"/>
          <p14:tracePt t="9818" x="4697413" y="1785938"/>
          <p14:tracePt t="9834" x="4724400" y="1768475"/>
          <p14:tracePt t="9851" x="4732338" y="1751013"/>
          <p14:tracePt t="9868" x="4741863" y="1731963"/>
          <p14:tracePt t="9885" x="4759325" y="1714500"/>
          <p14:tracePt t="9901" x="4768850" y="1704975"/>
          <p14:tracePt t="9935" x="4768850" y="1697038"/>
          <p14:tracePt t="9936" x="4776788" y="1687513"/>
          <p14:tracePt t="10240" x="4768850" y="1687513"/>
          <p14:tracePt t="10242" x="4759325" y="1687513"/>
          <p14:tracePt t="10246" x="4741863" y="1687513"/>
          <p14:tracePt t="10251" x="4714875" y="1679575"/>
          <p14:tracePt t="10251" x="4705350" y="1679575"/>
          <p14:tracePt t="10268" x="4679950" y="1679575"/>
          <p14:tracePt t="10284" x="4652963" y="1679575"/>
          <p14:tracePt t="10301" x="4625975" y="1679575"/>
          <p14:tracePt t="10318" x="4608513" y="1679575"/>
          <p14:tracePt t="10335" x="4581525" y="1687513"/>
          <p14:tracePt t="10351" x="4562475" y="1697038"/>
          <p14:tracePt t="10368" x="4545013" y="1697038"/>
          <p14:tracePt t="10384" x="4527550" y="1704975"/>
          <p14:tracePt t="10402" x="4500563" y="1714500"/>
          <p14:tracePt t="10418" x="4473575" y="1731963"/>
          <p14:tracePt t="10418" x="4465638" y="1731963"/>
          <p14:tracePt t="10436" x="4456113" y="1731963"/>
          <p14:tracePt t="10451" x="4419600" y="1751013"/>
          <p14:tracePt t="10468" x="4411663" y="1758950"/>
          <p14:tracePt t="10484" x="4375150" y="1768475"/>
          <p14:tracePt t="10500" x="4348163" y="1785938"/>
          <p14:tracePt t="10518" x="4322763" y="1795463"/>
          <p14:tracePt t="10533" x="4286250" y="1812925"/>
          <p14:tracePt t="10550" x="4241800" y="1830388"/>
          <p14:tracePt t="10567" x="4205288" y="1847850"/>
          <p14:tracePt t="10584" x="4179888" y="1866900"/>
          <p14:tracePt t="10600" x="4152900" y="1884363"/>
          <p14:tracePt t="10617" x="4125913" y="1893888"/>
          <p14:tracePt t="10634" x="4098925" y="1911350"/>
          <p14:tracePt t="10650" x="4071938" y="1919288"/>
          <p14:tracePt t="10666" x="4044950" y="1938338"/>
          <p14:tracePt t="10684" x="4010025" y="1955800"/>
          <p14:tracePt t="10701" x="3983038" y="1973263"/>
          <p14:tracePt t="10701" x="3973513" y="1973263"/>
          <p14:tracePt t="10718" x="3929063" y="1990725"/>
          <p14:tracePt t="10735" x="3894138" y="2009775"/>
          <p14:tracePt t="10751" x="3867150" y="2027238"/>
          <p14:tracePt t="10768" x="3830638" y="2044700"/>
          <p14:tracePt t="10784" x="3803650" y="2054225"/>
          <p14:tracePt t="10801" x="3795713" y="2062163"/>
          <p14:tracePt t="10818" x="3786188" y="2062163"/>
          <p14:tracePt t="10835" x="3776663" y="2071688"/>
          <p14:tracePt t="10851" x="3759200" y="2071688"/>
          <p14:tracePt t="10868" x="3751263" y="2071688"/>
          <p14:tracePt t="10884" x="3741738" y="2089150"/>
          <p14:tracePt t="10884" x="3732213" y="2089150"/>
          <p14:tracePt t="10903" x="3724275" y="2098675"/>
          <p14:tracePt t="10917" x="3705225" y="2116138"/>
          <p14:tracePt t="10935" x="3697288" y="2133600"/>
          <p14:tracePt t="10952" x="3687763" y="2152650"/>
          <p14:tracePt t="10968" x="3687763" y="2187575"/>
          <p14:tracePt t="10985" x="3687763" y="2205038"/>
          <p14:tracePt t="11002" x="3687763" y="2241550"/>
          <p14:tracePt t="11018" x="3687763" y="2251075"/>
          <p14:tracePt t="11034" x="3687763" y="2276475"/>
          <p14:tracePt t="11052" x="3687763" y="2286000"/>
          <p14:tracePt t="11068" x="3687763" y="2295525"/>
          <p14:tracePt t="11085" x="3697288" y="2303463"/>
          <p14:tracePt t="11167" x="3705225" y="2303463"/>
          <p14:tracePt t="11191" x="3714750" y="2303463"/>
          <p14:tracePt t="11203" x="3724275" y="2303463"/>
          <p14:tracePt t="11227" x="3732213" y="2303463"/>
          <p14:tracePt t="11229" x="3759200" y="2303463"/>
          <p14:tracePt t="11234" x="3822700" y="2303463"/>
          <p14:tracePt t="11251" x="3857625" y="2303463"/>
          <p14:tracePt t="11268" x="3919538" y="2295525"/>
          <p14:tracePt t="11286" x="3965575" y="2276475"/>
          <p14:tracePt t="11301" x="4017963" y="2259013"/>
          <p14:tracePt t="11319" x="4071938" y="2241550"/>
          <p14:tracePt t="11335" x="4125913" y="2224088"/>
          <p14:tracePt t="11352" x="4179888" y="2205038"/>
          <p14:tracePt t="11369" x="4232275" y="2179638"/>
          <p14:tracePt t="11385" x="4268788" y="2170113"/>
          <p14:tracePt t="11385" x="4276725" y="2160588"/>
          <p14:tracePt t="11404" x="4303713" y="2143125"/>
          <p14:tracePt t="11418" x="4340225" y="2116138"/>
          <p14:tracePt t="11435" x="4375150" y="2089150"/>
          <p14:tracePt t="11451" x="4419600" y="2054225"/>
          <p14:tracePt t="11469" x="4446588" y="2027238"/>
          <p14:tracePt t="11485" x="4483100" y="2000250"/>
          <p14:tracePt t="11501" x="4510088" y="1973263"/>
          <p14:tracePt t="11519" x="4545013" y="1955800"/>
          <p14:tracePt t="11535" x="4572000" y="1938338"/>
          <p14:tracePt t="11552" x="4598988" y="1911350"/>
          <p14:tracePt t="11552" x="4608513" y="1911350"/>
          <p14:tracePt t="11570" x="4625975" y="1893888"/>
          <p14:tracePt t="11585" x="4670425" y="1866900"/>
          <p14:tracePt t="11602" x="4687888" y="1857375"/>
          <p14:tracePt t="11617" x="4714875" y="1839913"/>
          <p14:tracePt t="11634" x="4751388" y="1822450"/>
          <p14:tracePt t="11652" x="4759325" y="1803400"/>
          <p14:tracePt t="11668" x="4786313" y="1785938"/>
          <p14:tracePt t="11686" x="4803775" y="1768475"/>
          <p14:tracePt t="11702" x="4822825" y="1758950"/>
          <p14:tracePt t="11718" x="4822825" y="1751013"/>
          <p14:tracePt t="11735" x="4830763" y="1731963"/>
          <p14:tracePt t="11752" x="4840288" y="1724025"/>
          <p14:tracePt t="11768" x="4848225" y="1714500"/>
          <p14:tracePt t="11784" x="4857750" y="1704975"/>
          <p14:tracePt t="11802" x="4857750" y="1687513"/>
          <p14:tracePt t="11847" x="4867275" y="1679575"/>
          <p14:tracePt t="11878" x="4867275" y="1670050"/>
          <p14:tracePt t="12018" x="4857750" y="1670050"/>
          <p14:tracePt t="12022" x="4840288" y="1670050"/>
          <p14:tracePt t="12024" x="4803775" y="1670050"/>
          <p14:tracePt t="12034" x="4741863" y="1679575"/>
          <p14:tracePt t="12034" x="4732338" y="1679575"/>
          <p14:tracePt t="12051" x="4679950" y="1704975"/>
          <p14:tracePt t="12069" x="4608513" y="1741488"/>
          <p14:tracePt t="12087" x="4545013" y="1758950"/>
          <p14:tracePt t="12103" x="4491038" y="1776413"/>
          <p14:tracePt t="12119" x="4429125" y="1812925"/>
          <p14:tracePt t="12136" x="4394200" y="1803400"/>
          <p14:tracePt t="12152" x="4340225" y="1822450"/>
          <p14:tracePt t="12169" x="4303713" y="1847850"/>
          <p14:tracePt t="12186" x="4268788" y="1866900"/>
          <p14:tracePt t="12202" x="4241800" y="1874838"/>
          <p14:tracePt t="12219" x="4232275" y="1874838"/>
          <p14:tracePt t="12253" x="4224338" y="1874838"/>
          <p14:tracePt t="12269" x="4214813" y="1884363"/>
          <p14:tracePt t="12286" x="4197350" y="1901825"/>
          <p14:tracePt t="12287" x="4187825" y="1911350"/>
          <p14:tracePt t="12302" x="4170363" y="1938338"/>
          <p14:tracePt t="12319" x="4152900" y="1965325"/>
          <p14:tracePt t="12335" x="4133850" y="1990725"/>
          <p14:tracePt t="12351" x="4125913" y="2009775"/>
          <p14:tracePt t="12369" x="4125913" y="2017713"/>
          <p14:tracePt t="12385" x="4116388" y="2027238"/>
          <p14:tracePt t="12402" x="4116388" y="2036763"/>
          <p14:tracePt t="12521" x="4108450" y="2044700"/>
          <p14:tracePt t="12545" x="4098925" y="2054225"/>
          <p14:tracePt t="12552" x="4098925" y="2062163"/>
          <p14:tracePt t="12589" x="4089400" y="2071688"/>
          <p14:tracePt t="12613" x="4081463" y="2081213"/>
          <p14:tracePt t="12629" x="4081463" y="2089150"/>
          <p14:tracePt t="12637" x="4081463" y="2098675"/>
          <p14:tracePt t="12660" x="4071938" y="2098675"/>
          <p14:tracePt t="12673" x="4071938" y="2108200"/>
          <p14:tracePt t="12674" x="4062413" y="2108200"/>
          <p14:tracePt t="12705" x="4062413" y="2116138"/>
          <p14:tracePt t="12777" x="4062413" y="2125663"/>
          <p14:tracePt t="12781" x="4054475" y="2133600"/>
          <p14:tracePt t="12796" x="4054475" y="2143125"/>
          <p14:tracePt t="12832" x="4044950" y="2152650"/>
          <p14:tracePt t="12863" x="4044950" y="2160588"/>
          <p14:tracePt t="12958" x="0" y="0"/>
        </p14:tracePtLst>
        <p14:tracePtLst>
          <p14:tracePt t="30306" x="3187700" y="4983163"/>
          <p14:tracePt t="30533" x="3179763" y="4991100"/>
          <p14:tracePt t="30538" x="3170238" y="5000625"/>
          <p14:tracePt t="30544" x="3152775" y="5018088"/>
          <p14:tracePt t="30552" x="3125788" y="5027613"/>
          <p14:tracePt t="30552" x="3116263" y="5037138"/>
          <p14:tracePt t="30562" x="3062288" y="5062538"/>
          <p14:tracePt t="30580" x="2990850" y="5108575"/>
          <p14:tracePt t="30596" x="2901950" y="5160963"/>
          <p14:tracePt t="30612" x="2776538" y="5232400"/>
          <p14:tracePt t="30612" x="2759075" y="5241925"/>
          <p14:tracePt t="30627" x="2660650" y="5303838"/>
          <p14:tracePt t="30645" x="2581275" y="5340350"/>
          <p14:tracePt t="30662" x="2544763" y="5375275"/>
          <p14:tracePt t="30662" x="2527300" y="5375275"/>
          <p14:tracePt t="30678" x="2482850" y="5411788"/>
          <p14:tracePt t="30696" x="2455863" y="5429250"/>
          <p14:tracePt t="30696" x="2455863" y="5438775"/>
          <p14:tracePt t="30712" x="2438400" y="5446713"/>
          <p14:tracePt t="30727" x="2428875" y="5456238"/>
          <p14:tracePt t="30744" x="2419350" y="5473700"/>
          <p14:tracePt t="30761" x="2393950" y="5483225"/>
          <p14:tracePt t="30778" x="2366963" y="5510213"/>
          <p14:tracePt t="30778" x="2357438" y="5510213"/>
          <p14:tracePt t="30796" x="2322513" y="5537200"/>
          <p14:tracePt t="30811" x="2259013" y="5581650"/>
          <p14:tracePt t="30828" x="2197100" y="5634038"/>
          <p14:tracePt t="30846" x="2133600" y="5670550"/>
          <p14:tracePt t="30861" x="2081213" y="5705475"/>
          <p14:tracePt t="30879" x="2027238" y="5732463"/>
          <p14:tracePt t="30895" x="1990725" y="5768975"/>
          <p14:tracePt t="30914" x="1965325" y="5776913"/>
          <p14:tracePt t="30928" x="1946275" y="5786438"/>
          <p14:tracePt t="30944" x="1928813" y="5795963"/>
          <p14:tracePt t="30961" x="1911350" y="5795963"/>
          <p14:tracePt t="30977" x="1893888" y="5795963"/>
          <p14:tracePt t="30994" x="1866900" y="5795963"/>
          <p14:tracePt t="31011" x="1822450" y="5786438"/>
          <p14:tracePt t="31027" x="1785938" y="5768975"/>
          <p14:tracePt t="31044" x="1768475" y="5768975"/>
          <p14:tracePt t="31245" x="1758950" y="5768975"/>
          <p14:tracePt t="31249" x="1751013" y="5776913"/>
          <p14:tracePt t="31253" x="1697038" y="5857875"/>
          <p14:tracePt t="31265" x="1633538" y="5956300"/>
          <p14:tracePt t="31265" x="1625600" y="5973763"/>
          <p14:tracePt t="31279" x="1527175" y="6161088"/>
          <p14:tracePt t="31296" x="1393825" y="6402388"/>
          <p14:tracePt t="31312" x="1276350" y="6608763"/>
          <p14:tracePt t="31329" x="1214438" y="6732588"/>
          <p14:tracePt t="31345" x="1196975" y="6777038"/>
          <p14:tracePt t="31409" x="1196975" y="6769100"/>
          <p14:tracePt t="31416" x="1196975" y="6751638"/>
          <p14:tracePt t="31421" x="1204913" y="6732588"/>
          <p14:tracePt t="31449" x="1214438" y="6724650"/>
          <p14:tracePt t="31465" x="1214438" y="6715125"/>
          <p14:tracePt t="31475" x="1223963" y="6715125"/>
          <p14:tracePt t="31478" x="1241425" y="6705600"/>
          <p14:tracePt t="31496" x="1268413" y="6697663"/>
          <p14:tracePt t="31512" x="1303338" y="6688138"/>
          <p14:tracePt t="31529" x="1374775" y="6661150"/>
          <p14:tracePt t="31545" x="1446213" y="6608763"/>
          <p14:tracePt t="31562" x="1527175" y="6554788"/>
          <p14:tracePt t="31577" x="1598613" y="6500813"/>
          <p14:tracePt t="31595" x="1660525" y="6465888"/>
          <p14:tracePt t="31612" x="1687513" y="6438900"/>
          <p14:tracePt t="31627" x="1704975" y="6411913"/>
          <p14:tracePt t="31645" x="1724025" y="6402388"/>
          <p14:tracePt t="31660" x="1741488" y="6375400"/>
          <p14:tracePt t="31677" x="1758950" y="6367463"/>
          <p14:tracePt t="31694" x="1785938" y="6340475"/>
          <p14:tracePt t="31710" x="1803400" y="6313488"/>
          <p14:tracePt t="31727" x="1822450" y="6286500"/>
          <p14:tracePt t="31744" x="1839913" y="6269038"/>
          <p14:tracePt t="31761" x="1847850" y="6259513"/>
          <p14:tracePt t="31778" x="1857375" y="6251575"/>
          <p14:tracePt t="31795" x="1857375" y="6242050"/>
          <p14:tracePt t="31836" x="1866900" y="6232525"/>
          <p14:tracePt t="31848" x="1874838" y="6232525"/>
          <p14:tracePt t="31849" x="1874838" y="6224588"/>
          <p14:tracePt t="31861" x="1884363" y="6205538"/>
          <p14:tracePt t="31878" x="1893888" y="6197600"/>
          <p14:tracePt t="31895" x="1901825" y="6180138"/>
          <p14:tracePt t="31895" x="1911350" y="6170613"/>
          <p14:tracePt t="31913" x="1928813" y="6153150"/>
          <p14:tracePt t="31928" x="1938338" y="6134100"/>
          <p14:tracePt t="31972" x="1946275" y="6126163"/>
          <p14:tracePt t="31986" x="1955800" y="6126163"/>
          <p14:tracePt t="31992" x="1955800" y="6116638"/>
          <p14:tracePt t="32017" x="1965325" y="6108700"/>
          <p14:tracePt t="32051" x="1982788" y="6099175"/>
          <p14:tracePt t="32055" x="1982788" y="6089650"/>
          <p14:tracePt t="32061" x="1990725" y="6081713"/>
          <p14:tracePt t="32063" x="2009775" y="6062663"/>
          <p14:tracePt t="32079" x="2017713" y="6045200"/>
          <p14:tracePt t="32079" x="2027238" y="6045200"/>
          <p14:tracePt t="32096" x="2036763" y="6037263"/>
          <p14:tracePt t="32111" x="2044700" y="6027738"/>
          <p14:tracePt t="32129" x="2054225" y="6018213"/>
          <p14:tracePt t="32145" x="2054225" y="6010275"/>
          <p14:tracePt t="32162" x="2062163" y="6010275"/>
          <p14:tracePt t="32178" x="2089150" y="5991225"/>
          <p14:tracePt t="32196" x="2108200" y="5991225"/>
          <p14:tracePt t="32212" x="2133600" y="5965825"/>
          <p14:tracePt t="32228" x="2160588" y="5946775"/>
          <p14:tracePt t="32246" x="2179638" y="5919788"/>
          <p14:tracePt t="32262" x="2205038" y="5911850"/>
          <p14:tracePt t="32279" x="2224088" y="5867400"/>
          <p14:tracePt t="32296" x="2241550" y="5840413"/>
          <p14:tracePt t="32312" x="2268538" y="5822950"/>
          <p14:tracePt t="32329" x="2276475" y="5803900"/>
          <p14:tracePt t="32345" x="2286000" y="5786438"/>
          <p14:tracePt t="32362" x="2312988" y="5759450"/>
          <p14:tracePt t="32379" x="2322513" y="5741988"/>
          <p14:tracePt t="32395" x="2347913" y="5697538"/>
          <p14:tracePt t="32414" x="2374900" y="5680075"/>
          <p14:tracePt t="32429" x="2374900" y="5661025"/>
          <p14:tracePt t="32445" x="2393950" y="5634038"/>
          <p14:tracePt t="32445" x="2401888" y="5626100"/>
          <p14:tracePt t="32462" x="2411413" y="5608638"/>
          <p14:tracePt t="32479" x="2428875" y="5589588"/>
          <p14:tracePt t="32496" x="2428875" y="5581650"/>
          <p14:tracePt t="32512" x="2438400" y="5572125"/>
          <p14:tracePt t="32576" x="2438400" y="5562600"/>
          <p14:tracePt t="32601" x="2446338" y="5554663"/>
          <p14:tracePt t="32613" x="2455863" y="5545138"/>
          <p14:tracePt t="32629" x="2465388" y="5527675"/>
          <p14:tracePt t="32645" x="2482850" y="5518150"/>
          <p14:tracePt t="32646" x="2490788" y="5510213"/>
          <p14:tracePt t="32662" x="2500313" y="5500688"/>
          <p14:tracePt t="32851" x="2490788" y="5500688"/>
          <p14:tracePt t="32859" x="2482850" y="5500688"/>
          <p14:tracePt t="32860" x="2473325" y="5500688"/>
          <p14:tracePt t="32879" x="2455863" y="5500688"/>
          <p14:tracePt t="32880" x="2428875" y="5500688"/>
          <p14:tracePt t="32897" x="2357438" y="5500688"/>
          <p14:tracePt t="32897" x="2347913" y="5500688"/>
          <p14:tracePt t="32914" x="2303463" y="5500688"/>
          <p14:tracePt t="32930" x="2259013" y="5500688"/>
          <p14:tracePt t="32930" x="2251075" y="5500688"/>
          <p14:tracePt t="32947" x="2232025" y="5500688"/>
          <p14:tracePt t="32962" x="2224088" y="5500688"/>
          <p14:tracePt t="32979" x="2214563" y="5500688"/>
          <p14:tracePt t="32995" x="2205038" y="5500688"/>
          <p14:tracePt t="33012" x="2197100" y="5500688"/>
          <p14:tracePt t="33029" x="2187575" y="5500688"/>
          <p14:tracePt t="33046" x="2170113" y="5500688"/>
          <p14:tracePt t="33082" x="2160588" y="5500688"/>
          <p14:tracePt t="33126" x="2152650" y="5500688"/>
          <p14:tracePt t="33138" x="2143125" y="5510213"/>
          <p14:tracePt t="33150" x="2133600" y="5518150"/>
          <p14:tracePt t="33150" x="2116138" y="5537200"/>
          <p14:tracePt t="33164" x="2081213" y="5572125"/>
          <p14:tracePt t="33164" x="2071688" y="5581650"/>
          <p14:tracePt t="33180" x="2036763" y="5616575"/>
          <p14:tracePt t="33195" x="2000250" y="5661025"/>
          <p14:tracePt t="33212" x="1965325" y="5715000"/>
          <p14:tracePt t="33229" x="1928813" y="5751513"/>
          <p14:tracePt t="33246" x="1901825" y="5795963"/>
          <p14:tracePt t="33263" x="1884363" y="5822950"/>
          <p14:tracePt t="33280" x="1866900" y="5840413"/>
          <p14:tracePt t="33295" x="1857375" y="5867400"/>
          <p14:tracePt t="33313" x="1839913" y="5884863"/>
          <p14:tracePt t="33329" x="1830388" y="5894388"/>
          <p14:tracePt t="33346" x="1822450" y="5911850"/>
          <p14:tracePt t="33362" x="1822450" y="5919788"/>
          <p14:tracePt t="33378" x="1812925" y="5919788"/>
          <p14:tracePt t="33395" x="1803400" y="5929313"/>
          <p14:tracePt t="33412" x="1785938" y="5965825"/>
          <p14:tracePt t="33431" x="1758950" y="5991225"/>
          <p14:tracePt t="33446" x="1731963" y="6027738"/>
          <p14:tracePt t="33463" x="1714500" y="6045200"/>
          <p14:tracePt t="33479" x="1714500" y="6062663"/>
          <p14:tracePt t="33629" x="1714500" y="6072188"/>
          <p14:tracePt t="33635" x="1714500" y="6081713"/>
          <p14:tracePt t="33641" x="1714500" y="6089650"/>
          <p14:tracePt t="33646" x="1704975" y="6126163"/>
          <p14:tracePt t="33646" x="1704975" y="6134100"/>
          <p14:tracePt t="33667" x="1704975" y="6153150"/>
          <p14:tracePt t="33678" x="1704975" y="6170613"/>
          <p14:tracePt t="33696" x="1704975" y="6180138"/>
          <p14:tracePt t="33732" x="1704975" y="6188075"/>
          <p14:tracePt t="33769" x="1714500" y="6188075"/>
          <p14:tracePt t="33785" x="1724025" y="6188075"/>
          <p14:tracePt t="33797" x="1731963" y="6188075"/>
          <p14:tracePt t="33798" x="1741488" y="6188075"/>
          <p14:tracePt t="33813" x="1785938" y="6197600"/>
          <p14:tracePt t="33830" x="1839913" y="6215063"/>
          <p14:tracePt t="33846" x="1893888" y="6224588"/>
          <p14:tracePt t="33863" x="1973263" y="6242050"/>
          <p14:tracePt t="33880" x="1990725" y="6242050"/>
          <p14:tracePt t="33896" x="2000250" y="6242050"/>
          <p14:tracePt t="33913" x="2009775" y="6242050"/>
          <p14:tracePt t="34080" x="2017713" y="6242050"/>
          <p14:tracePt t="34085" x="2027238" y="6242050"/>
          <p14:tracePt t="34086" x="2062163" y="6242050"/>
          <p14:tracePt t="34095" x="2232025" y="6242050"/>
          <p14:tracePt t="34114" x="2571750" y="6251575"/>
          <p14:tracePt t="34130" x="3108325" y="6251575"/>
          <p14:tracePt t="34147" x="3929063" y="6269038"/>
          <p14:tracePt t="34163" x="4803775" y="6269038"/>
          <p14:tracePt t="34179" x="5394325" y="6242050"/>
          <p14:tracePt t="34179" x="5446713" y="6232525"/>
          <p14:tracePt t="34197" x="5616575" y="6188075"/>
          <p14:tracePt t="34213" x="5653088" y="6180138"/>
          <p14:tracePt t="34230" x="5661025" y="6170613"/>
          <p14:tracePt t="34247" x="5670550" y="6153150"/>
          <p14:tracePt t="34263" x="5670550" y="6143625"/>
          <p14:tracePt t="34280" x="5680075" y="6134100"/>
          <p14:tracePt t="34296" x="5688013" y="6126163"/>
          <p14:tracePt t="34312" x="5715000" y="6062663"/>
          <p14:tracePt t="34329" x="5741988" y="6010275"/>
          <p14:tracePt t="34345" x="5776913" y="5919788"/>
          <p14:tracePt t="34362" x="5840413" y="5741988"/>
          <p14:tracePt t="34378" x="5884863" y="5599113"/>
          <p14:tracePt t="34395" x="5902325" y="5510213"/>
          <p14:tracePt t="34412" x="5938838" y="5419725"/>
          <p14:tracePt t="34429" x="5956300" y="5367338"/>
          <p14:tracePt t="34446" x="5973763" y="5322888"/>
          <p14:tracePt t="34463" x="5991225" y="5295900"/>
          <p14:tracePt t="34479" x="6018213" y="5259388"/>
          <p14:tracePt t="34495" x="6037263" y="5232400"/>
          <p14:tracePt t="34513" x="6072188" y="5187950"/>
          <p14:tracePt t="34530" x="6108700" y="5160963"/>
          <p14:tracePt t="34546" x="6170613" y="5116513"/>
          <p14:tracePt t="34564" x="6232525" y="5089525"/>
          <p14:tracePt t="34580" x="6286500" y="5062538"/>
          <p14:tracePt t="34597" x="6323013" y="5037138"/>
          <p14:tracePt t="34613" x="6357938" y="5010150"/>
          <p14:tracePt t="34630" x="6384925" y="5000625"/>
          <p14:tracePt t="34647" x="6402388" y="4991100"/>
          <p14:tracePt t="34663" x="6419850" y="4983163"/>
          <p14:tracePt t="34680" x="6446838" y="4983163"/>
          <p14:tracePt t="34696" x="6473825" y="4983163"/>
          <p14:tracePt t="34713" x="6510338" y="4983163"/>
          <p14:tracePt t="34730" x="6545263" y="4983163"/>
          <p14:tracePt t="34746" x="6599238" y="4991100"/>
          <p14:tracePt t="34763" x="6653213" y="5018088"/>
          <p14:tracePt t="34781" x="6688138" y="5054600"/>
          <p14:tracePt t="34797" x="6715125" y="5089525"/>
          <p14:tracePt t="34812" x="6742113" y="5143500"/>
          <p14:tracePt t="34828" x="6769100" y="5187950"/>
          <p14:tracePt t="34846" x="6804025" y="5241925"/>
          <p14:tracePt t="34863" x="6831013" y="5276850"/>
          <p14:tracePt t="34879" x="6840538" y="5303838"/>
          <p14:tracePt t="34931" x="6840538" y="5313363"/>
          <p14:tracePt t="34940" x="6831013" y="5313363"/>
          <p14:tracePt t="34944" x="6823075" y="5322888"/>
          <p14:tracePt t="34947" x="6742113" y="5340350"/>
          <p14:tracePt t="34947" x="6732588" y="5340350"/>
          <p14:tracePt t="34965" x="6589713" y="5357813"/>
          <p14:tracePt t="34979" x="6411913" y="5402263"/>
          <p14:tracePt t="34997" x="6180138" y="5438775"/>
          <p14:tracePt t="35014" x="6010275" y="5491163"/>
          <p14:tracePt t="35030" x="5894388" y="5510213"/>
          <p14:tracePt t="35047" x="5813425" y="5527675"/>
          <p14:tracePt t="35064" x="5741988" y="5527675"/>
          <p14:tracePt t="35080" x="5680075" y="5527675"/>
          <p14:tracePt t="35097" x="5626100" y="5537200"/>
          <p14:tracePt t="35113" x="5581650" y="5545138"/>
          <p14:tracePt t="35131" x="5545138" y="5554663"/>
          <p14:tracePt t="35146" x="5537200" y="5554663"/>
          <p14:tracePt t="35163" x="5527675" y="5554663"/>
          <p14:tracePt t="35231" x="5537200" y="5554663"/>
          <p14:tracePt t="35236" x="5545138" y="5554663"/>
          <p14:tracePt t="35240" x="5581650" y="5554663"/>
          <p14:tracePt t="35246" x="5626100" y="5554663"/>
          <p14:tracePt t="35263" x="5688013" y="5554663"/>
          <p14:tracePt t="35280" x="5776913" y="5545138"/>
          <p14:tracePt t="35297" x="5848350" y="5537200"/>
          <p14:tracePt t="35297" x="5857875" y="5527675"/>
          <p14:tracePt t="35314" x="5902325" y="5518150"/>
          <p14:tracePt t="35331" x="5938838" y="5500688"/>
          <p14:tracePt t="35347" x="5965825" y="5491163"/>
          <p14:tracePt t="35363" x="5991225" y="5483225"/>
          <p14:tracePt t="35381" x="6018213" y="5465763"/>
          <p14:tracePt t="35397" x="6045200" y="5456238"/>
          <p14:tracePt t="35397" x="6054725" y="5446713"/>
          <p14:tracePt t="35416" x="6081713" y="5429250"/>
          <p14:tracePt t="35431" x="6099175" y="5411788"/>
          <p14:tracePt t="35447" x="6116638" y="5394325"/>
          <p14:tracePt t="35464" x="6143625" y="5367338"/>
          <p14:tracePt t="35480" x="6161088" y="5348288"/>
          <p14:tracePt t="35497" x="6180138" y="5322888"/>
          <p14:tracePt t="35514" x="6205538" y="5276850"/>
          <p14:tracePt t="35530" x="6224588" y="5259388"/>
          <p14:tracePt t="35547" x="6251575" y="5224463"/>
          <p14:tracePt t="35563" x="6276975" y="5170488"/>
          <p14:tracePt t="35581" x="6303963" y="5143500"/>
          <p14:tracePt t="35597" x="6340475" y="5116513"/>
          <p14:tracePt t="35614" x="6429375" y="5062538"/>
          <p14:tracePt t="35630" x="6483350" y="5037138"/>
          <p14:tracePt t="35647" x="6537325" y="5018088"/>
          <p14:tracePt t="35664" x="6589713" y="5000625"/>
          <p14:tracePt t="35680" x="6661150" y="4973638"/>
          <p14:tracePt t="35697" x="6715125" y="4938713"/>
          <p14:tracePt t="35713" x="6759575" y="4911725"/>
          <p14:tracePt t="35729" x="6777038" y="4894263"/>
          <p14:tracePt t="35747" x="6786563" y="4884738"/>
          <p14:tracePt t="35958" x="6777038" y="4884738"/>
          <p14:tracePt t="35962" x="6751638" y="4875213"/>
          <p14:tracePt t="35969" x="6715125" y="4867275"/>
          <p14:tracePt t="35980" x="6670675" y="4867275"/>
          <p14:tracePt t="35996" x="6608763" y="4875213"/>
          <p14:tracePt t="36013" x="6554788" y="4894263"/>
          <p14:tracePt t="36030" x="6500813" y="4919663"/>
          <p14:tracePt t="36046" x="6438900" y="4956175"/>
          <p14:tracePt t="36063" x="6394450" y="4983163"/>
          <p14:tracePt t="36080" x="6348413" y="5010150"/>
          <p14:tracePt t="36097" x="6286500" y="5045075"/>
          <p14:tracePt t="36113" x="6242050" y="5081588"/>
          <p14:tracePt t="36130" x="6197600" y="5108575"/>
          <p14:tracePt t="36146" x="6153150" y="5133975"/>
          <p14:tracePt t="36163" x="6108700" y="5160963"/>
          <p14:tracePt t="36180" x="6081713" y="5170488"/>
          <p14:tracePt t="36196" x="6062663" y="5180013"/>
          <p14:tracePt t="36213" x="6045200" y="5197475"/>
          <p14:tracePt t="36230" x="6037263" y="5214938"/>
          <p14:tracePt t="36246" x="6018213" y="5232400"/>
          <p14:tracePt t="36264" x="6010275" y="5251450"/>
          <p14:tracePt t="36280" x="5991225" y="5276850"/>
          <p14:tracePt t="36296" x="5973763" y="5322888"/>
          <p14:tracePt t="36313" x="5946775" y="5357813"/>
          <p14:tracePt t="36330" x="5919788" y="5419725"/>
          <p14:tracePt t="36347" x="5884863" y="5473700"/>
          <p14:tracePt t="36364" x="5848350" y="5527675"/>
          <p14:tracePt t="36381" x="5803900" y="5589588"/>
          <p14:tracePt t="36400" x="5759450" y="5653088"/>
          <p14:tracePt t="36413" x="5705475" y="5715000"/>
          <p14:tracePt t="36431" x="5661025" y="5768975"/>
          <p14:tracePt t="36447" x="5608638" y="5830888"/>
          <p14:tracePt t="36464" x="5545138" y="5894388"/>
          <p14:tracePt t="36482" x="5510213" y="5938838"/>
          <p14:tracePt t="36498" x="5465763" y="5983288"/>
          <p14:tracePt t="36515" x="5429250" y="6018213"/>
          <p14:tracePt t="36531" x="5375275" y="6054725"/>
          <p14:tracePt t="36548" x="5348288" y="6089650"/>
          <p14:tracePt t="36565" x="5313363" y="6116638"/>
          <p14:tracePt t="36581" x="5276850" y="6161088"/>
          <p14:tracePt t="36598" x="5241925" y="6180138"/>
          <p14:tracePt t="36614" x="5214938" y="6205538"/>
          <p14:tracePt t="36632" x="5180013" y="6232525"/>
          <p14:tracePt t="36648" x="5153025" y="6251575"/>
          <p14:tracePt t="36665" x="5133975" y="6276975"/>
          <p14:tracePt t="36681" x="5126038" y="6276975"/>
          <p14:tracePt t="36697" x="5108575" y="6286500"/>
          <p14:tracePt t="36812" x="5126038" y="6286500"/>
          <p14:tracePt t="36814" x="5143500" y="6286500"/>
          <p14:tracePt t="36821" x="5180013" y="6286500"/>
          <p14:tracePt t="36830" x="5241925" y="6276975"/>
          <p14:tracePt t="36847" x="5295900" y="6259513"/>
          <p14:tracePt t="36863" x="5348288" y="6232525"/>
          <p14:tracePt t="36880" x="5402263" y="6205538"/>
          <p14:tracePt t="36897" x="5483225" y="6180138"/>
          <p14:tracePt t="36914" x="5554663" y="6134100"/>
          <p14:tracePt t="36930" x="5626100" y="6081713"/>
          <p14:tracePt t="36947" x="5688013" y="6037263"/>
          <p14:tracePt t="36964" x="5732463" y="5991225"/>
          <p14:tracePt t="36981" x="5786438" y="5938838"/>
          <p14:tracePt t="36998" x="5848350" y="5867400"/>
          <p14:tracePt t="37014" x="5919788" y="5776913"/>
          <p14:tracePt t="37032" x="5983288" y="5697538"/>
          <p14:tracePt t="37048" x="6045200" y="5616575"/>
          <p14:tracePt t="37065" x="6099175" y="5545138"/>
          <p14:tracePt t="37082" x="6161088" y="5473700"/>
          <p14:tracePt t="37097" x="6215063" y="5394325"/>
          <p14:tracePt t="37115" x="6269038" y="5330825"/>
          <p14:tracePt t="37131" x="6313488" y="5276850"/>
          <p14:tracePt t="37146" x="6367463" y="5214938"/>
          <p14:tracePt t="37164" x="6411913" y="5170488"/>
          <p14:tracePt t="37181" x="6456363" y="5126038"/>
          <p14:tracePt t="37197" x="6491288" y="5099050"/>
          <p14:tracePt t="37214" x="6518275" y="5062538"/>
          <p14:tracePt t="37230" x="6545263" y="5045075"/>
          <p14:tracePt t="37248" x="6562725" y="5027613"/>
          <p14:tracePt t="37264" x="6581775" y="5000625"/>
          <p14:tracePt t="37281" x="6608763" y="4983163"/>
          <p14:tracePt t="37297" x="6634163" y="4956175"/>
          <p14:tracePt t="37316" x="6661150" y="4929188"/>
          <p14:tracePt t="37331" x="6688138" y="4919663"/>
          <p14:tracePt t="37348" x="6715125" y="4894263"/>
          <p14:tracePt t="37365" x="6724650" y="4884738"/>
          <p14:tracePt t="37381" x="6732588" y="4875213"/>
          <p14:tracePt t="37508" x="6724650" y="4884738"/>
          <p14:tracePt t="37509" x="6705600" y="4884738"/>
          <p14:tracePt t="37512" x="6670675" y="4884738"/>
          <p14:tracePt t="37531" x="6616700" y="4884738"/>
          <p14:tracePt t="37533" x="6545263" y="4902200"/>
          <p14:tracePt t="37547" x="6446838" y="4929188"/>
          <p14:tracePt t="37565" x="6367463" y="4965700"/>
          <p14:tracePt t="37581" x="6296025" y="4991100"/>
          <p14:tracePt t="37581" x="6276975" y="5000625"/>
          <p14:tracePt t="37614" x="6205538" y="5037138"/>
          <p14:tracePt t="37616" x="6134100" y="5089525"/>
          <p14:tracePt t="37632" x="6062663" y="5126038"/>
          <p14:tracePt t="37648" x="6010275" y="5170488"/>
          <p14:tracePt t="37665" x="5956300" y="5214938"/>
          <p14:tracePt t="37681" x="5929313" y="5241925"/>
          <p14:tracePt t="37698" x="5902325" y="5259388"/>
          <p14:tracePt t="37715" x="5875338" y="5286375"/>
          <p14:tracePt t="37732" x="5848350" y="5303838"/>
          <p14:tracePt t="37747" x="5830888" y="5330825"/>
          <p14:tracePt t="37764" x="5813425" y="5348288"/>
          <p14:tracePt t="37780" x="5776913" y="5384800"/>
          <p14:tracePt t="37797" x="5741988" y="5446713"/>
          <p14:tracePt t="37814" x="5697538" y="5500688"/>
          <p14:tracePt t="37832" x="5680075" y="5518150"/>
          <p14:tracePt t="37849" x="5653088" y="5562600"/>
          <p14:tracePt t="37865" x="5616575" y="5608638"/>
          <p14:tracePt t="37882" x="5589588" y="5634038"/>
          <p14:tracePt t="37898" x="5562600" y="5670550"/>
          <p14:tracePt t="37914" x="5537200" y="5697538"/>
          <p14:tracePt t="37933" x="5518150" y="5715000"/>
          <p14:tracePt t="37949" x="5473700" y="5751513"/>
          <p14:tracePt t="37966" x="5446713" y="5786438"/>
          <p14:tracePt t="37981" x="5419725" y="5813425"/>
          <p14:tracePt t="37998" x="5384800" y="5848350"/>
          <p14:tracePt t="38015" x="5367338" y="5875338"/>
          <p14:tracePt t="38032" x="5348288" y="5884863"/>
          <p14:tracePt t="38048" x="5340350" y="5902325"/>
          <p14:tracePt t="38100" x="5340350" y="5911850"/>
          <p14:tracePt t="38192" x="5330825" y="5911850"/>
          <p14:tracePt t="38196" x="5330825" y="5919788"/>
          <p14:tracePt t="38215" x="5330825" y="5929313"/>
          <p14:tracePt t="38217" x="5330825" y="5946775"/>
          <p14:tracePt t="38232" x="5330825" y="5973763"/>
          <p14:tracePt t="38248" x="5330825" y="6018213"/>
          <p14:tracePt t="38266" x="5384800" y="6089650"/>
          <p14:tracePt t="38282" x="5419725" y="6116638"/>
          <p14:tracePt t="38299" x="5446713" y="6126163"/>
          <p14:tracePt t="38314" x="5483225" y="6126163"/>
          <p14:tracePt t="38331" x="5510213" y="6126163"/>
          <p14:tracePt t="38347" x="5545138" y="6126163"/>
          <p14:tracePt t="38364" x="5572125" y="6116638"/>
          <p14:tracePt t="38381" x="5589588" y="6108700"/>
          <p14:tracePt t="38397" x="5599113" y="6099175"/>
          <p14:tracePt t="38414" x="5608638" y="6089650"/>
          <p14:tracePt t="38430" x="5608638" y="6081713"/>
          <p14:tracePt t="38447" x="5616575" y="6081713"/>
          <p14:tracePt t="38465" x="5634038" y="6062663"/>
          <p14:tracePt t="38481" x="5643563" y="6054725"/>
          <p14:tracePt t="38498" x="5670550" y="6037263"/>
          <p14:tracePt t="38515" x="5715000" y="5965825"/>
          <p14:tracePt t="38532" x="5759450" y="5894388"/>
          <p14:tracePt t="38548" x="5776913" y="5848350"/>
          <p14:tracePt t="38565" x="5803900" y="5813425"/>
          <p14:tracePt t="38581" x="5813425" y="5776913"/>
          <p14:tracePt t="38597" x="5822950" y="5759450"/>
          <p14:tracePt t="38597" x="5822950" y="5751513"/>
          <p14:tracePt t="38614" x="5822950" y="5732463"/>
          <p14:tracePt t="38631" x="5822950" y="5724525"/>
          <p14:tracePt t="38648" x="5822950" y="5705475"/>
          <p14:tracePt t="38664" x="5822950" y="5688013"/>
          <p14:tracePt t="38681" x="5822950" y="5653088"/>
          <p14:tracePt t="38699" x="5822950" y="5616575"/>
          <p14:tracePt t="38715" x="5803900" y="5581650"/>
          <p14:tracePt t="38732" x="5786438" y="5554663"/>
          <p14:tracePt t="38732" x="5776913" y="5545138"/>
          <p14:tracePt t="38748" x="5680075" y="5446713"/>
          <p14:tracePt t="38765" x="5562600" y="5357813"/>
          <p14:tracePt t="38782" x="5465763" y="5286375"/>
          <p14:tracePt t="38799" x="5340350" y="5197475"/>
          <p14:tracePt t="38799" x="0" y="0"/>
        </p14:tracePtLst>
      </p14:laserTraceLst>
    </p:ext>
  </p:extLs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HYSTERESIS</a:t>
            </a:r>
          </a:p>
        </p:txBody>
      </p:sp>
      <p:grpSp>
        <p:nvGrpSpPr>
          <p:cNvPr id="10" name="Group 9"/>
          <p:cNvGrpSpPr/>
          <p:nvPr/>
        </p:nvGrpSpPr>
        <p:grpSpPr>
          <a:xfrm>
            <a:off x="3149600" y="4495800"/>
            <a:ext cx="3882767" cy="2209800"/>
            <a:chOff x="3149600" y="4495800"/>
            <a:chExt cx="3882767" cy="2209800"/>
          </a:xfrm>
        </p:grpSpPr>
        <p:pic>
          <p:nvPicPr>
            <p:cNvPr id="8" name="Picture 7"/>
            <p:cNvPicPr/>
            <p:nvPr/>
          </p:nvPicPr>
          <p:blipFill rotWithShape="1">
            <a:blip r:embed="rId4"/>
            <a:srcRect l="8060" t="6039" r="11492" b="14701"/>
            <a:stretch/>
          </p:blipFill>
          <p:spPr>
            <a:xfrm>
              <a:off x="3149600" y="4495800"/>
              <a:ext cx="3632200" cy="2209800"/>
            </a:xfrm>
            <a:prstGeom prst="rect">
              <a:avLst/>
            </a:prstGeom>
          </p:spPr>
        </p:pic>
        <p:sp>
          <p:nvSpPr>
            <p:cNvPr id="9" name="Rectangle 8"/>
            <p:cNvSpPr/>
            <p:nvPr/>
          </p:nvSpPr>
          <p:spPr>
            <a:xfrm>
              <a:off x="6019800" y="5103395"/>
              <a:ext cx="1012567" cy="338555"/>
            </a:xfrm>
            <a:prstGeom prst="rect">
              <a:avLst/>
            </a:prstGeom>
            <a:solidFill>
              <a:schemeClr val="bg1"/>
            </a:solidFill>
            <a:ln>
              <a:noFill/>
            </a:ln>
          </p:spPr>
          <p:txBody>
            <a:bodyPr wrap="square">
              <a:spAutoFit/>
            </a:bodyPr>
            <a:lstStyle/>
            <a:p>
              <a:r>
                <a:rPr lang="en-IN" sz="1600" b="1" dirty="0">
                  <a:latin typeface="Times New Roman" pitchFamily="18" charset="0"/>
                  <a:cs typeface="Times New Roman" pitchFamily="18" charset="0"/>
                </a:rPr>
                <a:t>Fig. B5</a:t>
              </a:r>
              <a:endParaRPr lang="en-US" sz="1600" dirty="0">
                <a:latin typeface="Times New Roman" pitchFamily="18" charset="0"/>
                <a:cs typeface="Times New Roman" pitchFamily="18" charset="0"/>
              </a:endParaRPr>
            </a:p>
          </p:txBody>
        </p:sp>
      </p:grpSp>
      <p:grpSp>
        <p:nvGrpSpPr>
          <p:cNvPr id="12" name="Group 11"/>
          <p:cNvGrpSpPr/>
          <p:nvPr/>
        </p:nvGrpSpPr>
        <p:grpSpPr>
          <a:xfrm>
            <a:off x="8964" y="533400"/>
            <a:ext cx="9135035" cy="4267200"/>
            <a:chOff x="8964" y="533400"/>
            <a:chExt cx="9135035" cy="4267200"/>
          </a:xfrm>
        </p:grpSpPr>
        <p:pic>
          <p:nvPicPr>
            <p:cNvPr id="5" name="Picture 4"/>
            <p:cNvPicPr/>
            <p:nvPr/>
          </p:nvPicPr>
          <p:blipFill rotWithShape="1">
            <a:blip r:embed="rId5"/>
            <a:srcRect t="53867"/>
            <a:stretch/>
          </p:blipFill>
          <p:spPr>
            <a:xfrm>
              <a:off x="8964" y="533400"/>
              <a:ext cx="9135035" cy="4267200"/>
            </a:xfrm>
            <a:prstGeom prst="rect">
              <a:avLst/>
            </a:prstGeom>
          </p:spPr>
        </p:pic>
        <p:sp>
          <p:nvSpPr>
            <p:cNvPr id="6" name="Rectangle 5"/>
            <p:cNvSpPr/>
            <p:nvPr/>
          </p:nvSpPr>
          <p:spPr>
            <a:xfrm>
              <a:off x="5257800" y="1066800"/>
              <a:ext cx="533400" cy="400110"/>
            </a:xfrm>
            <a:prstGeom prst="rect">
              <a:avLst/>
            </a:prstGeom>
            <a:solidFill>
              <a:schemeClr val="bg1"/>
            </a:solidFill>
            <a:ln>
              <a:noFill/>
            </a:ln>
          </p:spPr>
          <p:txBody>
            <a:bodyPr wrap="square">
              <a:spAutoFit/>
            </a:bodyPr>
            <a:lstStyle/>
            <a:p>
              <a:r>
                <a:rPr lang="en-IN" sz="2000" b="1" dirty="0">
                  <a:latin typeface="Times New Roman" pitchFamily="18" charset="0"/>
                  <a:cs typeface="Times New Roman" pitchFamily="18" charset="0"/>
                </a:rPr>
                <a:t>B2</a:t>
              </a:r>
              <a:endParaRPr lang="en-US" sz="2000" dirty="0">
                <a:latin typeface="Times New Roman" pitchFamily="18" charset="0"/>
                <a:cs typeface="Times New Roman" pitchFamily="18" charset="0"/>
              </a:endParaRPr>
            </a:p>
          </p:txBody>
        </p:sp>
        <p:sp>
          <p:nvSpPr>
            <p:cNvPr id="7" name="Rectangle 6"/>
            <p:cNvSpPr/>
            <p:nvPr/>
          </p:nvSpPr>
          <p:spPr>
            <a:xfrm>
              <a:off x="2209800" y="2133600"/>
              <a:ext cx="533400" cy="400110"/>
            </a:xfrm>
            <a:prstGeom prst="rect">
              <a:avLst/>
            </a:prstGeom>
            <a:solidFill>
              <a:schemeClr val="bg1"/>
            </a:solidFill>
            <a:ln>
              <a:noFill/>
            </a:ln>
          </p:spPr>
          <p:txBody>
            <a:bodyPr wrap="square">
              <a:spAutoFit/>
            </a:bodyPr>
            <a:lstStyle/>
            <a:p>
              <a:r>
                <a:rPr lang="en-IN" sz="2000" b="1" dirty="0">
                  <a:latin typeface="Times New Roman" pitchFamily="18" charset="0"/>
                  <a:cs typeface="Times New Roman" pitchFamily="18" charset="0"/>
                </a:rPr>
                <a:t>B5</a:t>
              </a:r>
              <a:endParaRPr lang="en-US" sz="2000" dirty="0">
                <a:latin typeface="Times New Roman" pitchFamily="18" charset="0"/>
                <a:cs typeface="Times New Roman" pitchFamily="18" charset="0"/>
              </a:endParaRPr>
            </a:p>
          </p:txBody>
        </p:sp>
        <p:sp>
          <p:nvSpPr>
            <p:cNvPr id="11" name="Rectangle 10"/>
            <p:cNvSpPr/>
            <p:nvPr/>
          </p:nvSpPr>
          <p:spPr>
            <a:xfrm>
              <a:off x="1899557" y="3562290"/>
              <a:ext cx="533400" cy="400110"/>
            </a:xfrm>
            <a:prstGeom prst="rect">
              <a:avLst/>
            </a:prstGeom>
            <a:solidFill>
              <a:schemeClr val="bg1"/>
            </a:solidFill>
            <a:ln>
              <a:noFill/>
            </a:ln>
          </p:spPr>
          <p:txBody>
            <a:bodyPr wrap="square">
              <a:spAutoFit/>
            </a:bodyPr>
            <a:lstStyle/>
            <a:p>
              <a:r>
                <a:rPr lang="en-IN" sz="2000" b="1" dirty="0">
                  <a:latin typeface="Times New Roman" pitchFamily="18" charset="0"/>
                  <a:cs typeface="Times New Roman" pitchFamily="18" charset="0"/>
                </a:rPr>
                <a:t>B5</a:t>
              </a:r>
              <a:endParaRPr lang="en-US" sz="2000" dirty="0">
                <a:latin typeface="Times New Roman" pitchFamily="18" charset="0"/>
                <a:cs typeface="Times New Roman" pitchFamily="18" charset="0"/>
              </a:endParaRPr>
            </a:p>
          </p:txBody>
        </p:sp>
      </p:gr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544698266"/>
      </p:ext>
    </p:extLst>
  </p:cSld>
  <p:clrMapOvr>
    <a:masterClrMapping/>
  </p:clrMapOvr>
  <mc:AlternateContent xmlns:mc="http://schemas.openxmlformats.org/markup-compatibility/2006" xmlns:p14="http://schemas.microsoft.com/office/powerpoint/2010/main">
    <mc:Choice Requires="p14">
      <p:transition spd="slow" p14:dur="2000" advTm="13788"/>
    </mc:Choice>
    <mc:Fallback xmlns="">
      <p:transition spd="slow" advTm="137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extLst>
    <p:ext uri="{3A86A75C-4F4B-4683-9AE1-C65F6400EC91}">
      <p14:laserTraceLst xmlns:p14="http://schemas.microsoft.com/office/powerpoint/2010/main">
        <p14:tracePtLst>
          <p14:tracePt t="818" x="4419600" y="5241925"/>
          <p14:tracePt t="1728" x="4429125" y="5241925"/>
          <p14:tracePt t="1740" x="4438650" y="5241925"/>
          <p14:tracePt t="1748" x="4446588" y="5241925"/>
          <p14:tracePt t="1752" x="4456113" y="5241925"/>
          <p14:tracePt t="1763" x="4473575" y="5241925"/>
          <p14:tracePt t="1778" x="4510088" y="5251450"/>
          <p14:tracePt t="1795" x="4545013" y="5251450"/>
          <p14:tracePt t="1812" x="4572000" y="5251450"/>
          <p14:tracePt t="1828" x="4589463" y="5251450"/>
          <p14:tracePt t="1844" x="4598988" y="5251450"/>
          <p14:tracePt t="1861" x="4616450" y="5251450"/>
          <p14:tracePt t="1878" x="4633913" y="5251450"/>
          <p14:tracePt t="1895" x="4660900" y="5251450"/>
          <p14:tracePt t="1912" x="4687888" y="5251450"/>
          <p14:tracePt t="1928" x="4714875" y="5251450"/>
          <p14:tracePt t="1944" x="4724400" y="5251450"/>
          <p14:tracePt t="1962" x="4741863" y="5251450"/>
          <p14:tracePt t="1977" x="4776788" y="5251450"/>
          <p14:tracePt t="1995" x="4803775" y="5251450"/>
          <p14:tracePt t="2012" x="4830763" y="5251450"/>
          <p14:tracePt t="2027" x="4867275" y="5241925"/>
          <p14:tracePt t="2047" x="4919663" y="5232400"/>
          <p14:tracePt t="2061" x="4983163" y="5224463"/>
          <p14:tracePt t="2079" x="5018088" y="5224463"/>
          <p14:tracePt t="2079" x="5027613" y="5224463"/>
          <p14:tracePt t="2079" x="5037138" y="5224463"/>
          <p14:tracePt t="2110" x="5054600" y="5224463"/>
          <p14:tracePt t="2111" x="5072063" y="5224463"/>
          <p14:tracePt t="2146" x="5081588" y="5224463"/>
          <p14:tracePt t="2203" x="5089525" y="5224463"/>
          <p14:tracePt t="2569" x="5089525" y="5232400"/>
          <p14:tracePt t="2569" x="5089525" y="5241925"/>
          <p14:tracePt t="2576" x="5089525" y="5251450"/>
          <p14:tracePt t="2577" x="5081588" y="5268913"/>
          <p14:tracePt t="2595" x="5072063" y="5313363"/>
          <p14:tracePt t="2596" x="5054600" y="5348288"/>
          <p14:tracePt t="2612" x="5037138" y="5384800"/>
          <p14:tracePt t="2628" x="5018088" y="5438775"/>
          <p14:tracePt t="2645" x="4991100" y="5473700"/>
          <p14:tracePt t="2663" x="4973638" y="5510213"/>
          <p14:tracePt t="2679" x="4956175" y="5537200"/>
          <p14:tracePt t="2679" x="4956175" y="5545138"/>
          <p14:tracePt t="2696" x="4938713" y="5572125"/>
          <p14:tracePt t="2713" x="4919663" y="5599113"/>
          <p14:tracePt t="2728" x="4911725" y="5626100"/>
          <p14:tracePt t="2728" x="4902200" y="5626100"/>
          <p14:tracePt t="2746" x="4894263" y="5653088"/>
          <p14:tracePt t="2762" x="4884738" y="5680075"/>
          <p14:tracePt t="2779" x="4875213" y="5697538"/>
          <p14:tracePt t="2795" x="4867275" y="5724525"/>
          <p14:tracePt t="2811" x="4848225" y="5751513"/>
          <p14:tracePt t="2829" x="4840288" y="5768975"/>
          <p14:tracePt t="2844" x="4830763" y="5786438"/>
          <p14:tracePt t="2862" x="4830763" y="5803900"/>
          <p14:tracePt t="2879" x="4822825" y="5822950"/>
          <p14:tracePt t="2896" x="4822825" y="5830888"/>
          <p14:tracePt t="2911" x="4813300" y="5840413"/>
          <p14:tracePt t="2928" x="4803775" y="5848350"/>
          <p14:tracePt t="2944" x="4803775" y="5857875"/>
          <p14:tracePt t="2961" x="4803775" y="5867400"/>
          <p14:tracePt t="3402" x="4803775" y="5875338"/>
          <p14:tracePt t="3405" x="4795838" y="5884863"/>
          <p14:tracePt t="3413" x="4786313" y="5884863"/>
          <p14:tracePt t="3421" x="4768850" y="5884863"/>
          <p14:tracePt t="3430" x="4751388" y="5884863"/>
          <p14:tracePt t="3445" x="4741863" y="5884863"/>
          <p14:tracePt t="3462" x="4724400" y="5884863"/>
          <p14:tracePt t="3479" x="4714875" y="5884863"/>
          <p14:tracePt t="3495" x="4697413" y="5884863"/>
          <p14:tracePt t="3513" x="4687888" y="5875338"/>
          <p14:tracePt t="3529" x="4679950" y="5875338"/>
          <p14:tracePt t="3627" x="4679950" y="5867400"/>
          <p14:tracePt t="3636" x="4679950" y="5857875"/>
          <p14:tracePt t="3637" x="4679950" y="5840413"/>
          <p14:tracePt t="3645" x="4679950" y="5830888"/>
          <p14:tracePt t="3662" x="4679950" y="5822950"/>
          <p14:tracePt t="3678" x="4670425" y="5813425"/>
          <p14:tracePt t="3696" x="4670425" y="5803900"/>
          <p14:tracePt t="3841" x="4670425" y="5795963"/>
          <p14:tracePt t="3865" x="4670425" y="5786438"/>
          <p14:tracePt t="3901" x="4670425" y="5776913"/>
          <p14:tracePt t="3921" x="4679950" y="5768975"/>
          <p14:tracePt t="4031" x="4687888" y="5759450"/>
          <p14:tracePt t="4044" x="4687888" y="5751513"/>
          <p14:tracePt t="4049" x="4697413" y="5751513"/>
          <p14:tracePt t="4061" x="4705350" y="5741988"/>
          <p14:tracePt t="4085" x="4714875" y="5732463"/>
          <p14:tracePt t="4123" x="4724400" y="5732463"/>
          <p14:tracePt t="4135" x="4724400" y="5724525"/>
          <p14:tracePt t="4184" x="4732338" y="5724525"/>
          <p14:tracePt t="4202" x="4741863" y="5724525"/>
          <p14:tracePt t="4203" x="4751388" y="5724525"/>
          <p14:tracePt t="4232" x="4759325" y="5724525"/>
          <p14:tracePt t="4248" x="4768850" y="5724525"/>
          <p14:tracePt t="4248" x="4776788" y="5724525"/>
          <p14:tracePt t="4262" x="4786313" y="5724525"/>
          <p14:tracePt t="4279" x="4795838" y="5724525"/>
          <p14:tracePt t="4336" x="4803775" y="5724525"/>
          <p14:tracePt t="4360" x="4813300" y="5724525"/>
          <p14:tracePt t="4361" x="4822825" y="5732463"/>
          <p14:tracePt t="4369" x="4822825" y="5741988"/>
          <p14:tracePt t="4378" x="4830763" y="5751513"/>
          <p14:tracePt t="4397" x="4830763" y="5759450"/>
          <p14:tracePt t="4413" x="4840288" y="5776913"/>
          <p14:tracePt t="4429" x="4840288" y="5786438"/>
          <p14:tracePt t="4447" x="4857750" y="5803900"/>
          <p14:tracePt t="4462" x="4857750" y="5830888"/>
          <p14:tracePt t="4480" x="4867275" y="5840413"/>
          <p14:tracePt t="4496" x="4867275" y="5857875"/>
          <p14:tracePt t="4513" x="4867275" y="5867400"/>
          <p14:tracePt t="4736" x="4867275" y="5857875"/>
          <p14:tracePt t="4748" x="4875213" y="5848350"/>
          <p14:tracePt t="4762" x="4875213" y="5840413"/>
          <p14:tracePt t="4763" x="4875213" y="5830888"/>
          <p14:tracePt t="4779" x="4875213" y="5822950"/>
          <p14:tracePt t="4820" x="4875213" y="5813425"/>
          <p14:tracePt t="4833" x="4884738" y="5803900"/>
          <p14:tracePt t="4875" x="4884738" y="5795963"/>
          <p14:tracePt t="4952" x="4884738" y="5786438"/>
          <p14:tracePt t="4959" x="4884738" y="5776913"/>
          <p14:tracePt t="4964" x="4894263" y="5768975"/>
          <p14:tracePt t="4979" x="4894263" y="5759450"/>
          <p14:tracePt t="5078" x="4894263" y="5751513"/>
          <p14:tracePt t="5103" x="4894263" y="5741988"/>
          <p14:tracePt t="5127" x="4894263" y="5732463"/>
          <p14:tracePt t="5585" x="4894263" y="5741988"/>
          <p14:tracePt t="5592" x="4894263" y="5751513"/>
          <p14:tracePt t="5596" x="4894263" y="5776913"/>
          <p14:tracePt t="5604" x="4894263" y="5803900"/>
          <p14:tracePt t="5616" x="4894263" y="5840413"/>
          <p14:tracePt t="5631" x="4894263" y="5884863"/>
          <p14:tracePt t="5647" x="4902200" y="5911850"/>
          <p14:tracePt t="5647" x="4902200" y="5919788"/>
          <p14:tracePt t="5665" x="4902200" y="5946775"/>
          <p14:tracePt t="5681" x="4911725" y="5965825"/>
          <p14:tracePt t="5697" x="4911725" y="5991225"/>
          <p14:tracePt t="5713" x="4929188" y="6027738"/>
          <p14:tracePt t="5731" x="4938713" y="6054725"/>
          <p14:tracePt t="5747" x="4956175" y="6072188"/>
          <p14:tracePt t="5764" x="4973638" y="6099175"/>
          <p14:tracePt t="5781" x="4983163" y="6126163"/>
          <p14:tracePt t="5797" x="5000625" y="6153150"/>
          <p14:tracePt t="5814" x="5010150" y="6180138"/>
          <p14:tracePt t="5831" x="5010150" y="6205538"/>
          <p14:tracePt t="5848" x="5018088" y="6224588"/>
          <p14:tracePt t="5848" x="5018088" y="6232525"/>
          <p14:tracePt t="5865" x="5027613" y="6251575"/>
          <p14:tracePt t="5881" x="5037138" y="6286500"/>
          <p14:tracePt t="5898" x="5037138" y="6303963"/>
          <p14:tracePt t="5914" x="5045075" y="6323013"/>
          <p14:tracePt t="5930" x="5045075" y="6340475"/>
          <p14:tracePt t="5971" x="5045075" y="6348413"/>
          <p14:tracePt t="6103" x="5037138" y="6348413"/>
          <p14:tracePt t="6107" x="5027613" y="6348413"/>
          <p14:tracePt t="6108" x="5018088" y="6348413"/>
          <p14:tracePt t="6114" x="4956175" y="6348413"/>
          <p14:tracePt t="6132" x="4902200" y="6348413"/>
          <p14:tracePt t="6132" x="4894263" y="6348413"/>
          <p14:tracePt t="6148" x="4840288" y="6340475"/>
          <p14:tracePt t="6164" x="4786313" y="6330950"/>
          <p14:tracePt t="6182" x="4724400" y="6323013"/>
          <p14:tracePt t="6198" x="4697413" y="6313488"/>
          <p14:tracePt t="6215" x="4670425" y="6313488"/>
          <p14:tracePt t="6232" x="4652963" y="6303963"/>
          <p14:tracePt t="6248" x="4643438" y="6303963"/>
          <p14:tracePt t="6265" x="4625975" y="6303963"/>
          <p14:tracePt t="6281" x="4616450" y="6303963"/>
          <p14:tracePt t="6298" x="4608513" y="6303963"/>
          <p14:tracePt t="6314" x="4598988" y="6303963"/>
          <p14:tracePt t="6331" x="4589463" y="6303963"/>
          <p14:tracePt t="6512" x="4598988" y="6303963"/>
          <p14:tracePt t="6518" x="4608513" y="6296025"/>
          <p14:tracePt t="6526" x="4616450" y="6286500"/>
          <p14:tracePt t="6530" x="4660900" y="6276975"/>
          <p14:tracePt t="6546" x="4705350" y="6269038"/>
          <p14:tracePt t="6563" x="4732338" y="6259513"/>
          <p14:tracePt t="6581" x="4768850" y="6259513"/>
          <p14:tracePt t="6598" x="4803775" y="6251575"/>
          <p14:tracePt t="6615" x="4822825" y="6251575"/>
          <p14:tracePt t="6631" x="4857750" y="6251575"/>
          <p14:tracePt t="6648" x="4875213" y="6251575"/>
          <p14:tracePt t="6664" x="4884738" y="6251575"/>
          <p14:tracePt t="6664" x="4894263" y="6251575"/>
          <p14:tracePt t="6682" x="4911725" y="6251575"/>
          <p14:tracePt t="6698" x="4919663" y="6251575"/>
          <p14:tracePt t="6738" x="4929188" y="6251575"/>
          <p14:tracePt t="6958" x="4919663" y="6251575"/>
          <p14:tracePt t="6962" x="4902200" y="6251575"/>
          <p14:tracePt t="6964" x="4803775" y="6215063"/>
          <p14:tracePt t="6981" x="4724400" y="6180138"/>
          <p14:tracePt t="7000" x="4652963" y="6134100"/>
          <p14:tracePt t="7014" x="4581525" y="6089650"/>
          <p14:tracePt t="7031" x="4518025" y="6037263"/>
          <p14:tracePt t="7048" x="4500563" y="6000750"/>
          <p14:tracePt t="7064" x="4491038" y="5965825"/>
          <p14:tracePt t="7082" x="4473575" y="5929313"/>
          <p14:tracePt t="7098" x="4446588" y="5857875"/>
          <p14:tracePt t="7116" x="4429125" y="5803900"/>
          <p14:tracePt t="7132" x="4394200" y="5732463"/>
          <p14:tracePt t="7148" x="4375150" y="5661025"/>
          <p14:tracePt t="7166" x="4357688" y="5608638"/>
          <p14:tracePt t="7182" x="4348163" y="5562600"/>
          <p14:tracePt t="7182" x="4348163" y="5554663"/>
          <p14:tracePt t="7199" x="4348163" y="5500688"/>
          <p14:tracePt t="7215" x="4340225" y="5465763"/>
          <p14:tracePt t="7232" x="4340225" y="5438775"/>
          <p14:tracePt t="7248" x="4330700" y="5411788"/>
          <p14:tracePt t="7264" x="4322763" y="5394325"/>
          <p14:tracePt t="7282" x="4313238" y="5375275"/>
          <p14:tracePt t="7298" x="4303713" y="5367338"/>
          <p14:tracePt t="7315" x="4286250" y="5357813"/>
          <p14:tracePt t="7332" x="4276725" y="5348288"/>
          <p14:tracePt t="7348" x="4268788" y="5340350"/>
          <p14:tracePt t="7365" x="4251325" y="5330825"/>
          <p14:tracePt t="7565" x="4241800" y="5330825"/>
          <p14:tracePt t="7570" x="4232275" y="5330825"/>
          <p14:tracePt t="7577" x="4214813" y="5330825"/>
          <p14:tracePt t="7581" x="4205288" y="5330825"/>
          <p14:tracePt t="7600" x="4197350" y="5340350"/>
          <p14:tracePt t="7637" x="4187825" y="5340350"/>
          <p14:tracePt t="7653" x="4179888" y="5340350"/>
          <p14:tracePt t="7653" x="4179888" y="5348288"/>
          <p14:tracePt t="7689" x="4170363" y="5348288"/>
          <p14:tracePt t="7705" x="4160838" y="5348288"/>
          <p14:tracePt t="7720" x="4160838" y="5357813"/>
          <p14:tracePt t="7720" x="4152900" y="5357813"/>
          <p14:tracePt t="7731" x="4143375" y="5357813"/>
          <p14:tracePt t="7768" x="4133850" y="5357813"/>
          <p14:tracePt t="7816" x="4125913" y="5357813"/>
          <p14:tracePt t="8024" x="4125913" y="5367338"/>
          <p14:tracePt t="8028" x="4125913" y="5375275"/>
          <p14:tracePt t="8032" x="4125913" y="5384800"/>
          <p14:tracePt t="8039" x="4125913" y="5411788"/>
          <p14:tracePt t="8048" x="4125913" y="5438775"/>
          <p14:tracePt t="8064" x="4125913" y="5473700"/>
          <p14:tracePt t="8081" x="4125913" y="5491163"/>
          <p14:tracePt t="8099" x="4125913" y="5510213"/>
          <p14:tracePt t="8114" x="4125913" y="5537200"/>
          <p14:tracePt t="8114" x="4125913" y="5545138"/>
          <p14:tracePt t="8132" x="4125913" y="5562600"/>
          <p14:tracePt t="8148" x="4125913" y="5589588"/>
          <p14:tracePt t="8164" x="4125913" y="5608638"/>
          <p14:tracePt t="8181" x="4125913" y="5626100"/>
          <p14:tracePt t="8198" x="4125913" y="5643563"/>
          <p14:tracePt t="8214" x="4125913" y="5670550"/>
          <p14:tracePt t="8231" x="4125913" y="5688013"/>
          <p14:tracePt t="8249" x="4125913" y="5697538"/>
          <p14:tracePt t="8264" x="4125913" y="5705475"/>
          <p14:tracePt t="8281" x="4125913" y="5715000"/>
          <p14:tracePt t="8298" x="4125913" y="5732463"/>
          <p14:tracePt t="8336" x="4125913" y="5741988"/>
          <p14:tracePt t="8357" x="4125913" y="5751513"/>
          <p14:tracePt t="8371" x="4125913" y="5759450"/>
          <p14:tracePt t="8384" x="4125913" y="5768975"/>
          <p14:tracePt t="8570" x="4125913" y="5759450"/>
          <p14:tracePt t="8579" x="4125913" y="5751513"/>
          <p14:tracePt t="8580" x="4125913" y="5741988"/>
          <p14:tracePt t="8588" x="4125913" y="5705475"/>
          <p14:tracePt t="8599" x="4125913" y="5680075"/>
          <p14:tracePt t="8616" x="4125913" y="5653088"/>
          <p14:tracePt t="8632" x="4125913" y="5634038"/>
          <p14:tracePt t="8649" x="4125913" y="5616575"/>
          <p14:tracePt t="8665" x="4125913" y="5608638"/>
          <p14:tracePt t="8682" x="4125913" y="5589588"/>
          <p14:tracePt t="8699" x="4125913" y="5581650"/>
          <p14:tracePt t="8716" x="4125913" y="5572125"/>
          <p14:tracePt t="8731" x="4125913" y="5562600"/>
          <p14:tracePt t="8748" x="4125913" y="5554663"/>
          <p14:tracePt t="8766" x="4125913" y="5545138"/>
          <p14:tracePt t="8766" x="4125913" y="5537200"/>
          <p14:tracePt t="8807" x="4125913" y="5527675"/>
          <p14:tracePt t="9087" x="4133850" y="5527675"/>
          <p14:tracePt t="9114" x="4133850" y="5537200"/>
          <p14:tracePt t="9124" x="4133850" y="5545138"/>
          <p14:tracePt t="9139" x="4133850" y="5554663"/>
          <p14:tracePt t="9141" x="4133850" y="5572125"/>
          <p14:tracePt t="9149" x="4133850" y="5581650"/>
          <p14:tracePt t="9166" x="4133850" y="5599113"/>
          <p14:tracePt t="9184" x="4133850" y="5608638"/>
          <p14:tracePt t="9199" x="4133850" y="5626100"/>
          <p14:tracePt t="9412" x="4133850" y="5616575"/>
          <p14:tracePt t="9425" x="4133850" y="5608638"/>
          <p14:tracePt t="9437" x="4133850" y="5599113"/>
          <p14:tracePt t="9454" x="4133850" y="5589588"/>
          <p14:tracePt t="9456" x="4133850" y="5581650"/>
          <p14:tracePt t="9466" x="4133850" y="5562600"/>
          <p14:tracePt t="9504" x="4133850" y="5554663"/>
          <p14:tracePt t="9514" x="4133850" y="5545138"/>
          <p14:tracePt t="9515" x="4133850" y="5537200"/>
          <p14:tracePt t="9689" x="4133850" y="5545138"/>
          <p14:tracePt t="9691" x="4133850" y="5554663"/>
          <p14:tracePt t="9701" x="4133850" y="5572125"/>
          <p14:tracePt t="9705" x="4133850" y="5589588"/>
          <p14:tracePt t="9715" x="4133850" y="5608638"/>
          <p14:tracePt t="9731" x="4133850" y="5643563"/>
          <p14:tracePt t="9749" x="4133850" y="5653088"/>
          <p14:tracePt t="9766" x="4133850" y="5661025"/>
          <p14:tracePt t="10292" x="4125913" y="5670550"/>
          <p14:tracePt t="10308" x="4125913" y="5680075"/>
          <p14:tracePt t="10310" x="4170363" y="5697538"/>
          <p14:tracePt t="10315" x="4295775" y="5759450"/>
          <p14:tracePt t="10315" x="4313238" y="5759450"/>
          <p14:tracePt t="10332" x="4411663" y="5803900"/>
          <p14:tracePt t="10348" x="4491038" y="5822950"/>
          <p14:tracePt t="10367" x="4518025" y="5830888"/>
          <p14:tracePt t="10518" x="4510088" y="5822950"/>
          <p14:tracePt t="10524" x="4500563" y="5803900"/>
          <p14:tracePt t="10526" x="4491038" y="5795963"/>
          <p14:tracePt t="10532" x="4465638" y="5768975"/>
          <p14:tracePt t="10547" x="4438650" y="5724525"/>
          <p14:tracePt t="10564" x="4419600" y="5680075"/>
          <p14:tracePt t="10580" x="4411663" y="5670550"/>
          <p14:tracePt t="10597" x="4402138" y="5661025"/>
          <p14:tracePt t="10614" x="4394200" y="5653088"/>
          <p14:tracePt t="10631" x="4375150" y="5643563"/>
          <p14:tracePt t="10647" x="4367213" y="5643563"/>
          <p14:tracePt t="10664" x="4357688" y="5634038"/>
          <p14:tracePt t="10680" x="4340225" y="5626100"/>
          <p14:tracePt t="10697" x="4330700" y="5616575"/>
          <p14:tracePt t="10714" x="4322763" y="5599113"/>
          <p14:tracePt t="10731" x="4313238" y="5599113"/>
          <p14:tracePt t="10748" x="4303713" y="5589588"/>
          <p14:tracePt t="10765" x="4295775" y="5589588"/>
          <p14:tracePt t="10804" x="4295775" y="5581650"/>
          <p14:tracePt t="10815" x="4286250" y="5572125"/>
          <p14:tracePt t="10839" x="4276725" y="5572125"/>
          <p14:tracePt t="10875" x="4268788" y="5572125"/>
          <p14:tracePt t="12348" x="0" y="0"/>
        </p14:tracePtLst>
      </p14:laserTraceLst>
    </p:ext>
  </p:extLs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HYSTERESIS</a:t>
            </a:r>
          </a:p>
        </p:txBody>
      </p:sp>
      <p:sp>
        <p:nvSpPr>
          <p:cNvPr id="13" name="Content Placeholder 5"/>
          <p:cNvSpPr>
            <a:spLocks noGrp="1"/>
          </p:cNvSpPr>
          <p:nvPr>
            <p:ph idx="1"/>
          </p:nvPr>
        </p:nvSpPr>
        <p:spPr>
          <a:xfrm>
            <a:off x="0" y="762000"/>
            <a:ext cx="8991600" cy="1371600"/>
          </a:xfrm>
        </p:spPr>
        <p:txBody>
          <a:bodyPr>
            <a:noAutofit/>
          </a:bodyPr>
          <a:lstStyle/>
          <a:p>
            <a:pPr algn="just"/>
            <a:r>
              <a:rPr lang="en-IN" sz="2800" b="1" dirty="0">
                <a:solidFill>
                  <a:srgbClr val="C00000"/>
                </a:solidFill>
              </a:rPr>
              <a:t>Hysteresis</a:t>
            </a:r>
            <a:r>
              <a:rPr lang="en-IN" sz="2800" dirty="0">
                <a:solidFill>
                  <a:srgbClr val="C00000"/>
                </a:solidFill>
              </a:rPr>
              <a:t> </a:t>
            </a:r>
            <a:r>
              <a:rPr lang="en-IN" sz="2800" dirty="0">
                <a:solidFill>
                  <a:schemeClr val="accent2">
                    <a:lumMod val="75000"/>
                  </a:schemeClr>
                </a:solidFill>
              </a:rPr>
              <a:t>is a phenomenon under which the measuring instrument shows different output effects during loading and unloading. </a:t>
            </a:r>
          </a:p>
        </p:txBody>
      </p:sp>
      <p:sp>
        <p:nvSpPr>
          <p:cNvPr id="14" name="Content Placeholder 5"/>
          <p:cNvSpPr txBox="1">
            <a:spLocks/>
          </p:cNvSpPr>
          <p:nvPr/>
        </p:nvSpPr>
        <p:spPr>
          <a:xfrm>
            <a:off x="0" y="2209800"/>
            <a:ext cx="8991600" cy="990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rgbClr val="002060"/>
                </a:solidFill>
              </a:rPr>
              <a:t>Hysteresis results from the </a:t>
            </a:r>
            <a:r>
              <a:rPr lang="en-IN" sz="2800" b="1" dirty="0">
                <a:solidFill>
                  <a:srgbClr val="C00000"/>
                </a:solidFill>
              </a:rPr>
              <a:t>inelastic quality </a:t>
            </a:r>
            <a:r>
              <a:rPr lang="en-IN" sz="2800" dirty="0">
                <a:solidFill>
                  <a:srgbClr val="002060"/>
                </a:solidFill>
              </a:rPr>
              <a:t>of an element or device or for </a:t>
            </a:r>
            <a:r>
              <a:rPr lang="en-IN" sz="2800" b="1" dirty="0">
                <a:solidFill>
                  <a:srgbClr val="C00000"/>
                </a:solidFill>
              </a:rPr>
              <a:t>dry friction </a:t>
            </a:r>
            <a:r>
              <a:rPr lang="en-IN" sz="2800" dirty="0">
                <a:solidFill>
                  <a:srgbClr val="002060"/>
                </a:solidFill>
              </a:rPr>
              <a:t>presence in the system. </a:t>
            </a:r>
          </a:p>
        </p:txBody>
      </p:sp>
      <p:sp>
        <p:nvSpPr>
          <p:cNvPr id="15" name="Content Placeholder 5"/>
          <p:cNvSpPr txBox="1">
            <a:spLocks/>
          </p:cNvSpPr>
          <p:nvPr/>
        </p:nvSpPr>
        <p:spPr>
          <a:xfrm>
            <a:off x="0" y="3276600"/>
            <a:ext cx="8991600" cy="26670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IN" sz="2800" dirty="0">
                <a:solidFill>
                  <a:schemeClr val="accent2">
                    <a:lumMod val="75000"/>
                  </a:schemeClr>
                </a:solidFill>
              </a:rPr>
              <a:t>It is the maximum difference between corresponding upscale and downscale outputs for the same input signal in any single test cycle, that is, the maximum difference in output at any given value of the measured variable within the specified range when approaching that point first with increasing the input and then decreasing the input. </a:t>
            </a:r>
            <a:endParaRPr lang="en-US" sz="2800" dirty="0">
              <a:solidFill>
                <a:schemeClr val="accent2">
                  <a:lumMod val="75000"/>
                </a:schemeClr>
              </a:solidFill>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1864154372"/>
      </p:ext>
    </p:extLst>
  </p:cSld>
  <p:clrMapOvr>
    <a:masterClrMapping/>
  </p:clrMapOvr>
  <mc:AlternateContent xmlns:mc="http://schemas.openxmlformats.org/markup-compatibility/2006" xmlns:p14="http://schemas.microsoft.com/office/powerpoint/2010/main">
    <mc:Choice Requires="p14">
      <p:transition spd="slow" p14:dur="2000" advTm="37666"/>
    </mc:Choice>
    <mc:Fallback xmlns="">
      <p:transition spd="slow" advTm="376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3"/>
                </p:tgtEl>
              </p:cMediaNode>
            </p:audio>
          </p:childTnLst>
        </p:cTn>
      </p:par>
    </p:tnLst>
    <p:bldLst>
      <p:bldP spid="13" grpId="0" build="p"/>
      <p:bldP spid="14" grpId="0"/>
      <p:bldP spid="15" grpId="0"/>
    </p:bldLst>
  </p:timing>
  <p:extLst>
    <p:ext uri="{3A86A75C-4F4B-4683-9AE1-C65F6400EC91}">
      <p14:laserTraceLst xmlns:p14="http://schemas.microsoft.com/office/powerpoint/2010/main">
        <p14:tracePtLst>
          <p14:tracePt t="19692" x="919163" y="4054475"/>
          <p14:tracePt t="19974" x="928688" y="4054475"/>
          <p14:tracePt t="19986" x="938213" y="4054475"/>
          <p14:tracePt t="19986" x="946150" y="4054475"/>
          <p14:tracePt t="19995" x="955675" y="4054475"/>
          <p14:tracePt t="20005" x="973138" y="4054475"/>
          <p14:tracePt t="20022" x="990600" y="4054475"/>
          <p14:tracePt t="20040" x="1044575" y="4054475"/>
          <p14:tracePt t="20055" x="1116013" y="4054475"/>
          <p14:tracePt t="20072" x="1169988" y="4054475"/>
          <p14:tracePt t="20088" x="1223963" y="4054475"/>
          <p14:tracePt t="20105" x="1285875" y="4054475"/>
          <p14:tracePt t="20123" x="1330325" y="4054475"/>
          <p14:tracePt t="20139" x="1384300" y="4054475"/>
          <p14:tracePt t="20156" x="1455738" y="4054475"/>
          <p14:tracePt t="20172" x="1527175" y="4044950"/>
          <p14:tracePt t="20188" x="1660525" y="4044950"/>
          <p14:tracePt t="20206" x="1768475" y="4044950"/>
          <p14:tracePt t="20222" x="1901825" y="4054475"/>
          <p14:tracePt t="20239" x="2036763" y="4054475"/>
          <p14:tracePt t="20255" x="2197100" y="4071938"/>
          <p14:tracePt t="20272" x="2322513" y="4081463"/>
          <p14:tracePt t="20289" x="2446338" y="4089400"/>
          <p14:tracePt t="20305" x="2581275" y="4098925"/>
          <p14:tracePt t="20322" x="2660650" y="4098925"/>
          <p14:tracePt t="20339" x="2741613" y="4098925"/>
          <p14:tracePt t="20339" x="2759075" y="4098925"/>
          <p14:tracePt t="20356" x="2840038" y="4098925"/>
          <p14:tracePt t="20373" x="2938463" y="4098925"/>
          <p14:tracePt t="20389" x="3036888" y="4098925"/>
          <p14:tracePt t="20407" x="3116263" y="4098925"/>
          <p14:tracePt t="20422" x="3197225" y="4098925"/>
          <p14:tracePt t="20422" x="3205163" y="4098925"/>
          <p14:tracePt t="20441" x="3286125" y="4098925"/>
          <p14:tracePt t="20454" x="3375025" y="4098925"/>
          <p14:tracePt t="20472" x="3455988" y="4108450"/>
          <p14:tracePt t="20488" x="3554413" y="4116388"/>
          <p14:tracePt t="20505" x="3660775" y="4133850"/>
          <p14:tracePt t="20523" x="3751263" y="4133850"/>
          <p14:tracePt t="20538" x="3830638" y="4152900"/>
          <p14:tracePt t="20538" x="3840163" y="4152900"/>
          <p14:tracePt t="20555" x="3929063" y="4152900"/>
          <p14:tracePt t="20572" x="4010025" y="4152900"/>
          <p14:tracePt t="20589" x="4098925" y="4160838"/>
          <p14:tracePt t="20589" x="4108450" y="4160838"/>
          <p14:tracePt t="20606" x="4197350" y="4170363"/>
          <p14:tracePt t="20622" x="4295775" y="4170363"/>
          <p14:tracePt t="20639" x="4375150" y="4170363"/>
          <p14:tracePt t="20655" x="4438650" y="4170363"/>
          <p14:tracePt t="20672" x="4473575" y="4170363"/>
          <p14:tracePt t="20672" x="4483100" y="4170363"/>
          <p14:tracePt t="20691" x="4510088" y="4170363"/>
          <p14:tracePt t="20705" x="4527550" y="4170363"/>
          <p14:tracePt t="20739" x="4545013" y="4170363"/>
          <p14:tracePt t="20739" x="4554538" y="4170363"/>
          <p14:tracePt t="20756" x="4572000" y="4170363"/>
          <p14:tracePt t="20772" x="4589463" y="4170363"/>
          <p14:tracePt t="20788" x="4598988" y="4170363"/>
          <p14:tracePt t="20805" x="4616450" y="4170363"/>
          <p14:tracePt t="20822" x="4633913" y="4170363"/>
          <p14:tracePt t="20839" x="4660900" y="4170363"/>
          <p14:tracePt t="20854" x="4670425" y="4170363"/>
          <p14:tracePt t="20871" x="4697413" y="4170363"/>
          <p14:tracePt t="20889" x="4724400" y="4170363"/>
          <p14:tracePt t="20906" x="4732338" y="4170363"/>
          <p14:tracePt t="20922" x="4751388" y="4170363"/>
          <p14:tracePt t="20938" x="4759325" y="4170363"/>
          <p14:tracePt t="20955" x="4768850" y="4170363"/>
          <p14:tracePt t="20993" x="4776788" y="4170363"/>
          <p14:tracePt t="20994" x="4786313" y="4170363"/>
          <p14:tracePt t="21006" x="4803775" y="4170363"/>
          <p14:tracePt t="21022" x="4830763" y="4179888"/>
          <p14:tracePt t="21039" x="4840288" y="4179888"/>
          <p14:tracePt t="21055" x="4857750" y="4179888"/>
          <p14:tracePt t="21072" x="4884738" y="4179888"/>
          <p14:tracePt t="21089" x="4894263" y="4179888"/>
          <p14:tracePt t="21105" x="4911725" y="4179888"/>
          <p14:tracePt t="21389" x="4911725" y="4187825"/>
          <p14:tracePt t="21433" x="4911725" y="4197350"/>
          <p14:tracePt t="21812" x="4919663" y="4197350"/>
          <p14:tracePt t="21818" x="4929188" y="4197350"/>
          <p14:tracePt t="21824" x="4938713" y="4197350"/>
          <p14:tracePt t="21826" x="4973638" y="4197350"/>
          <p14:tracePt t="21826" x="4983163" y="4197350"/>
          <p14:tracePt t="21839" x="5027613" y="4197350"/>
          <p14:tracePt t="21856" x="5089525" y="4197350"/>
          <p14:tracePt t="21872" x="5133975" y="4197350"/>
          <p14:tracePt t="21888" x="5197475" y="4197350"/>
          <p14:tracePt t="21905" x="5241925" y="4197350"/>
          <p14:tracePt t="21920" x="5295900" y="4197350"/>
          <p14:tracePt t="21938" x="5357813" y="4205288"/>
          <p14:tracePt t="21955" x="5419725" y="4224338"/>
          <p14:tracePt t="21972" x="5500688" y="4241800"/>
          <p14:tracePt t="21988" x="5589588" y="4251325"/>
          <p14:tracePt t="22005" x="5697538" y="4259263"/>
          <p14:tracePt t="22023" x="5813425" y="4276725"/>
          <p14:tracePt t="22040" x="5902325" y="4276725"/>
          <p14:tracePt t="22040" x="5911850" y="4276725"/>
          <p14:tracePt t="22057" x="5983288" y="4276725"/>
          <p14:tracePt t="22072" x="6045200" y="4276725"/>
          <p14:tracePt t="22088" x="6108700" y="4286250"/>
          <p14:tracePt t="22106" x="6170613" y="4286250"/>
          <p14:tracePt t="22122" x="6232525" y="4295775"/>
          <p14:tracePt t="22139" x="6313488" y="4295775"/>
          <p14:tracePt t="22155" x="6419850" y="4295775"/>
          <p14:tracePt t="22171" x="6527800" y="4303713"/>
          <p14:tracePt t="22188" x="6643688" y="4303713"/>
          <p14:tracePt t="22204" x="6759575" y="4303713"/>
          <p14:tracePt t="22222" x="6840538" y="4303713"/>
          <p14:tracePt t="22238" x="6919913" y="4303713"/>
          <p14:tracePt t="22254" x="6991350" y="4303713"/>
          <p14:tracePt t="22271" x="7062788" y="4303713"/>
          <p14:tracePt t="22288" x="7116763" y="4303713"/>
          <p14:tracePt t="22305" x="7180263" y="4303713"/>
          <p14:tracePt t="22322" x="7224713" y="4303713"/>
          <p14:tracePt t="22339" x="7286625" y="4303713"/>
          <p14:tracePt t="22356" x="7340600" y="4303713"/>
          <p14:tracePt t="22372" x="7402513" y="4303713"/>
          <p14:tracePt t="22372" x="7412038" y="4303713"/>
          <p14:tracePt t="22390" x="7483475" y="4303713"/>
          <p14:tracePt t="22406" x="7562850" y="4303713"/>
          <p14:tracePt t="22423" x="7626350" y="4303713"/>
          <p14:tracePt t="22440" x="7715250" y="4313238"/>
          <p14:tracePt t="22457" x="7769225" y="4313238"/>
          <p14:tracePt t="22473" x="7823200" y="4322763"/>
          <p14:tracePt t="22490" x="7875588" y="4322763"/>
          <p14:tracePt t="22507" x="7939088" y="4322763"/>
          <p14:tracePt t="22523" x="8018463" y="4322763"/>
          <p14:tracePt t="22540" x="8108950" y="4322763"/>
          <p14:tracePt t="22556" x="8205788" y="4322763"/>
          <p14:tracePt t="22572" x="8323263" y="4322763"/>
          <p14:tracePt t="22590" x="8439150" y="4322763"/>
          <p14:tracePt t="22607" x="8572500" y="4322763"/>
          <p14:tracePt t="22623" x="8697913" y="4322763"/>
          <p14:tracePt t="22640" x="8804275" y="4322763"/>
          <p14:tracePt t="22656" x="8885238" y="4322763"/>
          <p14:tracePt t="22673" x="8947150" y="4322763"/>
          <p14:tracePt t="22691" x="8983663" y="4322763"/>
          <p14:tracePt t="22707" x="9001125" y="4322763"/>
          <p14:tracePt t="22723" x="9018588" y="4322763"/>
          <p14:tracePt t="22739" x="9028113" y="4322763"/>
          <p14:tracePt t="22756" x="9045575" y="4322763"/>
          <p14:tracePt t="22773" x="9063038" y="4322763"/>
          <p14:tracePt t="22790" x="9072563" y="4322763"/>
          <p14:tracePt t="22806" x="9099550" y="4313238"/>
          <p14:tracePt t="22823" x="9117013" y="4313238"/>
          <p14:tracePt t="22840" x="9126538" y="4313238"/>
          <p14:tracePt t="22856" x="9134475" y="4313238"/>
          <p14:tracePt t="22872" x="9134475" y="4303713"/>
          <p14:tracePt t="23503" x="9117013" y="4303713"/>
          <p14:tracePt t="23507" x="9072563" y="4303713"/>
          <p14:tracePt t="23512" x="9001125" y="4286250"/>
          <p14:tracePt t="23523" x="8840788" y="4268788"/>
          <p14:tracePt t="23541" x="8742363" y="4268788"/>
          <p14:tracePt t="23558" x="8545513" y="4268788"/>
          <p14:tracePt t="23574" x="8259763" y="4259263"/>
          <p14:tracePt t="23591" x="7974013" y="4259263"/>
          <p14:tracePt t="23609" x="7742238" y="4268788"/>
          <p14:tracePt t="23624" x="7446963" y="4295775"/>
          <p14:tracePt t="23641" x="7188200" y="4303713"/>
          <p14:tracePt t="23657" x="6919913" y="4313238"/>
          <p14:tracePt t="23674" x="6643688" y="4340225"/>
          <p14:tracePt t="23692" x="6384925" y="4348163"/>
          <p14:tracePt t="23708" x="6099175" y="4357688"/>
          <p14:tracePt t="23724" x="5848350" y="4375150"/>
          <p14:tracePt t="23741" x="5616575" y="4394200"/>
          <p14:tracePt t="23758" x="5384800" y="4429125"/>
          <p14:tracePt t="23775" x="5170488" y="4446588"/>
          <p14:tracePt t="23791" x="5037138" y="4465638"/>
          <p14:tracePt t="23808" x="4848225" y="4491038"/>
          <p14:tracePt t="23825" x="4643438" y="4500563"/>
          <p14:tracePt t="23842" x="4500563" y="4518025"/>
          <p14:tracePt t="23858" x="4303713" y="4545013"/>
          <p14:tracePt t="23875" x="4143375" y="4554538"/>
          <p14:tracePt t="23892" x="4027488" y="4554538"/>
          <p14:tracePt t="23907" x="3857625" y="4554538"/>
          <p14:tracePt t="23925" x="3697288" y="4554538"/>
          <p14:tracePt t="23941" x="3536950" y="4537075"/>
          <p14:tracePt t="23958" x="3330575" y="4527550"/>
          <p14:tracePt t="23974" x="3170238" y="4500563"/>
          <p14:tracePt t="23991" x="3027363" y="4491038"/>
          <p14:tracePt t="24008" x="2911475" y="4473575"/>
          <p14:tracePt t="24025" x="2803525" y="4456113"/>
          <p14:tracePt t="24041" x="2705100" y="4438650"/>
          <p14:tracePt t="24058" x="2581275" y="4429125"/>
          <p14:tracePt t="24075" x="2446338" y="4419600"/>
          <p14:tracePt t="24092" x="2303463" y="4419600"/>
          <p14:tracePt t="24108" x="2143125" y="4419600"/>
          <p14:tracePt t="24125" x="2027238" y="4419600"/>
          <p14:tracePt t="24140" x="1911350" y="4419600"/>
          <p14:tracePt t="24157" x="1795463" y="4419600"/>
          <p14:tracePt t="24175" x="1679575" y="4419600"/>
          <p14:tracePt t="24207" x="1562100" y="4419600"/>
          <p14:tracePt t="24209" x="1465263" y="4419600"/>
          <p14:tracePt t="24225" x="1374775" y="4429125"/>
          <p14:tracePt t="24241" x="1312863" y="4429125"/>
          <p14:tracePt t="24258" x="1268413" y="4429125"/>
          <p14:tracePt t="24275" x="1250950" y="4429125"/>
          <p14:tracePt t="24291" x="1241425" y="4429125"/>
          <p14:tracePt t="24308" x="1204913" y="4429125"/>
          <p14:tracePt t="24324" x="1187450" y="4429125"/>
          <p14:tracePt t="24341" x="1143000" y="4438650"/>
          <p14:tracePt t="24358" x="1116013" y="4438650"/>
          <p14:tracePt t="24375" x="1098550" y="4446588"/>
          <p14:tracePt t="24391" x="1098550" y="4456113"/>
          <p14:tracePt t="24442" x="1089025" y="4456113"/>
          <p14:tracePt t="24499" x="1098550" y="4456113"/>
          <p14:tracePt t="24505" x="1108075" y="4456113"/>
          <p14:tracePt t="24509" x="1133475" y="4465638"/>
          <p14:tracePt t="24525" x="1179513" y="4465638"/>
          <p14:tracePt t="24542" x="1250950" y="4483100"/>
          <p14:tracePt t="24558" x="1339850" y="4491038"/>
          <p14:tracePt t="24576" x="1428750" y="4500563"/>
          <p14:tracePt t="24592" x="1517650" y="4500563"/>
          <p14:tracePt t="24608" x="1608138" y="4510088"/>
          <p14:tracePt t="24624" x="1697038" y="4510088"/>
          <p14:tracePt t="24642" x="1768475" y="4510088"/>
          <p14:tracePt t="24658" x="1830388" y="4510088"/>
          <p14:tracePt t="24674" x="1884363" y="4518025"/>
          <p14:tracePt t="24708" x="1938338" y="4518025"/>
          <p14:tracePt t="24709" x="2000250" y="4518025"/>
          <p14:tracePt t="24724" x="2062163" y="4518025"/>
          <p14:tracePt t="24742" x="2116138" y="4518025"/>
          <p14:tracePt t="24758" x="2179638" y="4527550"/>
          <p14:tracePt t="24775" x="2251075" y="4527550"/>
          <p14:tracePt t="24792" x="2312988" y="4537075"/>
          <p14:tracePt t="24808" x="2393950" y="4545013"/>
          <p14:tracePt t="24826" x="2473325" y="4554538"/>
          <p14:tracePt t="24842" x="2544763" y="4562475"/>
          <p14:tracePt t="24842" x="2554288" y="4562475"/>
          <p14:tracePt t="24860" x="2633663" y="4562475"/>
          <p14:tracePt t="24875" x="2714625" y="4572000"/>
          <p14:tracePt t="24892" x="2803525" y="4581525"/>
          <p14:tracePt t="24908" x="2867025" y="4581525"/>
          <p14:tracePt t="24925" x="2938463" y="4581525"/>
          <p14:tracePt t="24942" x="2990850" y="4581525"/>
          <p14:tracePt t="24958" x="3062288" y="4581525"/>
          <p14:tracePt t="24975" x="3108325" y="4581525"/>
          <p14:tracePt t="24992" x="3133725" y="4581525"/>
          <p14:tracePt t="25008" x="3143250" y="4581525"/>
          <p14:tracePt t="25024" x="3152775" y="4581525"/>
          <p14:tracePt t="26758" x="3160713" y="4581525"/>
          <p14:tracePt t="26765" x="3214688" y="4581525"/>
          <p14:tracePt t="26766" x="3286125" y="4589463"/>
          <p14:tracePt t="26766" x="3303588" y="4589463"/>
          <p14:tracePt t="26776" x="3465513" y="4616450"/>
          <p14:tracePt t="26795" x="3697288" y="4660900"/>
          <p14:tracePt t="26809" x="3965575" y="4679950"/>
          <p14:tracePt t="26827" x="4224338" y="4697413"/>
          <p14:tracePt t="26843" x="4446588" y="4697413"/>
          <p14:tracePt t="26859" x="4572000" y="4697413"/>
          <p14:tracePt t="26876" x="4625975" y="4697413"/>
          <p14:tracePt t="26893" x="4660900" y="4697413"/>
          <p14:tracePt t="26909" x="4679950" y="4697413"/>
          <p14:tracePt t="26943" x="4697413" y="4697413"/>
          <p14:tracePt t="26944" x="4724400" y="4697413"/>
          <p14:tracePt t="26960" x="4759325" y="4697413"/>
          <p14:tracePt t="26976" x="4813300" y="4687888"/>
          <p14:tracePt t="26993" x="4867275" y="4687888"/>
          <p14:tracePt t="27010" x="4902200" y="4679950"/>
          <p14:tracePt t="27026" x="4919663" y="4670425"/>
          <p14:tracePt t="27043" x="4938713" y="4670425"/>
          <p14:tracePt t="27059" x="4983163" y="4670425"/>
          <p14:tracePt t="27076" x="5027613" y="4660900"/>
          <p14:tracePt t="27093" x="5089525" y="4660900"/>
          <p14:tracePt t="27109" x="5160963" y="4652963"/>
          <p14:tracePt t="27127" x="5224463" y="4652963"/>
          <p14:tracePt t="27142" x="5295900" y="4652963"/>
          <p14:tracePt t="27160" x="5375275" y="4652963"/>
          <p14:tracePt t="27176" x="5456238" y="4652963"/>
          <p14:tracePt t="27192" x="5562600" y="4652963"/>
          <p14:tracePt t="27192" x="5581650" y="4652963"/>
          <p14:tracePt t="27212" x="5670550" y="4652963"/>
          <p14:tracePt t="27226" x="5795963" y="4660900"/>
          <p14:tracePt t="27243" x="5919788" y="4660900"/>
          <p14:tracePt t="27259" x="6089650" y="4660900"/>
          <p14:tracePt t="27276" x="6224588" y="4660900"/>
          <p14:tracePt t="27293" x="6375400" y="4660900"/>
          <p14:tracePt t="27309" x="6608763" y="4660900"/>
          <p14:tracePt t="27326" x="6813550" y="4660900"/>
          <p14:tracePt t="27343" x="6983413" y="4670425"/>
          <p14:tracePt t="27359" x="7143750" y="4670425"/>
          <p14:tracePt t="27376" x="7269163" y="4670425"/>
          <p14:tracePt t="27393" x="7402513" y="4670425"/>
          <p14:tracePt t="27409" x="7483475" y="4670425"/>
          <p14:tracePt t="27426" x="7545388" y="4670425"/>
          <p14:tracePt t="27443" x="7599363" y="4670425"/>
          <p14:tracePt t="27460" x="7643813" y="4670425"/>
          <p14:tracePt t="27476" x="7697788" y="4670425"/>
          <p14:tracePt t="27476" x="7705725" y="4670425"/>
          <p14:tracePt t="27495" x="7769225" y="4670425"/>
          <p14:tracePt t="27511" x="7813675" y="4670425"/>
          <p14:tracePt t="27526" x="7858125" y="4670425"/>
          <p14:tracePt t="27543" x="7920038" y="4670425"/>
          <p14:tracePt t="27560" x="7974013" y="4670425"/>
          <p14:tracePt t="27576" x="8027988" y="4670425"/>
          <p14:tracePt t="27593" x="8072438" y="4670425"/>
          <p14:tracePt t="27610" x="8134350" y="4670425"/>
          <p14:tracePt t="27626" x="8197850" y="4670425"/>
          <p14:tracePt t="27642" x="8259763" y="4660900"/>
          <p14:tracePt t="27661" x="8296275" y="4660900"/>
          <p14:tracePt t="27676" x="8323263" y="4660900"/>
          <p14:tracePt t="27694" x="8340725" y="4660900"/>
          <p14:tracePt t="27709" x="8367713" y="4652963"/>
          <p14:tracePt t="27726" x="8394700" y="4652963"/>
          <p14:tracePt t="27743" x="8412163" y="4643438"/>
          <p14:tracePt t="27759" x="8439150" y="4643438"/>
          <p14:tracePt t="27776" x="8447088" y="4643438"/>
          <p14:tracePt t="27845" x="8429625" y="4633913"/>
          <p14:tracePt t="27845" x="8420100" y="4633913"/>
          <p14:tracePt t="27853" x="8385175" y="4625975"/>
          <p14:tracePt t="27860" x="8286750" y="4598988"/>
          <p14:tracePt t="27861" x="8054975" y="4562475"/>
          <p14:tracePt t="27876" x="7680325" y="4562475"/>
          <p14:tracePt t="27893" x="7269163" y="4598988"/>
          <p14:tracePt t="27909" x="6875463" y="4670425"/>
          <p14:tracePt t="27925" x="6394450" y="4768850"/>
          <p14:tracePt t="27944" x="5983288" y="4830763"/>
          <p14:tracePt t="27960" x="5483225" y="4894263"/>
          <p14:tracePt t="27977" x="4991100" y="4894263"/>
          <p14:tracePt t="27992" x="4660900" y="4894263"/>
          <p14:tracePt t="28009" x="4116388" y="4894263"/>
          <p14:tracePt t="28026" x="3562350" y="4894263"/>
          <p14:tracePt t="28043" x="3098800" y="4884738"/>
          <p14:tracePt t="28060" x="2643188" y="4875213"/>
          <p14:tracePt t="28076" x="2295525" y="4840288"/>
          <p14:tracePt t="28094" x="2027238" y="4840288"/>
          <p14:tracePt t="28109" x="1822450" y="4840288"/>
          <p14:tracePt t="28127" x="1679575" y="4840288"/>
          <p14:tracePt t="28143" x="1554163" y="4840288"/>
          <p14:tracePt t="28160" x="1401763" y="4840288"/>
          <p14:tracePt t="28177" x="1258888" y="4848225"/>
          <p14:tracePt t="28195" x="1143000" y="4857750"/>
          <p14:tracePt t="28209" x="1044575" y="4875213"/>
          <p14:tracePt t="28227" x="946150" y="4884738"/>
          <p14:tracePt t="28243" x="839788" y="4884738"/>
          <p14:tracePt t="28260" x="758825" y="4894263"/>
          <p14:tracePt t="28276" x="669925" y="4902200"/>
          <p14:tracePt t="28294" x="588963" y="4902200"/>
          <p14:tracePt t="28309" x="500063" y="4902200"/>
          <p14:tracePt t="28327" x="401638" y="4894263"/>
          <p14:tracePt t="28343" x="322263" y="4884738"/>
          <p14:tracePt t="28360" x="169863" y="4875213"/>
          <p14:tracePt t="28378" x="80963" y="4875213"/>
          <p14:tracePt t="28393" x="36513" y="4875213"/>
          <p14:tracePt t="28537" x="36513" y="4884738"/>
          <p14:tracePt t="28540" x="44450" y="4884738"/>
          <p14:tracePt t="28550" x="80963" y="4919663"/>
          <p14:tracePt t="28551" x="125413" y="4956175"/>
          <p14:tracePt t="28560" x="223838" y="5010150"/>
          <p14:tracePt t="28560" x="241300" y="5018088"/>
          <p14:tracePt t="28578" x="357188" y="5062538"/>
          <p14:tracePt t="28593" x="527050" y="5116513"/>
          <p14:tracePt t="28610" x="704850" y="5153025"/>
          <p14:tracePt t="28627" x="857250" y="5187950"/>
          <p14:tracePt t="28643" x="990600" y="5197475"/>
          <p14:tracePt t="28660" x="1081088" y="5197475"/>
          <p14:tracePt t="28676" x="1152525" y="5197475"/>
          <p14:tracePt t="28693" x="1214438" y="5197475"/>
          <p14:tracePt t="28693" x="1223963" y="5197475"/>
          <p14:tracePt t="28712" x="1268413" y="5197475"/>
          <p14:tracePt t="28726" x="1339850" y="5197475"/>
          <p14:tracePt t="28744" x="1411288" y="5197475"/>
          <p14:tracePt t="28760" x="1473200" y="5197475"/>
          <p14:tracePt t="28776" x="1554163" y="5197475"/>
          <p14:tracePt t="28794" x="1625600" y="5197475"/>
          <p14:tracePt t="28810" x="1704975" y="5197475"/>
          <p14:tracePt t="28827" x="1795463" y="5197475"/>
          <p14:tracePt t="28842" x="1911350" y="5197475"/>
          <p14:tracePt t="28860" x="2027238" y="5197475"/>
          <p14:tracePt t="28876" x="2152650" y="5197475"/>
          <p14:tracePt t="28893" x="2286000" y="5205413"/>
          <p14:tracePt t="28910" x="2428875" y="5205413"/>
          <p14:tracePt t="28927" x="2554288" y="5205413"/>
          <p14:tracePt t="28944" x="2652713" y="5205413"/>
          <p14:tracePt t="28960" x="2751138" y="5205413"/>
          <p14:tracePt t="28976" x="2847975" y="5205413"/>
          <p14:tracePt t="28995" x="2919413" y="5205413"/>
          <p14:tracePt t="29010" x="3000375" y="5205413"/>
          <p14:tracePt t="29027" x="3081338" y="5205413"/>
          <p14:tracePt t="29044" x="3152775" y="5205413"/>
          <p14:tracePt t="29060" x="3214688" y="5205413"/>
          <p14:tracePt t="29077" x="3276600" y="5205413"/>
          <p14:tracePt t="29077" x="3286125" y="5205413"/>
          <p14:tracePt t="29094" x="3357563" y="5205413"/>
          <p14:tracePt t="29094" x="3367088" y="5205413"/>
          <p14:tracePt t="29111" x="3482975" y="5205413"/>
          <p14:tracePt t="29127" x="3608388" y="5205413"/>
          <p14:tracePt t="29144" x="3732213" y="5205413"/>
          <p14:tracePt t="29144" x="3741738" y="5205413"/>
          <p14:tracePt t="29176" x="3840163" y="5205413"/>
          <p14:tracePt t="29177" x="3929063" y="5205413"/>
          <p14:tracePt t="29177" x="3946525" y="5205413"/>
          <p14:tracePt t="29177" x="3965575" y="5205413"/>
          <p14:tracePt t="29198" x="4027488" y="5205413"/>
          <p14:tracePt t="29209" x="4116388" y="5205413"/>
          <p14:tracePt t="29227" x="4205288" y="5197475"/>
          <p14:tracePt t="29244" x="4268788" y="5187950"/>
          <p14:tracePt t="29260" x="4357688" y="5170488"/>
          <p14:tracePt t="29277" x="4456113" y="5160963"/>
          <p14:tracePt t="29293" x="4545013" y="5160963"/>
          <p14:tracePt t="29310" x="4652963" y="5160963"/>
          <p14:tracePt t="29328" x="4759325" y="5160963"/>
          <p14:tracePt t="29344" x="4894263" y="5160963"/>
          <p14:tracePt t="29344" x="4911725" y="5160963"/>
          <p14:tracePt t="29362" x="5037138" y="5160963"/>
          <p14:tracePt t="29377" x="5153025" y="5160963"/>
          <p14:tracePt t="29394" x="5251450" y="5160963"/>
          <p14:tracePt t="29409" x="5340350" y="5153025"/>
          <p14:tracePt t="29427" x="5402263" y="5143500"/>
          <p14:tracePt t="29444" x="5465763" y="5143500"/>
          <p14:tracePt t="29460" x="5527675" y="5143500"/>
          <p14:tracePt t="29478" x="5589588" y="5143500"/>
          <p14:tracePt t="29494" x="5670550" y="5143500"/>
          <p14:tracePt t="29510" x="5759450" y="5143500"/>
          <p14:tracePt t="29528" x="5857875" y="5143500"/>
          <p14:tracePt t="29544" x="5956300" y="5143500"/>
          <p14:tracePt t="29544" x="5973763" y="5143500"/>
          <p14:tracePt t="29562" x="6072188" y="5143500"/>
          <p14:tracePt t="29577" x="6170613" y="5143500"/>
          <p14:tracePt t="29594" x="6286500" y="5143500"/>
          <p14:tracePt t="29611" x="6394450" y="5143500"/>
          <p14:tracePt t="29627" x="6491288" y="5143500"/>
          <p14:tracePt t="29644" x="6599238" y="5160963"/>
          <p14:tracePt t="29660" x="6705600" y="5180013"/>
          <p14:tracePt t="29678" x="6813550" y="5187950"/>
          <p14:tracePt t="29694" x="6929438" y="5205413"/>
          <p14:tracePt t="29710" x="7054850" y="5224463"/>
          <p14:tracePt t="29728" x="7126288" y="5232400"/>
          <p14:tracePt t="29743" x="7180263" y="5232400"/>
          <p14:tracePt t="29762" x="7197725" y="5232400"/>
          <p14:tracePt t="29777" x="7205663" y="5232400"/>
          <p14:tracePt t="29794" x="7215188" y="5232400"/>
          <p14:tracePt t="29810" x="7224713" y="5232400"/>
          <p14:tracePt t="29854" x="7232650" y="5232400"/>
          <p14:tracePt t="29877" x="7242175" y="5232400"/>
          <p14:tracePt t="29902" x="7251700" y="5232400"/>
          <p14:tracePt t="29921" x="7259638" y="5232400"/>
          <p14:tracePt t="29934" x="7269163" y="5232400"/>
          <p14:tracePt t="29948" x="7277100" y="5232400"/>
          <p14:tracePt t="29982" x="7286625" y="5224463"/>
          <p14:tracePt t="30006" x="7296150" y="5224463"/>
          <p14:tracePt t="30019" x="7304088" y="5224463"/>
          <p14:tracePt t="30042" x="7313613" y="5224463"/>
          <p14:tracePt t="30074" x="7323138" y="5224463"/>
          <p14:tracePt t="30086" x="7331075" y="5224463"/>
          <p14:tracePt t="30098" x="7340600" y="5224463"/>
          <p14:tracePt t="30110" x="7348538" y="5224463"/>
          <p14:tracePt t="30126" x="7358063" y="5224463"/>
          <p14:tracePt t="30127" x="7367588" y="5224463"/>
          <p14:tracePt t="30143" x="7394575" y="5224463"/>
          <p14:tracePt t="30160" x="7412038" y="5224463"/>
          <p14:tracePt t="30177" x="7429500" y="5224463"/>
          <p14:tracePt t="30194" x="7446963" y="5224463"/>
          <p14:tracePt t="30211" x="7456488" y="5224463"/>
          <p14:tracePt t="30226" x="7466013" y="5232400"/>
          <p14:tracePt t="30244" x="7483475" y="5232400"/>
          <p14:tracePt t="30260" x="7491413" y="5232400"/>
          <p14:tracePt t="30306" x="7500938" y="5232400"/>
          <p14:tracePt t="30601" x="7510463" y="5232400"/>
          <p14:tracePt t="30863" x="7500938" y="5232400"/>
          <p14:tracePt t="30867" x="7491413" y="5232400"/>
          <p14:tracePt t="30871" x="7466013" y="5232400"/>
          <p14:tracePt t="30877" x="7375525" y="5232400"/>
          <p14:tracePt t="30877" x="7367588" y="5232400"/>
          <p14:tracePt t="30895" x="7242175" y="5232400"/>
          <p14:tracePt t="30911" x="7089775" y="5232400"/>
          <p14:tracePt t="30927" x="6840538" y="5232400"/>
          <p14:tracePt t="30927" x="6813550" y="5232400"/>
          <p14:tracePt t="30945" x="6554788" y="5232400"/>
          <p14:tracePt t="30962" x="6205538" y="5232400"/>
          <p14:tracePt t="30978" x="5875338" y="5241925"/>
          <p14:tracePt t="30994" x="5581650" y="5251450"/>
          <p14:tracePt t="31012" x="5303838" y="5251450"/>
          <p14:tracePt t="31027" x="5010150" y="5251450"/>
          <p14:tracePt t="31044" x="4687888" y="5251450"/>
          <p14:tracePt t="31062" x="4357688" y="5251450"/>
          <p14:tracePt t="31078" x="3956050" y="5251450"/>
          <p14:tracePt t="31095" x="3616325" y="5251450"/>
          <p14:tracePt t="31111" x="3348038" y="5251450"/>
          <p14:tracePt t="31128" x="3116263" y="5251450"/>
          <p14:tracePt t="31128" x="3089275" y="5251450"/>
          <p14:tracePt t="31160" x="2857500" y="5251450"/>
          <p14:tracePt t="31161" x="2633663" y="5251450"/>
          <p14:tracePt t="31161" x="2616200" y="5251450"/>
          <p14:tracePt t="31180" x="2455863" y="5251450"/>
          <p14:tracePt t="31194" x="2170113" y="5251450"/>
          <p14:tracePt t="31215" x="2036763" y="5251450"/>
          <p14:tracePt t="31227" x="1847850" y="5295900"/>
          <p14:tracePt t="31244" x="1704975" y="5340350"/>
          <p14:tracePt t="31262" x="1554163" y="5394325"/>
          <p14:tracePt t="31278" x="1374775" y="5419725"/>
          <p14:tracePt t="31295" x="1258888" y="5446713"/>
          <p14:tracePt t="31311" x="1143000" y="5483225"/>
          <p14:tracePt t="31328" x="1071563" y="5491163"/>
          <p14:tracePt t="31345" x="1000125" y="5510213"/>
          <p14:tracePt t="31361" x="911225" y="5518150"/>
          <p14:tracePt t="31378" x="795338" y="5518150"/>
          <p14:tracePt t="31378" x="768350" y="5518150"/>
          <p14:tracePt t="31411" x="642938" y="5527675"/>
          <p14:tracePt t="31411" x="536575" y="5527675"/>
          <p14:tracePt t="31428" x="419100" y="5527675"/>
          <p14:tracePt t="31445" x="347663" y="5527675"/>
          <p14:tracePt t="31461" x="303213" y="5527675"/>
          <p14:tracePt t="31478" x="295275" y="5527675"/>
          <p14:tracePt t="31628" x="303213" y="5527675"/>
          <p14:tracePt t="31630" x="312738" y="5527675"/>
          <p14:tracePt t="31640" x="339725" y="5527675"/>
          <p14:tracePt t="31644" x="401638" y="5527675"/>
          <p14:tracePt t="31644" x="411163" y="5527675"/>
          <p14:tracePt t="31662" x="500063" y="5545138"/>
          <p14:tracePt t="31678" x="633413" y="5572125"/>
          <p14:tracePt t="31694" x="830263" y="5599113"/>
          <p14:tracePt t="31712" x="1000125" y="5626100"/>
          <p14:tracePt t="31727" x="1268413" y="5653088"/>
          <p14:tracePt t="31744" x="1509713" y="5680075"/>
          <p14:tracePt t="31761" x="1670050" y="5688013"/>
          <p14:tracePt t="31777" x="1857375" y="5715000"/>
          <p14:tracePt t="31794" x="2044700" y="5732463"/>
          <p14:tracePt t="31810" x="2187575" y="5732463"/>
          <p14:tracePt t="31810" x="2205038" y="5732463"/>
          <p14:tracePt t="31827" x="2366963" y="5732463"/>
          <p14:tracePt t="31844" x="2536825" y="5732463"/>
          <p14:tracePt t="31860" x="2705100" y="5732463"/>
          <p14:tracePt t="31877" x="2938463" y="5732463"/>
          <p14:tracePt t="31894" x="3116263" y="5732463"/>
          <p14:tracePt t="31911" x="3295650" y="5732463"/>
          <p14:tracePt t="31927" x="3465513" y="5732463"/>
          <p14:tracePt t="31945" x="3598863" y="5732463"/>
          <p14:tracePt t="31961" x="3768725" y="5732463"/>
          <p14:tracePt t="31977" x="3919538" y="5732463"/>
          <p14:tracePt t="31994" x="4017963" y="5741988"/>
          <p14:tracePt t="32010" x="4081463" y="5751513"/>
          <p14:tracePt t="32027" x="4116388" y="5759450"/>
          <p14:tracePt t="32044" x="4143375" y="5768975"/>
          <p14:tracePt t="32061" x="4152900" y="5768975"/>
          <p14:tracePt t="32077" x="4170363" y="5768975"/>
          <p14:tracePt t="32111" x="4179888" y="5768975"/>
          <p14:tracePt t="32211" x="4187825" y="5768975"/>
          <p14:tracePt t="32259" x="4197350" y="5768975"/>
          <p14:tracePt t="32271" x="4205288" y="5768975"/>
          <p14:tracePt t="32399" x="4214813" y="5768975"/>
          <p14:tracePt t="32682" x="4224338" y="5768975"/>
          <p14:tracePt t="32685" x="4232275" y="5768975"/>
          <p14:tracePt t="32692" x="4241800" y="5768975"/>
          <p14:tracePt t="32696" x="4322763" y="5759450"/>
          <p14:tracePt t="32712" x="4446588" y="5741988"/>
          <p14:tracePt t="32728" x="4633913" y="5688013"/>
          <p14:tracePt t="32744" x="4822825" y="5643563"/>
          <p14:tracePt t="32761" x="5018088" y="5599113"/>
          <p14:tracePt t="32778" x="5214938" y="5562600"/>
          <p14:tracePt t="32794" x="5394325" y="5554663"/>
          <p14:tracePt t="32811" x="5562600" y="5554663"/>
          <p14:tracePt t="32828" x="5705475" y="5554663"/>
          <p14:tracePt t="32844" x="5840413" y="5554663"/>
          <p14:tracePt t="32861" x="5991225" y="5554663"/>
          <p14:tracePt t="32878" x="6089650" y="5562600"/>
          <p14:tracePt t="32894" x="6170613" y="5572125"/>
          <p14:tracePt t="32911" x="6296025" y="5599113"/>
          <p14:tracePt t="32928" x="6402388" y="5616575"/>
          <p14:tracePt t="32944" x="6527800" y="5626100"/>
          <p14:tracePt t="32961" x="6670675" y="5626100"/>
          <p14:tracePt t="32978" x="6751638" y="5634038"/>
          <p14:tracePt t="32994" x="6786563" y="5643563"/>
          <p14:tracePt t="33011" x="6813550" y="5643563"/>
          <p14:tracePt t="33028" x="6823075" y="5643563"/>
          <p14:tracePt t="33044" x="6840538" y="5643563"/>
          <p14:tracePt t="33061" x="6867525" y="5643563"/>
          <p14:tracePt t="33078" x="6884988" y="5643563"/>
          <p14:tracePt t="33095" x="6902450" y="5643563"/>
          <p14:tracePt t="33111" x="6911975" y="5643563"/>
          <p14:tracePt t="33128" x="6919913" y="5643563"/>
          <p14:tracePt t="33144" x="6938963" y="5634038"/>
          <p14:tracePt t="33161" x="6956425" y="5634038"/>
          <p14:tracePt t="33179" x="6965950" y="5634038"/>
          <p14:tracePt t="33196" x="6983413" y="5634038"/>
          <p14:tracePt t="33212" x="7000875" y="5634038"/>
          <p14:tracePt t="33228" x="7010400" y="5634038"/>
          <p14:tracePt t="33245" x="7018338" y="5634038"/>
          <p14:tracePt t="33261" x="7037388" y="5634038"/>
          <p14:tracePt t="33278" x="7045325" y="5634038"/>
          <p14:tracePt t="33295" x="7054850" y="5634038"/>
          <p14:tracePt t="33330" x="7062788" y="5626100"/>
          <p14:tracePt t="33354" x="7072313" y="5626100"/>
          <p14:tracePt t="34667" x="7081838" y="5626100"/>
          <p14:tracePt t="34683" x="7089775" y="5626100"/>
          <p14:tracePt t="34685" x="7099300" y="5616575"/>
          <p14:tracePt t="34698" x="7116763" y="5616575"/>
          <p14:tracePt t="34712" x="7126288" y="5616575"/>
          <p14:tracePt t="34729" x="7143750" y="5616575"/>
          <p14:tracePt t="34744" x="7161213" y="5616575"/>
          <p14:tracePt t="34761" x="7170738" y="5616575"/>
          <p14:tracePt t="34777" x="7188200" y="5616575"/>
          <p14:tracePt t="34794" x="7205663" y="5616575"/>
          <p14:tracePt t="34811" x="7232650" y="5616575"/>
          <p14:tracePt t="34827" x="7251700" y="5626100"/>
          <p14:tracePt t="34844" x="7277100" y="5626100"/>
          <p14:tracePt t="34861" x="7286625" y="5626100"/>
          <p14:tracePt t="34877" x="7304088" y="5626100"/>
          <p14:tracePt t="34894" x="7331075" y="5626100"/>
          <p14:tracePt t="34911" x="7340600" y="5626100"/>
          <p14:tracePt t="34926" x="7348538" y="5626100"/>
          <p14:tracePt t="35058" x="7340600" y="5626100"/>
          <p14:tracePt t="35062" x="7304088" y="5626100"/>
          <p14:tracePt t="35079" x="7232650" y="5608638"/>
          <p14:tracePt t="35080" x="7054850" y="5554663"/>
          <p14:tracePt t="35095" x="6670675" y="5473700"/>
          <p14:tracePt t="35112" x="6286500" y="5465763"/>
          <p14:tracePt t="35129" x="5830888" y="5456238"/>
          <p14:tracePt t="35146" x="5446713" y="5473700"/>
          <p14:tracePt t="35162" x="5037138" y="5510213"/>
          <p14:tracePt t="35178" x="4616450" y="5545138"/>
          <p14:tracePt t="35178" x="4589463" y="5545138"/>
          <p14:tracePt t="35198" x="4330700" y="5554663"/>
          <p14:tracePt t="35212" x="4054475" y="5554663"/>
          <p14:tracePt t="35229" x="3813175" y="5554663"/>
          <p14:tracePt t="35245" x="3616325" y="5562600"/>
          <p14:tracePt t="35262" x="3455988" y="5562600"/>
          <p14:tracePt t="35279" x="3313113" y="5581650"/>
          <p14:tracePt t="35295" x="3125788" y="5599113"/>
          <p14:tracePt t="35313" x="2965450" y="5599113"/>
          <p14:tracePt t="35328" x="2751138" y="5616575"/>
          <p14:tracePt t="35346" x="2571750" y="5626100"/>
          <p14:tracePt t="35363" x="2419350" y="5634038"/>
          <p14:tracePt t="35378" x="2295525" y="5653088"/>
          <p14:tracePt t="35378" x="2268538" y="5653088"/>
          <p14:tracePt t="35397" x="2179638" y="5670550"/>
          <p14:tracePt t="35412" x="2108200" y="5670550"/>
          <p14:tracePt t="35429" x="2071688" y="5670550"/>
          <p14:tracePt t="35444" x="2036763" y="5670550"/>
          <p14:tracePt t="35462" x="2017713" y="5670550"/>
          <p14:tracePt t="35479" x="1990725" y="5670550"/>
          <p14:tracePt t="35495" x="1965325" y="5680075"/>
          <p14:tracePt t="35511" x="1919288" y="5705475"/>
          <p14:tracePt t="35528" x="1884363" y="5732463"/>
          <p14:tracePt t="35545" x="1839913" y="5768975"/>
          <p14:tracePt t="35545" x="1830388" y="5776913"/>
          <p14:tracePt t="35562" x="1803400" y="5786438"/>
          <p14:tracePt t="35578" x="1795463" y="5803900"/>
          <p14:tracePt t="35768" x="1803400" y="5803900"/>
          <p14:tracePt t="35790" x="1812925" y="5803900"/>
          <p14:tracePt t="36037" x="1812925" y="5795963"/>
          <p14:tracePt t="36045" x="1822450" y="5795963"/>
          <p14:tracePt t="36046" x="1847850" y="5795963"/>
          <p14:tracePt t="36053" x="1928813" y="5795963"/>
          <p14:tracePt t="36062" x="2125663" y="5813425"/>
          <p14:tracePt t="36062" x="2152650" y="5822950"/>
          <p14:tracePt t="36080" x="2517775" y="5867400"/>
          <p14:tracePt t="36096" x="2990850" y="5938838"/>
          <p14:tracePt t="36113" x="3527425" y="5983288"/>
          <p14:tracePt t="36129" x="4081463" y="6018213"/>
          <p14:tracePt t="36129" x="4152900" y="6018213"/>
          <p14:tracePt t="36147" x="4589463" y="6081713"/>
          <p14:tracePt t="36163" x="4911725" y="6089650"/>
          <p14:tracePt t="36163" x="4946650" y="6089650"/>
          <p14:tracePt t="36181" x="5116513" y="6099175"/>
          <p14:tracePt t="36196" x="5205413" y="6099175"/>
          <p14:tracePt t="36212" x="5259388" y="6108700"/>
          <p14:tracePt t="36229" x="5268913" y="6108700"/>
          <p14:tracePt t="36711" x="0" y="0"/>
        </p14:tracePtLst>
      </p14:laserTraceLst>
    </p:ext>
  </p:extLs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HYSTERESIS</a:t>
            </a:r>
          </a:p>
        </p:txBody>
      </p:sp>
      <p:grpSp>
        <p:nvGrpSpPr>
          <p:cNvPr id="4" name="Group 3"/>
          <p:cNvGrpSpPr/>
          <p:nvPr/>
        </p:nvGrpSpPr>
        <p:grpSpPr>
          <a:xfrm>
            <a:off x="1524000" y="838200"/>
            <a:ext cx="6781800" cy="4942304"/>
            <a:chOff x="1524000" y="838200"/>
            <a:chExt cx="6781800" cy="4942304"/>
          </a:xfrm>
        </p:grpSpPr>
        <p:pic>
          <p:nvPicPr>
            <p:cNvPr id="5" name="Picture 4" descr="http://ecoursesonline.iasri.res.in/pluginfile.php/153563/mod_resource/content/1/Lesson%208_files/image001.gif"/>
            <p:cNvPicPr/>
            <p:nvPr/>
          </p:nvPicPr>
          <p:blipFill>
            <a:blip r:embed="rId4">
              <a:extLst>
                <a:ext uri="{28A0092B-C50C-407E-A947-70E740481C1C}">
                  <a14:useLocalDpi xmlns:a14="http://schemas.microsoft.com/office/drawing/2010/main" val="0"/>
                </a:ext>
              </a:extLst>
            </a:blip>
            <a:srcRect/>
            <a:stretch>
              <a:fillRect/>
            </a:stretch>
          </p:blipFill>
          <p:spPr bwMode="auto">
            <a:xfrm>
              <a:off x="1524000" y="838200"/>
              <a:ext cx="6248400" cy="4648200"/>
            </a:xfrm>
            <a:prstGeom prst="rect">
              <a:avLst/>
            </a:prstGeom>
            <a:noFill/>
            <a:ln>
              <a:noFill/>
            </a:ln>
          </p:spPr>
        </p:pic>
        <p:sp>
          <p:nvSpPr>
            <p:cNvPr id="6" name="Rectangle 5"/>
            <p:cNvSpPr/>
            <p:nvPr/>
          </p:nvSpPr>
          <p:spPr>
            <a:xfrm>
              <a:off x="3124200" y="5441950"/>
              <a:ext cx="5181600" cy="338554"/>
            </a:xfrm>
            <a:prstGeom prst="rect">
              <a:avLst/>
            </a:prstGeom>
            <a:solidFill>
              <a:schemeClr val="bg1"/>
            </a:solidFill>
            <a:ln>
              <a:noFill/>
            </a:ln>
          </p:spPr>
          <p:txBody>
            <a:bodyPr wrap="square">
              <a:spAutoFit/>
            </a:bodyPr>
            <a:lstStyle/>
            <a:p>
              <a:r>
                <a:rPr lang="en-IN" sz="1600" b="1" dirty="0">
                  <a:latin typeface="Times New Roman" pitchFamily="18" charset="0"/>
                  <a:cs typeface="Times New Roman" pitchFamily="18" charset="0"/>
                </a:rPr>
                <a:t>Fig. B6: Input and Output Hysteresis</a:t>
              </a:r>
              <a:endParaRPr lang="en-US" sz="1600" dirty="0">
                <a:latin typeface="Times New Roman" pitchFamily="18" charset="0"/>
                <a:cs typeface="Times New Roman" pitchFamily="18" charset="0"/>
              </a:endParaRPr>
            </a:p>
          </p:txBody>
        </p:sp>
      </p:gr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914829210"/>
      </p:ext>
    </p:extLst>
  </p:cSld>
  <p:clrMapOvr>
    <a:masterClrMapping/>
  </p:clrMapOvr>
  <mc:AlternateContent xmlns:mc="http://schemas.openxmlformats.org/markup-compatibility/2006" xmlns:p14="http://schemas.microsoft.com/office/powerpoint/2010/main">
    <mc:Choice Requires="p14">
      <p:transition spd="slow" p14:dur="2000" advTm="29340"/>
    </mc:Choice>
    <mc:Fallback xmlns="">
      <p:transition spd="slow" advTm="293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extLst>
    <p:ext uri="{3A86A75C-4F4B-4683-9AE1-C65F6400EC91}">
      <p14:laserTraceLst xmlns:p14="http://schemas.microsoft.com/office/powerpoint/2010/main">
        <p14:tracePtLst>
          <p14:tracePt t="5282" x="3589338" y="2598738"/>
          <p14:tracePt t="5305" x="3589338" y="2589213"/>
          <p14:tracePt t="5309" x="3598863" y="2589213"/>
          <p14:tracePt t="5726" x="3598863" y="2581275"/>
          <p14:tracePt t="5729" x="3598863" y="2562225"/>
          <p14:tracePt t="5730" x="3598863" y="2554288"/>
          <p14:tracePt t="5738" x="3598863" y="2527300"/>
          <p14:tracePt t="5985" x="3598863" y="2536825"/>
          <p14:tracePt t="5989" x="3598863" y="2554288"/>
          <p14:tracePt t="5995" x="3598863" y="2589213"/>
          <p14:tracePt t="6006" x="3598863" y="2643188"/>
          <p14:tracePt t="6022" x="3598863" y="2697163"/>
          <p14:tracePt t="6039" x="3598863" y="2751138"/>
          <p14:tracePt t="6056" x="3608388" y="2803525"/>
          <p14:tracePt t="6071" x="3616325" y="2857500"/>
          <p14:tracePt t="6090" x="3616325" y="2894013"/>
          <p14:tracePt t="6105" x="3625850" y="2928938"/>
          <p14:tracePt t="6122" x="3633788" y="2965450"/>
          <p14:tracePt t="6139" x="3643313" y="3000375"/>
          <p14:tracePt t="6155" x="3643313" y="3036888"/>
          <p14:tracePt t="6172" x="3660775" y="3071813"/>
          <p14:tracePt t="6188" x="3670300" y="3116263"/>
          <p14:tracePt t="6205" x="3679825" y="3152775"/>
          <p14:tracePt t="6238" x="3687763" y="3187700"/>
          <p14:tracePt t="6239" x="3697288" y="3214688"/>
          <p14:tracePt t="6239" x="3697288" y="3224213"/>
          <p14:tracePt t="6256" x="3705225" y="3241675"/>
          <p14:tracePt t="6272" x="3714750" y="3268663"/>
          <p14:tracePt t="6288" x="3714750" y="3276600"/>
          <p14:tracePt t="6305" x="3714750" y="3295650"/>
          <p14:tracePt t="6322" x="3724275" y="3303588"/>
          <p14:tracePt t="6360" x="3724275" y="3313113"/>
          <p14:tracePt t="6444" x="3724275" y="3303588"/>
          <p14:tracePt t="6448" x="3724275" y="3286125"/>
          <p14:tracePt t="6456" x="3724275" y="3276600"/>
          <p14:tracePt t="6471" x="3724275" y="3232150"/>
          <p14:tracePt t="6472" x="3724275" y="3179763"/>
          <p14:tracePt t="6488" x="3724275" y="3125788"/>
          <p14:tracePt t="6506" x="3724275" y="3062288"/>
          <p14:tracePt t="6522" x="3714750" y="3000375"/>
          <p14:tracePt t="6539" x="3714750" y="2946400"/>
          <p14:tracePt t="6555" x="3705225" y="2884488"/>
          <p14:tracePt t="6572" x="3697288" y="2830513"/>
          <p14:tracePt t="6572" x="3697288" y="2822575"/>
          <p14:tracePt t="6590" x="3697288" y="2786063"/>
          <p14:tracePt t="6606" x="3687763" y="2751138"/>
          <p14:tracePt t="6623" x="3679825" y="2732088"/>
          <p14:tracePt t="6638" x="3679825" y="2714625"/>
          <p14:tracePt t="6655" x="3679825" y="2697163"/>
          <p14:tracePt t="6672" x="3670300" y="2687638"/>
          <p14:tracePt t="6689" x="3670300" y="2660650"/>
          <p14:tracePt t="6721" x="3670300" y="2643188"/>
          <p14:tracePt t="6722" x="3670300" y="2625725"/>
          <p14:tracePt t="6739" x="3660775" y="2589213"/>
          <p14:tracePt t="6755" x="3660775" y="2571750"/>
          <p14:tracePt t="6772" x="3660775" y="2544763"/>
          <p14:tracePt t="6789" x="3660775" y="2536825"/>
          <p14:tracePt t="6806" x="3660775" y="2517775"/>
          <p14:tracePt t="6823" x="3660775" y="2509838"/>
          <p14:tracePt t="6856" x="3660775" y="2500313"/>
          <p14:tracePt t="6889" x="3660775" y="2490788"/>
          <p14:tracePt t="6911" x="3660775" y="2482850"/>
          <p14:tracePt t="6924" x="3660775" y="2473325"/>
          <p14:tracePt t="6935" x="3660775" y="2465388"/>
          <p14:tracePt t="6940" x="3660775" y="2455863"/>
          <p14:tracePt t="6955" x="3660775" y="2446338"/>
          <p14:tracePt t="6972" x="3660775" y="2428875"/>
          <p14:tracePt t="6989" x="3660775" y="2419350"/>
          <p14:tracePt t="7006" x="3660775" y="2401888"/>
          <p14:tracePt t="7103" x="3660775" y="2411413"/>
          <p14:tracePt t="7111" x="3660775" y="2438400"/>
          <p14:tracePt t="7111" x="3660775" y="2482850"/>
          <p14:tracePt t="7122" x="3660775" y="2581275"/>
          <p14:tracePt t="7140" x="3660775" y="2670175"/>
          <p14:tracePt t="7156" x="3660775" y="2768600"/>
          <p14:tracePt t="7172" x="3660775" y="2847975"/>
          <p14:tracePt t="7189" x="3679825" y="2911475"/>
          <p14:tracePt t="7205" x="3687763" y="2965450"/>
          <p14:tracePt t="7224" x="3687763" y="2982913"/>
          <p14:tracePt t="7238" x="3697288" y="3009900"/>
          <p14:tracePt t="7255" x="3697288" y="3017838"/>
          <p14:tracePt t="7273" x="3705225" y="3036888"/>
          <p14:tracePt t="7289" x="3714750" y="3044825"/>
          <p14:tracePt t="7306" x="3714750" y="3062288"/>
          <p14:tracePt t="7323" x="3724275" y="3089275"/>
          <p14:tracePt t="7339" x="3732213" y="3108325"/>
          <p14:tracePt t="7357" x="3732213" y="3125788"/>
          <p14:tracePt t="7372" x="3741738" y="3133725"/>
          <p14:tracePt t="7715" x="3741738" y="3143250"/>
          <p14:tracePt t="7722" x="3741738" y="3170238"/>
          <p14:tracePt t="7722" x="3741738" y="3179763"/>
          <p14:tracePt t="7731" x="3741738" y="3224213"/>
          <p14:tracePt t="7740" x="3759200" y="3322638"/>
          <p14:tracePt t="7757" x="3776663" y="3429000"/>
          <p14:tracePt t="7772" x="3822700" y="3554413"/>
          <p14:tracePt t="7789" x="3875088" y="3679825"/>
          <p14:tracePt t="7806" x="3956050" y="3776663"/>
          <p14:tracePt t="7822" x="4044950" y="3857625"/>
          <p14:tracePt t="7822" x="4054475" y="3867150"/>
          <p14:tracePt t="7841" x="4170363" y="3938588"/>
          <p14:tracePt t="7856" x="4295775" y="4010025"/>
          <p14:tracePt t="7873" x="4411663" y="4054475"/>
          <p14:tracePt t="7889" x="4510088" y="4081463"/>
          <p14:tracePt t="7906" x="4572000" y="4098925"/>
          <p14:tracePt t="7923" x="4643438" y="4116388"/>
          <p14:tracePt t="7940" x="4732338" y="4133850"/>
          <p14:tracePt t="7940" x="4741863" y="4143375"/>
          <p14:tracePt t="7973" x="4822825" y="4152900"/>
          <p14:tracePt t="7973" x="4884738" y="4170363"/>
          <p14:tracePt t="7990" x="4938713" y="4179888"/>
          <p14:tracePt t="8007" x="4965700" y="4179888"/>
          <p14:tracePt t="8023" x="4973638" y="4179888"/>
          <p14:tracePt t="8086" x="4973638" y="4197350"/>
          <p14:tracePt t="8090" x="4973638" y="4224338"/>
          <p14:tracePt t="8095" x="4965700" y="4286250"/>
          <p14:tracePt t="8108" x="4938713" y="4375150"/>
          <p14:tracePt t="8123" x="4894263" y="4483100"/>
          <p14:tracePt t="8139" x="4857750" y="4589463"/>
          <p14:tracePt t="8157" x="4830763" y="4652963"/>
          <p14:tracePt t="8172" x="4803775" y="4714875"/>
          <p14:tracePt t="8189" x="4786313" y="4751388"/>
          <p14:tracePt t="8206" x="4768850" y="4776788"/>
          <p14:tracePt t="8223" x="4751388" y="4795838"/>
          <p14:tracePt t="8330" x="4751388" y="4786313"/>
          <p14:tracePt t="8334" x="4751388" y="4776788"/>
          <p14:tracePt t="8340" x="4751388" y="4759325"/>
          <p14:tracePt t="8342" x="4786313" y="4652963"/>
          <p14:tracePt t="8356" x="4813300" y="4572000"/>
          <p14:tracePt t="8372" x="4848225" y="4483100"/>
          <p14:tracePt t="8390" x="4875213" y="4402138"/>
          <p14:tracePt t="8406" x="4875213" y="4340225"/>
          <p14:tracePt t="8423" x="4875213" y="4303713"/>
          <p14:tracePt t="8440" x="4875213" y="4286250"/>
          <p14:tracePt t="8456" x="4875213" y="4276725"/>
          <p14:tracePt t="8553" x="4867275" y="4276725"/>
          <p14:tracePt t="8557" x="4857750" y="4276725"/>
          <p14:tracePt t="8561" x="4848225" y="4276725"/>
          <p14:tracePt t="8561" x="4848225" y="4268788"/>
          <p14:tracePt t="8597" x="4840288" y="4268788"/>
          <p14:tracePt t="8644" x="4830763" y="4268788"/>
          <p14:tracePt t="8657" x="4830763" y="4259263"/>
          <p14:tracePt t="8671" x="4822825" y="4259263"/>
          <p14:tracePt t="8681" x="4822825" y="4251325"/>
          <p14:tracePt t="8689" x="4822825" y="4232275"/>
          <p14:tracePt t="8690" x="4813300" y="4224338"/>
          <p14:tracePt t="8706" x="4813300" y="4205288"/>
          <p14:tracePt t="8723" x="4803775" y="4205288"/>
          <p14:tracePt t="8739" x="4786313" y="4197350"/>
          <p14:tracePt t="8756" x="4768850" y="4187825"/>
          <p14:tracePt t="8773" x="4751388" y="4170363"/>
          <p14:tracePt t="8789" x="4732338" y="4170363"/>
          <p14:tracePt t="8806" x="4724400" y="4170363"/>
          <p14:tracePt t="8823" x="4714875" y="4160838"/>
          <p14:tracePt t="8839" x="4705350" y="4160838"/>
          <p14:tracePt t="8858" x="4697413" y="4160838"/>
          <p14:tracePt t="8872" x="4697413" y="4152900"/>
          <p14:tracePt t="9087" x="4705350" y="4152900"/>
          <p14:tracePt t="9087" x="4714875" y="4152900"/>
          <p14:tracePt t="9097" x="4732338" y="4152900"/>
          <p14:tracePt t="9106" x="4768850" y="4152900"/>
          <p14:tracePt t="9108" x="4803775" y="4152900"/>
          <p14:tracePt t="9123" x="4840288" y="4152900"/>
          <p14:tracePt t="9140" x="4857750" y="4152900"/>
          <p14:tracePt t="9156" x="4884738" y="4152900"/>
          <p14:tracePt t="9174" x="4911725" y="4152900"/>
          <p14:tracePt t="9189" x="4929188" y="4152900"/>
          <p14:tracePt t="9207" x="4956175" y="4152900"/>
          <p14:tracePt t="9223" x="4973638" y="4152900"/>
          <p14:tracePt t="9239" x="4983163" y="4152900"/>
          <p14:tracePt t="9257" x="5000625" y="4152900"/>
          <p14:tracePt t="9273" x="5018088" y="4152900"/>
          <p14:tracePt t="9291" x="5045075" y="4152900"/>
          <p14:tracePt t="9306" x="5062538" y="4152900"/>
          <p14:tracePt t="9351" x="5072063" y="4152900"/>
          <p14:tracePt t="9604" x="5081588" y="4152900"/>
          <p14:tracePt t="9606" x="5072063" y="4152900"/>
          <p14:tracePt t="9622" x="5037138" y="4152900"/>
          <p14:tracePt t="9623" x="4983163" y="4170363"/>
          <p14:tracePt t="9638" x="4911725" y="4179888"/>
          <p14:tracePt t="9656" x="4867275" y="4179888"/>
          <p14:tracePt t="9672" x="4830763" y="4179888"/>
          <p14:tracePt t="9689" x="4813300" y="4179888"/>
          <p14:tracePt t="9706" x="4803775" y="4179888"/>
          <p14:tracePt t="9824" x="4795838" y="4179888"/>
          <p14:tracePt t="9835" x="4786313" y="4179888"/>
          <p14:tracePt t="9856" x="4776788" y="4179888"/>
          <p14:tracePt t="9868" x="4768850" y="4179888"/>
          <p14:tracePt t="9872" x="4759325" y="4179888"/>
          <p14:tracePt t="9895" x="4751388" y="4179888"/>
          <p14:tracePt t="10327" x="4741863" y="4179888"/>
          <p14:tracePt t="10329" x="4741863" y="4160838"/>
          <p14:tracePt t="10331" x="4741863" y="4143375"/>
          <p14:tracePt t="10340" x="4759325" y="4062413"/>
          <p14:tracePt t="10360" x="4776788" y="3983038"/>
          <p14:tracePt t="10373" x="4786313" y="3911600"/>
          <p14:tracePt t="10391" x="4803775" y="3848100"/>
          <p14:tracePt t="10407" x="4813300" y="3803650"/>
          <p14:tracePt t="10424" x="4813300" y="3768725"/>
          <p14:tracePt t="10440" x="4813300" y="3741738"/>
          <p14:tracePt t="10456" x="4813300" y="3724275"/>
          <p14:tracePt t="10474" x="4813300" y="3697288"/>
          <p14:tracePt t="10490" x="4813300" y="3670300"/>
          <p14:tracePt t="10507" x="4813300" y="3652838"/>
          <p14:tracePt t="10523" x="4813300" y="3633788"/>
          <p14:tracePt t="10541" x="4813300" y="3616325"/>
          <p14:tracePt t="10558" x="4813300" y="3589338"/>
          <p14:tracePt t="10574" x="4803775" y="3571875"/>
          <p14:tracePt t="10591" x="4803775" y="3554413"/>
          <p14:tracePt t="10607" x="4803775" y="3536950"/>
          <p14:tracePt t="10624" x="4795838" y="3517900"/>
          <p14:tracePt t="10640" x="4795838" y="3500438"/>
          <p14:tracePt t="10657" x="4786313" y="3482975"/>
          <p14:tracePt t="10674" x="4786313" y="3455988"/>
          <p14:tracePt t="10691" x="4768850" y="3438525"/>
          <p14:tracePt t="10707" x="4759325" y="3419475"/>
          <p14:tracePt t="10724" x="4759325" y="3402013"/>
          <p14:tracePt t="10763" x="4759325" y="3394075"/>
          <p14:tracePt t="10786" x="4751388" y="3394075"/>
          <p14:tracePt t="10822" x="4751388" y="3384550"/>
          <p14:tracePt t="10835" x="4741863" y="3384550"/>
          <p14:tracePt t="10841" x="4741863" y="3375025"/>
          <p14:tracePt t="10846" x="4741863" y="3367088"/>
          <p14:tracePt t="10858" x="4732338" y="3357563"/>
          <p14:tracePt t="10874" x="4732338" y="3348038"/>
          <p14:tracePt t="10891" x="4724400" y="3348038"/>
          <p14:tracePt t="10998" x="4724400" y="3340100"/>
          <p14:tracePt t="11000" x="4724400" y="3330575"/>
          <p14:tracePt t="11008" x="4724400" y="3322638"/>
          <p14:tracePt t="11016" x="4724400" y="3313113"/>
          <p14:tracePt t="11026" x="4714875" y="3286125"/>
          <p14:tracePt t="11042" x="4714875" y="3276600"/>
          <p14:tracePt t="11057" x="4714875" y="3268663"/>
          <p14:tracePt t="11073" x="4714875" y="3259138"/>
          <p14:tracePt t="11197" x="4714875" y="3251200"/>
          <p14:tracePt t="11210" x="4705350" y="3251200"/>
          <p14:tracePt t="11246" x="4705350" y="3241675"/>
          <p14:tracePt t="11417" x="4705350" y="3232150"/>
          <p14:tracePt t="11425" x="4705350" y="3214688"/>
          <p14:tracePt t="11449" x="4705350" y="3205163"/>
          <p14:tracePt t="11461" x="4705350" y="3197225"/>
          <p14:tracePt t="11505" x="4705350" y="3187700"/>
          <p14:tracePt t="11525" x="4705350" y="3179763"/>
          <p14:tracePt t="11568" x="4705350" y="3170238"/>
          <p14:tracePt t="11817" x="4697413" y="3170238"/>
          <p14:tracePt t="11825" x="4687888" y="3170238"/>
          <p14:tracePt t="11850" x="4679950" y="3170238"/>
          <p14:tracePt t="11869" x="4670425" y="3170238"/>
          <p14:tracePt t="11897" x="4660900" y="3170238"/>
          <p14:tracePt t="11909" x="4652963" y="3170238"/>
          <p14:tracePt t="11932" x="4643438" y="3170238"/>
          <p14:tracePt t="11949" x="4633913" y="3170238"/>
          <p14:tracePt t="11963" x="4625975" y="3170238"/>
          <p14:tracePt t="11965" x="4616450" y="3170238"/>
          <p14:tracePt t="11974" x="4608513" y="3170238"/>
          <p14:tracePt t="12009" x="4598988" y="3170238"/>
          <p14:tracePt t="12025" x="4589463" y="3170238"/>
          <p14:tracePt t="12026" x="4581525" y="3170238"/>
          <p14:tracePt t="12041" x="4572000" y="3170238"/>
          <p14:tracePt t="12124" x="4562475" y="3170238"/>
          <p14:tracePt t="12150" x="4562475" y="3179763"/>
          <p14:tracePt t="12159" x="4562475" y="3187700"/>
          <p14:tracePt t="12174" x="4562475" y="3197225"/>
          <p14:tracePt t="12175" x="4562475" y="3205163"/>
          <p14:tracePt t="12191" x="4562475" y="3214688"/>
          <p14:tracePt t="12208" x="4562475" y="3232150"/>
          <p14:tracePt t="12225" x="4562475" y="3241675"/>
          <p14:tracePt t="12240" x="4562475" y="3251200"/>
          <p14:tracePt t="12258" x="4572000" y="3259138"/>
          <p14:tracePt t="12274" x="4581525" y="3276600"/>
          <p14:tracePt t="12292" x="4589463" y="3286125"/>
          <p14:tracePt t="12308" x="4589463" y="3295650"/>
          <p14:tracePt t="12324" x="4589463" y="3303588"/>
          <p14:tracePt t="12340" x="4598988" y="3303588"/>
          <p14:tracePt t="12384" x="4608513" y="3303588"/>
          <p14:tracePt t="12392" x="4608513" y="3313113"/>
          <p14:tracePt t="12404" x="4625975" y="3313113"/>
          <p14:tracePt t="12407" x="4633913" y="3313113"/>
          <p14:tracePt t="12424" x="4643438" y="3313113"/>
          <p14:tracePt t="12441" x="4652963" y="3313113"/>
          <p14:tracePt t="12458" x="4660900" y="3313113"/>
          <p14:tracePt t="12475" x="4670425" y="3313113"/>
          <p14:tracePt t="12491" x="4679950" y="3303588"/>
          <p14:tracePt t="12508" x="4679950" y="3295650"/>
          <p14:tracePt t="12525" x="4679950" y="3286125"/>
          <p14:tracePt t="12542" x="4687888" y="3259138"/>
          <p14:tracePt t="12558" x="4687888" y="3241675"/>
          <p14:tracePt t="12575" x="4697413" y="3232150"/>
          <p14:tracePt t="12591" x="4697413" y="3205163"/>
          <p14:tracePt t="12608" x="4697413" y="3197225"/>
          <p14:tracePt t="12625" x="4697413" y="3179763"/>
          <p14:tracePt t="12641" x="4697413" y="3170238"/>
          <p14:tracePt t="12658" x="4697413" y="3160713"/>
          <p14:tracePt t="12675" x="4697413" y="3152775"/>
          <p14:tracePt t="12691" x="4697413" y="3143250"/>
          <p14:tracePt t="12739" x="4697413" y="3133725"/>
          <p14:tracePt t="12767" x="4697413" y="3125788"/>
          <p14:tracePt t="12782" x="4687888" y="3125788"/>
          <p14:tracePt t="12795" x="4679950" y="3116263"/>
          <p14:tracePt t="12800" x="4679950" y="3108325"/>
          <p14:tracePt t="12812" x="4670425" y="3108325"/>
          <p14:tracePt t="12824" x="4652963" y="3098800"/>
          <p14:tracePt t="12842" x="4633913" y="3098800"/>
          <p14:tracePt t="12859" x="4616450" y="3089275"/>
          <p14:tracePt t="12875" x="4608513" y="3089275"/>
          <p14:tracePt t="12891" x="4598988" y="3089275"/>
          <p14:tracePt t="12908" x="4581525" y="3089275"/>
          <p14:tracePt t="12925" x="4562475" y="3108325"/>
          <p14:tracePt t="12941" x="4545013" y="3125788"/>
          <p14:tracePt t="12957" x="4537075" y="3133725"/>
          <p14:tracePt t="12975" x="4537075" y="3152775"/>
          <p14:tracePt t="12992" x="4527550" y="3170238"/>
          <p14:tracePt t="13008" x="4527550" y="3179763"/>
          <p14:tracePt t="13025" x="4518025" y="3197225"/>
          <p14:tracePt t="13041" x="4518025" y="3224213"/>
          <p14:tracePt t="13059" x="4518025" y="3232150"/>
          <p14:tracePt t="13075" x="4518025" y="3241675"/>
          <p14:tracePt t="13091" x="4518025" y="3251200"/>
          <p14:tracePt t="13131" x="4518025" y="3259138"/>
          <p14:tracePt t="13141" x="4518025" y="3268663"/>
          <p14:tracePt t="13166" x="4527550" y="3276600"/>
          <p14:tracePt t="13179" x="4537075" y="3276600"/>
          <p14:tracePt t="13191" x="4537075" y="3286125"/>
          <p14:tracePt t="13192" x="4545013" y="3295650"/>
          <p14:tracePt t="13208" x="4562475" y="3303588"/>
          <p14:tracePt t="13225" x="4581525" y="3313113"/>
          <p14:tracePt t="13242" x="4608513" y="3330575"/>
          <p14:tracePt t="13259" x="4625975" y="3330575"/>
          <p14:tracePt t="13299" x="4633913" y="3330575"/>
          <p14:tracePt t="13327" x="4633913" y="3322638"/>
          <p14:tracePt t="13335" x="4643438" y="3322638"/>
          <p14:tracePt t="13347" x="4643438" y="3313113"/>
          <p14:tracePt t="13371" x="4643438" y="3303588"/>
          <p14:tracePt t="13387" x="4643438" y="3295650"/>
          <p14:tracePt t="13396" x="4643438" y="3286125"/>
          <p14:tracePt t="13411" x="4643438" y="3276600"/>
          <p14:tracePt t="13423" x="4643438" y="3268663"/>
          <p14:tracePt t="13431" x="4643438" y="3251200"/>
          <p14:tracePt t="13442" x="4643438" y="3241675"/>
          <p14:tracePt t="13458" x="4643438" y="3232150"/>
          <p14:tracePt t="13475" x="4643438" y="3214688"/>
          <p14:tracePt t="16115" x="4652963" y="3214688"/>
          <p14:tracePt t="16134" x="4660900" y="3214688"/>
          <p14:tracePt t="16163" x="4660900" y="3205163"/>
          <p14:tracePt t="16211" x="4670425" y="3205163"/>
          <p14:tracePt t="16255" x="4679950" y="3205163"/>
          <p14:tracePt t="16327" x="4687888" y="3205163"/>
          <p14:tracePt t="16371" x="4697413" y="3205163"/>
          <p14:tracePt t="16467" x="4705350" y="3205163"/>
          <p14:tracePt t="16535" x="4714875" y="3205163"/>
          <p14:tracePt t="16582" x="4724400" y="3205163"/>
          <p14:tracePt t="16606" x="4732338" y="3205163"/>
          <p14:tracePt t="16650" x="4741863" y="3205163"/>
          <p14:tracePt t="16686" x="4751388" y="3205163"/>
          <p14:tracePt t="16723" x="4759325" y="3205163"/>
          <p14:tracePt t="16750" x="4768850" y="3205163"/>
          <p14:tracePt t="16790" x="4776788" y="3205163"/>
          <p14:tracePt t="16838" x="4786313" y="3205163"/>
          <p14:tracePt t="16886" x="4795838" y="3205163"/>
          <p14:tracePt t="16906" x="4803775" y="3205163"/>
          <p14:tracePt t="16930" x="4813300" y="3197225"/>
          <p14:tracePt t="17003" x="4822825" y="3197225"/>
          <p14:tracePt t="17008" x="4830763" y="3197225"/>
          <p14:tracePt t="17014" x="4848225" y="3197225"/>
          <p14:tracePt t="17031" x="4857750" y="3197225"/>
          <p14:tracePt t="17044" x="4867275" y="3197225"/>
          <p14:tracePt t="17060" x="4875213" y="3197225"/>
          <p14:tracePt t="17107" x="4884738" y="3197225"/>
          <p14:tracePt t="17143" x="4894263" y="3197225"/>
          <p14:tracePt t="17186" x="4902200" y="3197225"/>
          <p14:tracePt t="17222" x="4911725" y="3197225"/>
          <p14:tracePt t="17271" x="4919663" y="3197225"/>
          <p14:tracePt t="17306" x="4929188" y="3197225"/>
          <p14:tracePt t="17330" x="4938713" y="3197225"/>
          <p14:tracePt t="17334" x="4946650" y="3197225"/>
          <p14:tracePt t="17345" x="4956175" y="3197225"/>
          <p14:tracePt t="17370" x="4965700" y="3197225"/>
          <p14:tracePt t="17421" x="4973638" y="3197225"/>
          <p14:tracePt t="17473" x="4983163" y="3197225"/>
          <p14:tracePt t="17489" x="4991100" y="3197225"/>
          <p14:tracePt t="17529" x="5000625" y="3197225"/>
          <p14:tracePt t="17579" x="5010150" y="3197225"/>
          <p14:tracePt t="17648" x="5018088" y="3197225"/>
          <p14:tracePt t="17669" x="5027613" y="3197225"/>
          <p14:tracePt t="17729" x="5037138" y="3197225"/>
          <p14:tracePt t="17777" x="5045075" y="3197225"/>
          <p14:tracePt t="17893" x="5054600" y="3197225"/>
          <p14:tracePt t="18432" x="5062538" y="3187700"/>
          <p14:tracePt t="18436" x="5062538" y="3170238"/>
          <p14:tracePt t="18438" x="5072063" y="3170238"/>
          <p14:tracePt t="18448" x="5072063" y="3143250"/>
          <p14:tracePt t="18461" x="5081588" y="3133725"/>
          <p14:tracePt t="18477" x="5099050" y="3116263"/>
          <p14:tracePt t="18495" x="5099050" y="3098800"/>
          <p14:tracePt t="18511" x="5099050" y="3089275"/>
          <p14:tracePt t="18527" x="5108575" y="3071813"/>
          <p14:tracePt t="18544" x="5108575" y="3062288"/>
          <p14:tracePt t="18561" x="5116513" y="3054350"/>
          <p14:tracePt t="18578" x="5116513" y="3044825"/>
          <p14:tracePt t="18594" x="5126038" y="3027363"/>
          <p14:tracePt t="18610" x="5133975" y="3017838"/>
          <p14:tracePt t="18628" x="5133975" y="3000375"/>
          <p14:tracePt t="18644" x="5143500" y="2990850"/>
          <p14:tracePt t="18661" x="5153025" y="2973388"/>
          <p14:tracePt t="18678" x="5153025" y="2955925"/>
          <p14:tracePt t="18694" x="5170488" y="2928938"/>
          <p14:tracePt t="18711" x="5170488" y="2911475"/>
          <p14:tracePt t="18728" x="5180013" y="2884488"/>
          <p14:tracePt t="18745" x="5187950" y="2857500"/>
          <p14:tracePt t="18760" x="5197475" y="2813050"/>
          <p14:tracePt t="18778" x="5214938" y="2786063"/>
          <p14:tracePt t="18794" x="5214938" y="2741613"/>
          <p14:tracePt t="18811" x="5232400" y="2697163"/>
          <p14:tracePt t="18828" x="5241925" y="2652713"/>
          <p14:tracePt t="18844" x="5251450" y="2589213"/>
          <p14:tracePt t="18861" x="5259388" y="2544763"/>
          <p14:tracePt t="18877" x="5268913" y="2500313"/>
          <p14:tracePt t="18894" x="5276850" y="2455863"/>
          <p14:tracePt t="18911" x="5286375" y="2384425"/>
          <p14:tracePt t="18928" x="5295900" y="2347913"/>
          <p14:tracePt t="18945" x="5303838" y="2312988"/>
          <p14:tracePt t="18961" x="5322888" y="2268538"/>
          <p14:tracePt t="18978" x="5330825" y="2232025"/>
          <p14:tracePt t="18994" x="5357813" y="2205038"/>
          <p14:tracePt t="19011" x="5367338" y="2170113"/>
          <p14:tracePt t="19028" x="5394325" y="2133600"/>
          <p14:tracePt t="19044" x="5411788" y="2108200"/>
          <p14:tracePt t="19061" x="5438775" y="2044700"/>
          <p14:tracePt t="19079" x="5456238" y="2017713"/>
          <p14:tracePt t="19094" x="5483225" y="1990725"/>
          <p14:tracePt t="19112" x="5510213" y="1965325"/>
          <p14:tracePt t="19128" x="5527675" y="1938338"/>
          <p14:tracePt t="19144" x="5554663" y="1919288"/>
          <p14:tracePt t="19161" x="5581650" y="1893888"/>
          <p14:tracePt t="19178" x="5608638" y="1866900"/>
          <p14:tracePt t="19195" x="5634038" y="1847850"/>
          <p14:tracePt t="19211" x="5653088" y="1839913"/>
          <p14:tracePt t="19228" x="5680075" y="1822450"/>
          <p14:tracePt t="19244" x="5715000" y="1803400"/>
          <p14:tracePt t="19262" x="5732463" y="1795463"/>
          <p14:tracePt t="19278" x="5759450" y="1776413"/>
          <p14:tracePt t="19294" x="5776913" y="1768475"/>
          <p14:tracePt t="19311" x="5803900" y="1751013"/>
          <p14:tracePt t="19327" x="5822950" y="1741488"/>
          <p14:tracePt t="19346" x="5840413" y="1731963"/>
          <p14:tracePt t="19361" x="5857875" y="1724025"/>
          <p14:tracePt t="19378" x="5875338" y="1714500"/>
          <p14:tracePt t="19395" x="5902325" y="1704975"/>
          <p14:tracePt t="19412" x="5911850" y="1687513"/>
          <p14:tracePt t="19427" x="5929313" y="1679575"/>
          <p14:tracePt t="19445" x="5946775" y="1679575"/>
          <p14:tracePt t="19462" x="5956300" y="1670050"/>
          <p14:tracePt t="19477" x="5973763" y="1660525"/>
          <p14:tracePt t="19494" x="5991225" y="1643063"/>
          <p14:tracePt t="19511" x="6000750" y="1643063"/>
          <p14:tracePt t="19528" x="6027738" y="1633538"/>
          <p14:tracePt t="19545" x="6045200" y="1616075"/>
          <p14:tracePt t="19561" x="6062663" y="1608138"/>
          <p14:tracePt t="19578" x="6089650" y="1598613"/>
          <p14:tracePt t="19595" x="6099175" y="1589088"/>
          <p14:tracePt t="19612" x="6116638" y="1581150"/>
          <p14:tracePt t="19628" x="6134100" y="1571625"/>
          <p14:tracePt t="19645" x="6143625" y="1571625"/>
          <p14:tracePt t="19661" x="6161088" y="1571625"/>
          <p14:tracePt t="19678" x="6170613" y="1562100"/>
          <p14:tracePt t="19694" x="6188075" y="1562100"/>
          <p14:tracePt t="19713" x="6197600" y="1554163"/>
          <p14:tracePt t="19728" x="6205538" y="1554163"/>
          <p14:tracePt t="19745" x="6224588" y="1544638"/>
          <p14:tracePt t="19763" x="6242050" y="1544638"/>
          <p14:tracePt t="19778" x="6251575" y="1544638"/>
          <p14:tracePt t="19794" x="6269038" y="1536700"/>
          <p14:tracePt t="19810" x="6276975" y="1536700"/>
          <p14:tracePt t="19829" x="6296025" y="1527175"/>
          <p14:tracePt t="19845" x="6313488" y="1527175"/>
          <p14:tracePt t="19862" x="6340475" y="1517650"/>
          <p14:tracePt t="19878" x="6357938" y="1509713"/>
          <p14:tracePt t="19894" x="6367463" y="1509713"/>
          <p14:tracePt t="19911" x="6394450" y="1500188"/>
          <p14:tracePt t="19928" x="6402388" y="1500188"/>
          <p14:tracePt t="19945" x="6429375" y="1500188"/>
          <p14:tracePt t="19962" x="6438900" y="1490663"/>
          <p14:tracePt t="19978" x="6465888" y="1482725"/>
          <p14:tracePt t="19995" x="6473825" y="1473200"/>
          <p14:tracePt t="20011" x="6500813" y="1473200"/>
          <p14:tracePt t="20028" x="6510338" y="1465263"/>
          <p14:tracePt t="20045" x="6527800" y="1455738"/>
          <p14:tracePt t="20062" x="6545263" y="1455738"/>
          <p14:tracePt t="20079" x="6562725" y="1446213"/>
          <p14:tracePt t="20095" x="6581775" y="1438275"/>
          <p14:tracePt t="20112" x="6589713" y="1438275"/>
          <p14:tracePt t="20127" x="6616700" y="1428750"/>
          <p14:tracePt t="20145" x="6634163" y="1419225"/>
          <p14:tracePt t="20162" x="6643688" y="1411288"/>
          <p14:tracePt t="20178" x="6661150" y="1411288"/>
          <p14:tracePt t="20195" x="6680200" y="1393825"/>
          <p14:tracePt t="20212" x="6688138" y="1393825"/>
          <p14:tracePt t="20228" x="6705600" y="1384300"/>
          <p14:tracePt t="20228" x="6715125" y="1384300"/>
          <p14:tracePt t="20246" x="6724650" y="1374775"/>
          <p14:tracePt t="20261" x="6742113" y="1374775"/>
          <p14:tracePt t="20279" x="6759575" y="1357313"/>
          <p14:tracePt t="20295" x="6777038" y="1357313"/>
          <p14:tracePt t="20311" x="6796088" y="1347788"/>
          <p14:tracePt t="20328" x="6823075" y="1339850"/>
          <p14:tracePt t="20344" x="6840538" y="1322388"/>
          <p14:tracePt t="20362" x="6858000" y="1312863"/>
          <p14:tracePt t="20378" x="6875463" y="1303338"/>
          <p14:tracePt t="20395" x="6894513" y="1295400"/>
          <p14:tracePt t="20411" x="6919913" y="1276350"/>
          <p14:tracePt t="20428" x="6929438" y="1276350"/>
          <p14:tracePt t="20444" x="6946900" y="1268413"/>
          <p14:tracePt t="20461" x="6956425" y="1258888"/>
          <p14:tracePt t="20479" x="6983413" y="1250950"/>
          <p14:tracePt t="20496" x="7000875" y="1250950"/>
          <p14:tracePt t="20511" x="7018338" y="1241425"/>
          <p14:tracePt t="20529" x="7045325" y="1231900"/>
          <p14:tracePt t="20544" x="7054850" y="1214438"/>
          <p14:tracePt t="20562" x="7081838" y="1214438"/>
          <p14:tracePt t="20577" x="7099300" y="1204913"/>
          <p14:tracePt t="20595" x="7126288" y="1196975"/>
          <p14:tracePt t="20612" x="7134225" y="1187450"/>
          <p14:tracePt t="20629" x="7180263" y="1160463"/>
          <p14:tracePt t="20645" x="7188200" y="1160463"/>
          <p14:tracePt t="20662" x="7197725" y="1160463"/>
          <p14:tracePt t="20678" x="7215188" y="1160463"/>
          <p14:tracePt t="20694" x="7232650" y="1160463"/>
          <p14:tracePt t="20712" x="7251700" y="1143000"/>
          <p14:tracePt t="20729" x="7269163" y="1143000"/>
          <p14:tracePt t="20745" x="7277100" y="1143000"/>
          <p14:tracePt t="20762" x="7286625" y="1143000"/>
          <p14:tracePt t="20779" x="7296150" y="1133475"/>
          <p14:tracePt t="20795" x="7304088" y="1133475"/>
          <p14:tracePt t="20837" x="7313613" y="1133475"/>
          <p14:tracePt t="20893" x="7313613" y="1125538"/>
          <p14:tracePt t="21651" x="7304088" y="1125538"/>
          <p14:tracePt t="21664" x="7296150" y="1125538"/>
          <p14:tracePt t="21672" x="7286625" y="1125538"/>
          <p14:tracePt t="21676" x="7277100" y="1125538"/>
          <p14:tracePt t="21688" x="7269163" y="1133475"/>
          <p14:tracePt t="21695" x="7242175" y="1133475"/>
          <p14:tracePt t="21712" x="7232650" y="1133475"/>
          <p14:tracePt t="21729" x="7224713" y="1133475"/>
          <p14:tracePt t="21746" x="7215188" y="1143000"/>
          <p14:tracePt t="21762" x="7197725" y="1143000"/>
          <p14:tracePt t="21779" x="7188200" y="1143000"/>
          <p14:tracePt t="21796" x="7170738" y="1143000"/>
          <p14:tracePt t="21812" x="7153275" y="1152525"/>
          <p14:tracePt t="21829" x="7134225" y="1152525"/>
          <p14:tracePt t="21847" x="7126288" y="1152525"/>
          <p14:tracePt t="21862" x="7108825" y="1160463"/>
          <p14:tracePt t="21880" x="7099300" y="1160463"/>
          <p14:tracePt t="21896" x="7081838" y="1160463"/>
          <p14:tracePt t="21912" x="7072313" y="1160463"/>
          <p14:tracePt t="21929" x="7062788" y="1169988"/>
          <p14:tracePt t="21946" x="7054850" y="1169988"/>
          <p14:tracePt t="21962" x="7037388" y="1179513"/>
          <p14:tracePt t="21979" x="7018338" y="1187450"/>
          <p14:tracePt t="21996" x="7000875" y="1196975"/>
          <p14:tracePt t="22012" x="6983413" y="1196975"/>
          <p14:tracePt t="22029" x="6973888" y="1196975"/>
          <p14:tracePt t="22046" x="6956425" y="1204913"/>
          <p14:tracePt t="22063" x="6938963" y="1214438"/>
          <p14:tracePt t="22079" x="6884988" y="1241425"/>
          <p14:tracePt t="22095" x="6848475" y="1250950"/>
          <p14:tracePt t="22113" x="6813550" y="1268413"/>
          <p14:tracePt t="22129" x="6796088" y="1276350"/>
          <p14:tracePt t="22148" x="6769100" y="1276350"/>
          <p14:tracePt t="22163" x="6759575" y="1285875"/>
          <p14:tracePt t="22179" x="6742113" y="1285875"/>
          <p14:tracePt t="22195" x="6724650" y="1295400"/>
          <p14:tracePt t="22213" x="6697663" y="1303338"/>
          <p14:tracePt t="22230" x="6670675" y="1303338"/>
          <p14:tracePt t="22246" x="6653213" y="1312863"/>
          <p14:tracePt t="22263" x="6626225" y="1312863"/>
          <p14:tracePt t="22279" x="6616700" y="1312863"/>
          <p14:tracePt t="22296" x="6589713" y="1322388"/>
          <p14:tracePt t="22313" x="6572250" y="1322388"/>
          <p14:tracePt t="22330" x="6554788" y="1322388"/>
          <p14:tracePt t="22330" x="6545263" y="1330325"/>
          <p14:tracePt t="22362" x="6518275" y="1330325"/>
          <p14:tracePt t="22379" x="6491288" y="1330325"/>
          <p14:tracePt t="22379" x="6465888" y="1339850"/>
          <p14:tracePt t="22395" x="6419850" y="1347788"/>
          <p14:tracePt t="22411" x="6394450" y="1347788"/>
          <p14:tracePt t="22428" x="6367463" y="1347788"/>
          <p14:tracePt t="22445" x="6303963" y="1357313"/>
          <p14:tracePt t="22462" x="6269038" y="1366838"/>
          <p14:tracePt t="22478" x="6215063" y="1374775"/>
          <p14:tracePt t="22495" x="6161088" y="1401763"/>
          <p14:tracePt t="22512" x="6108700" y="1411288"/>
          <p14:tracePt t="22528" x="6054725" y="1428750"/>
          <p14:tracePt t="22545" x="6018213" y="1446213"/>
          <p14:tracePt t="22562" x="5983288" y="1465263"/>
          <p14:tracePt t="22579" x="5938838" y="1490663"/>
          <p14:tracePt t="22596" x="5884863" y="1500188"/>
          <p14:tracePt t="22612" x="5848350" y="1527175"/>
          <p14:tracePt t="22612" x="5840413" y="1527175"/>
          <p14:tracePt t="22630" x="5803900" y="1536700"/>
          <p14:tracePt t="22646" x="5759450" y="1562100"/>
          <p14:tracePt t="22663" x="5715000" y="1581150"/>
          <p14:tracePt t="22680" x="5661025" y="1598613"/>
          <p14:tracePt t="22695" x="5616575" y="1625600"/>
          <p14:tracePt t="22713" x="5572125" y="1643063"/>
          <p14:tracePt t="22729" x="5510213" y="1670050"/>
          <p14:tracePt t="22747" x="5465763" y="1679575"/>
          <p14:tracePt t="22763" x="5419725" y="1704975"/>
          <p14:tracePt t="22779" x="5367338" y="1731963"/>
          <p14:tracePt t="22796" x="5330825" y="1751013"/>
          <p14:tracePt t="22812" x="5286375" y="1776413"/>
          <p14:tracePt t="22830" x="5241925" y="1812925"/>
          <p14:tracePt t="22846" x="5180013" y="1847850"/>
          <p14:tracePt t="22862" x="5116513" y="1901825"/>
          <p14:tracePt t="22881" x="5054600" y="1955800"/>
          <p14:tracePt t="22896" x="5010150" y="2000250"/>
          <p14:tracePt t="22913" x="4946650" y="2054225"/>
          <p14:tracePt t="22929" x="4884738" y="2108200"/>
          <p14:tracePt t="22947" x="4840288" y="2152650"/>
          <p14:tracePt t="22963" x="4776788" y="2205038"/>
          <p14:tracePt t="22980" x="4697413" y="2286000"/>
          <p14:tracePt t="22997" x="4660900" y="2330450"/>
          <p14:tracePt t="23013" x="4616450" y="2366963"/>
          <p14:tracePt t="23030" x="4562475" y="2411413"/>
          <p14:tracePt t="23045" x="4537075" y="2465388"/>
          <p14:tracePt t="23062" x="4500563" y="2509838"/>
          <p14:tracePt t="23080" x="4473575" y="2544763"/>
          <p14:tracePt t="23096" x="4438650" y="2598738"/>
          <p14:tracePt t="23113" x="4419600" y="2643188"/>
          <p14:tracePt t="23129" x="4394200" y="2697163"/>
          <p14:tracePt t="23146" x="4375150" y="2751138"/>
          <p14:tracePt t="23164" x="4348163" y="2803525"/>
          <p14:tracePt t="23180" x="4313238" y="2847975"/>
          <p14:tracePt t="23197" x="4286250" y="2894013"/>
          <p14:tracePt t="23213" x="4268788" y="2938463"/>
          <p14:tracePt t="23230" x="4251325" y="2965450"/>
          <p14:tracePt t="23247" x="4224338" y="3000375"/>
          <p14:tracePt t="23263" x="4205288" y="3044825"/>
          <p14:tracePt t="23280" x="4187825" y="3108325"/>
          <p14:tracePt t="23297" x="4170363" y="3143250"/>
          <p14:tracePt t="23297" x="4170363" y="3152775"/>
          <p14:tracePt t="23314" x="4160838" y="3179763"/>
          <p14:tracePt t="23329" x="4152900" y="3224213"/>
          <p14:tracePt t="23347" x="4152900" y="3276600"/>
          <p14:tracePt t="23364" x="4152900" y="3313113"/>
          <p14:tracePt t="23380" x="4143375" y="3357563"/>
          <p14:tracePt t="23396" x="4143375" y="3419475"/>
          <p14:tracePt t="23413" x="4143375" y="3490913"/>
          <p14:tracePt t="23430" x="4133850" y="3544888"/>
          <p14:tracePt t="23447" x="4125913" y="3608388"/>
          <p14:tracePt t="23463" x="4125913" y="3670300"/>
          <p14:tracePt t="23480" x="4108450" y="3759200"/>
          <p14:tracePt t="23496" x="4098925" y="3822700"/>
          <p14:tracePt t="23513" x="4081463" y="3894138"/>
          <p14:tracePt t="23530" x="4071938" y="3938588"/>
          <p14:tracePt t="23546" x="4062413" y="3946525"/>
          <p14:tracePt t="23563" x="4044950" y="4000500"/>
          <p14:tracePt t="23580" x="4037013" y="4044950"/>
          <p14:tracePt t="23597" x="4017963" y="4089400"/>
          <p14:tracePt t="23613" x="3990975" y="4152900"/>
          <p14:tracePt t="23630" x="3973513" y="4187825"/>
          <p14:tracePt t="23647" x="3946525" y="4232275"/>
          <p14:tracePt t="23663" x="3911600" y="4286250"/>
          <p14:tracePt t="23680" x="3884613" y="4348163"/>
          <p14:tracePt t="23697" x="3857625" y="4394200"/>
          <p14:tracePt t="23713" x="3830638" y="4438650"/>
          <p14:tracePt t="23730" x="3803650" y="4483100"/>
          <p14:tracePt t="23747" x="3786188" y="4527550"/>
          <p14:tracePt t="23764" x="3759200" y="4554538"/>
          <p14:tracePt t="23780" x="3732213" y="4589463"/>
          <p14:tracePt t="23797" x="3714750" y="4625975"/>
          <p14:tracePt t="23813" x="3670300" y="4652963"/>
          <p14:tracePt t="23830" x="3643313" y="4670425"/>
          <p14:tracePt t="23830" x="3633788" y="4679950"/>
          <p14:tracePt t="23863" x="3589338" y="4705350"/>
          <p14:tracePt t="23863" x="3536950" y="4751388"/>
          <p14:tracePt t="23881" x="3465513" y="4786313"/>
          <p14:tracePt t="23897" x="3402013" y="4822825"/>
          <p14:tracePt t="23913" x="3330575" y="4867275"/>
          <p14:tracePt t="23930" x="3276600" y="4894263"/>
          <p14:tracePt t="23946" x="3205163" y="4929188"/>
          <p14:tracePt t="23964" x="3160713" y="4956175"/>
          <p14:tracePt t="23980" x="3125788" y="4983163"/>
          <p14:tracePt t="23997" x="3081338" y="5000625"/>
          <p14:tracePt t="24014" x="3027363" y="5018088"/>
          <p14:tracePt t="24031" x="2973388" y="5045075"/>
          <p14:tracePt t="24047" x="2928938" y="5054600"/>
          <p14:tracePt t="24063" x="2874963" y="5072063"/>
          <p14:tracePt t="24080" x="2813050" y="5089525"/>
          <p14:tracePt t="24096" x="2741613" y="5116513"/>
          <p14:tracePt t="24113" x="2670175" y="5143500"/>
          <p14:tracePt t="24131" x="2608263" y="5170488"/>
          <p14:tracePt t="24146" x="2544763" y="5197475"/>
          <p14:tracePt t="24163" x="2482850" y="5224463"/>
          <p14:tracePt t="24181" x="2455863" y="5232400"/>
          <p14:tracePt t="24197" x="2419350" y="5232400"/>
          <p14:tracePt t="24215" x="2393950" y="5232400"/>
          <p14:tracePt t="24230" x="2374900" y="5232400"/>
          <p14:tracePt t="24247" x="2366963" y="5232400"/>
          <p14:tracePt t="24263" x="2347913" y="5241925"/>
          <p14:tracePt t="24280" x="2330450" y="5241925"/>
          <p14:tracePt t="24556" x="2339975" y="5241925"/>
          <p14:tracePt t="24560" x="2347913" y="5241925"/>
          <p14:tracePt t="24568" x="2357438" y="5241925"/>
          <p14:tracePt t="24580" x="2374900" y="5241925"/>
          <p14:tracePt t="24596" x="2393950" y="5241925"/>
          <p14:tracePt t="24613" x="2401888" y="5251450"/>
          <p14:tracePt t="24629" x="2419350" y="5251450"/>
          <p14:tracePt t="24647" x="2438400" y="5251450"/>
          <p14:tracePt t="24663" x="2455863" y="5251450"/>
          <p14:tracePt t="24680" x="2482850" y="5251450"/>
          <p14:tracePt t="24697" x="2509838" y="5251450"/>
          <p14:tracePt t="24714" x="2536825" y="5251450"/>
          <p14:tracePt t="24730" x="2554288" y="5251450"/>
          <p14:tracePt t="24747" x="2589213" y="5251450"/>
          <p14:tracePt t="24764" x="2625725" y="5251450"/>
          <p14:tracePt t="24781" x="2670175" y="5241925"/>
          <p14:tracePt t="24797" x="2714625" y="5241925"/>
          <p14:tracePt t="24814" x="2751138" y="5224463"/>
          <p14:tracePt t="24831" x="2803525" y="5224463"/>
          <p14:tracePt t="24847" x="2847975" y="5214938"/>
          <p14:tracePt t="24865" x="2884488" y="5205413"/>
          <p14:tracePt t="24881" x="2946400" y="5187950"/>
          <p14:tracePt t="24897" x="3000375" y="5180013"/>
          <p14:tracePt t="24897" x="3027363" y="5180013"/>
          <p14:tracePt t="24915" x="3098800" y="5153025"/>
          <p14:tracePt t="24930" x="3160713" y="5126038"/>
          <p14:tracePt t="24930" x="3170238" y="5116513"/>
          <p14:tracePt t="24948" x="3214688" y="5108575"/>
          <p14:tracePt t="24964" x="3276600" y="5081588"/>
          <p14:tracePt t="24981" x="3330575" y="5062538"/>
          <p14:tracePt t="24997" x="3384550" y="5054600"/>
          <p14:tracePt t="25014" x="3429000" y="5037138"/>
          <p14:tracePt t="25031" x="3490913" y="5018088"/>
          <p14:tracePt t="25047" x="3562350" y="4991100"/>
          <p14:tracePt t="25064" x="3616325" y="4973638"/>
          <p14:tracePt t="25081" x="3697288" y="4946650"/>
          <p14:tracePt t="25098" x="3768725" y="4911725"/>
          <p14:tracePt t="25115" x="3840163" y="4884738"/>
          <p14:tracePt t="25131" x="3902075" y="4857750"/>
          <p14:tracePt t="25149" x="3956050" y="4830763"/>
          <p14:tracePt t="25163" x="4017963" y="4803775"/>
          <p14:tracePt t="25181" x="4071938" y="4776788"/>
          <p14:tracePt t="25197" x="4133850" y="4751388"/>
          <p14:tracePt t="25214" x="4187825" y="4705350"/>
          <p14:tracePt t="25231" x="4241800" y="4670425"/>
          <p14:tracePt t="25246" x="4295775" y="4643438"/>
          <p14:tracePt t="25264" x="4330700" y="4608513"/>
          <p14:tracePt t="25280" x="4375150" y="4581525"/>
          <p14:tracePt t="25297" x="4446588" y="4527550"/>
          <p14:tracePt t="25314" x="4483100" y="4491038"/>
          <p14:tracePt t="25331" x="4518025" y="4465638"/>
          <p14:tracePt t="25331" x="4518025" y="4456113"/>
          <p14:tracePt t="25364" x="4562475" y="4429125"/>
          <p14:tracePt t="25365" x="4589463" y="4394200"/>
          <p14:tracePt t="25382" x="4616450" y="4357688"/>
          <p14:tracePt t="25397" x="4643438" y="4322763"/>
          <p14:tracePt t="25414" x="4670425" y="4276725"/>
          <p14:tracePt t="25431" x="4697413" y="4232275"/>
          <p14:tracePt t="25447" x="4732338" y="4179888"/>
          <p14:tracePt t="25465" x="4759325" y="4133850"/>
          <p14:tracePt t="25481" x="4786313" y="4098925"/>
          <p14:tracePt t="25497" x="4813300" y="4027488"/>
          <p14:tracePt t="25515" x="4840288" y="3983038"/>
          <p14:tracePt t="25530" x="4857750" y="3938588"/>
          <p14:tracePt t="25530" x="4867275" y="3929063"/>
          <p14:tracePt t="25547" x="4884738" y="3884613"/>
          <p14:tracePt t="25564" x="4902200" y="3830638"/>
          <p14:tracePt t="25581" x="4929188" y="3768725"/>
          <p14:tracePt t="25598" x="4956175" y="3705225"/>
          <p14:tracePt t="25614" x="4983163" y="3652838"/>
          <p14:tracePt t="25631" x="5000625" y="3581400"/>
          <p14:tracePt t="25647" x="5027613" y="3527425"/>
          <p14:tracePt t="25666" x="5037138" y="3482975"/>
          <p14:tracePt t="25681" x="5054600" y="3429000"/>
          <p14:tracePt t="25697" x="5081588" y="3367088"/>
          <p14:tracePt t="25715" x="5108575" y="3313113"/>
          <p14:tracePt t="25730" x="5116513" y="3268663"/>
          <p14:tracePt t="25730" x="5116513" y="3259138"/>
          <p14:tracePt t="25748" x="5143500" y="3205163"/>
          <p14:tracePt t="25764" x="5160963" y="3133725"/>
          <p14:tracePt t="25781" x="5180013" y="3081338"/>
          <p14:tracePt t="25781" x="5187950" y="3071813"/>
          <p14:tracePt t="25798" x="5197475" y="3027363"/>
          <p14:tracePt t="25814" x="5214938" y="2982913"/>
          <p14:tracePt t="25831" x="5232400" y="2928938"/>
          <p14:tracePt t="25831" x="5232400" y="2919413"/>
          <p14:tracePt t="25849" x="5251450" y="2867025"/>
          <p14:tracePt t="25864" x="5259388" y="2813050"/>
          <p14:tracePt t="25881" x="5268913" y="2776538"/>
          <p14:tracePt t="25881" x="5268913" y="2768600"/>
          <p14:tracePt t="25899" x="5276850" y="2705100"/>
          <p14:tracePt t="25899" x="5286375" y="2697163"/>
          <p14:tracePt t="25916" x="5295900" y="2643188"/>
          <p14:tracePt t="25930" x="5303838" y="2581275"/>
          <p14:tracePt t="25949" x="5322888" y="2527300"/>
          <p14:tracePt t="25964" x="5330825" y="2490788"/>
          <p14:tracePt t="25980" x="5340350" y="2446338"/>
          <p14:tracePt t="25999" x="5367338" y="2401888"/>
          <p14:tracePt t="26014" x="5375275" y="2366963"/>
          <p14:tracePt t="26031" x="5394325" y="2330450"/>
          <p14:tracePt t="26049" x="5411788" y="2286000"/>
          <p14:tracePt t="26064" x="5429250" y="2251075"/>
          <p14:tracePt t="26081" x="5446713" y="2214563"/>
          <p14:tracePt t="26098" x="5473700" y="2170113"/>
          <p14:tracePt t="26115" x="5500688" y="2133600"/>
          <p14:tracePt t="26131" x="5537200" y="2089150"/>
          <p14:tracePt t="26148" x="5562600" y="2062163"/>
          <p14:tracePt t="26164" x="5599113" y="2027238"/>
          <p14:tracePt t="26180" x="5643563" y="2000250"/>
          <p14:tracePt t="26199" x="5680075" y="1965325"/>
          <p14:tracePt t="26214" x="5715000" y="1938338"/>
          <p14:tracePt t="26231" x="5759450" y="1901825"/>
          <p14:tracePt t="26248" x="5813425" y="1874838"/>
          <p14:tracePt t="26264" x="5867400" y="1847850"/>
          <p14:tracePt t="26282" x="5911850" y="1812925"/>
          <p14:tracePt t="26299" x="5965825" y="1803400"/>
          <p14:tracePt t="26315" x="6018213" y="1776413"/>
          <p14:tracePt t="26331" x="6062663" y="1758950"/>
          <p14:tracePt t="26348" x="6108700" y="1741488"/>
          <p14:tracePt t="26367" x="6143625" y="1731963"/>
          <p14:tracePt t="26380" x="6188075" y="1714500"/>
          <p14:tracePt t="26398" x="6224588" y="1697038"/>
          <p14:tracePt t="26414" x="6251575" y="1687513"/>
          <p14:tracePt t="26431" x="6286500" y="1670050"/>
          <p14:tracePt t="26448" x="6303963" y="1660525"/>
          <p14:tracePt t="26465" x="6340475" y="1643063"/>
          <p14:tracePt t="26482" x="6367463" y="1633538"/>
          <p14:tracePt t="26497" x="6402388" y="1625600"/>
          <p14:tracePt t="26515" x="6429375" y="1608138"/>
          <p14:tracePt t="26532" x="6465888" y="1598613"/>
          <p14:tracePt t="26548" x="6483350" y="1581150"/>
          <p14:tracePt t="26565" x="6510338" y="1571625"/>
          <p14:tracePt t="26582" x="6527800" y="1554163"/>
          <p14:tracePt t="26598" x="6554788" y="1536700"/>
          <p14:tracePt t="26614" x="6581775" y="1527175"/>
          <p14:tracePt t="26631" x="6608763" y="1500188"/>
          <p14:tracePt t="26631" x="6616700" y="1500188"/>
          <p14:tracePt t="26648" x="6634163" y="1473200"/>
          <p14:tracePt t="26664" x="6661150" y="1465263"/>
          <p14:tracePt t="26683" x="6670675" y="1446213"/>
          <p14:tracePt t="26697" x="6688138" y="1428750"/>
          <p14:tracePt t="26714" x="6697663" y="1428750"/>
          <p14:tracePt t="26731" x="6697663" y="1419225"/>
          <p14:tracePt t="26747" x="6705600" y="1419225"/>
          <p14:tracePt t="27412" x="0" y="0"/>
        </p14:tracePtLst>
      </p14:laserTraceLst>
    </p:ext>
  </p:extLs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HYSTERESIS</a:t>
            </a:r>
          </a:p>
        </p:txBody>
      </p:sp>
      <p:sp>
        <p:nvSpPr>
          <p:cNvPr id="13" name="Content Placeholder 5"/>
          <p:cNvSpPr>
            <a:spLocks noGrp="1"/>
          </p:cNvSpPr>
          <p:nvPr>
            <p:ph idx="1"/>
          </p:nvPr>
        </p:nvSpPr>
        <p:spPr>
          <a:xfrm>
            <a:off x="0" y="533400"/>
            <a:ext cx="8991600" cy="6324600"/>
          </a:xfrm>
        </p:spPr>
        <p:txBody>
          <a:bodyPr>
            <a:noAutofit/>
          </a:bodyPr>
          <a:lstStyle/>
          <a:p>
            <a:pPr algn="just"/>
            <a:r>
              <a:rPr lang="en-IN" sz="2400" dirty="0">
                <a:solidFill>
                  <a:schemeClr val="accent2">
                    <a:lumMod val="75000"/>
                  </a:schemeClr>
                </a:solidFill>
              </a:rPr>
              <a:t>The numerical value of hysteresis is specified in terms of output or input values. </a:t>
            </a:r>
          </a:p>
          <a:p>
            <a:pPr algn="just"/>
            <a:r>
              <a:rPr lang="en-IN" sz="2400" dirty="0">
                <a:solidFill>
                  <a:srgbClr val="002060"/>
                </a:solidFill>
              </a:rPr>
              <a:t>The sum of the two effects of dead band and the hysteresis is determined directly from the deviation values of a number of test cycles. </a:t>
            </a:r>
          </a:p>
          <a:p>
            <a:pPr algn="just"/>
            <a:r>
              <a:rPr lang="en-IN" sz="2400" dirty="0">
                <a:solidFill>
                  <a:schemeClr val="accent2">
                    <a:lumMod val="75000"/>
                  </a:schemeClr>
                </a:solidFill>
              </a:rPr>
              <a:t>Hysteresis is determined by subtracting the value of dead band from the corresponding value of hysteresis plus dead band for a given input. </a:t>
            </a:r>
          </a:p>
          <a:p>
            <a:pPr algn="just"/>
            <a:r>
              <a:rPr lang="en-IN" sz="2400" dirty="0">
                <a:solidFill>
                  <a:srgbClr val="002060"/>
                </a:solidFill>
              </a:rPr>
              <a:t>The maximum difference in the readings is reported as hysteresis. The difference may be expressed as a percentage of ideal output span. </a:t>
            </a:r>
          </a:p>
          <a:p>
            <a:pPr algn="just"/>
            <a:r>
              <a:rPr lang="en-IN" sz="2400" dirty="0">
                <a:solidFill>
                  <a:schemeClr val="accent2">
                    <a:lumMod val="75000"/>
                  </a:schemeClr>
                </a:solidFill>
              </a:rPr>
              <a:t>For example, the hysteresis is reported as 0.2% of output span.  </a:t>
            </a:r>
          </a:p>
          <a:p>
            <a:pPr algn="just"/>
            <a:r>
              <a:rPr lang="en-IN" sz="2400" dirty="0">
                <a:solidFill>
                  <a:srgbClr val="002060"/>
                </a:solidFill>
              </a:rPr>
              <a:t>Hysteresis results due to the presence of several factors, such as, mechanical friction, motion in bearings, magnetic and thermal effects. This could also be due to a free play or looseness in the mechanisms.</a:t>
            </a:r>
            <a:endParaRPr lang="en-US" sz="2400" dirty="0">
              <a:solidFill>
                <a:srgbClr val="002060"/>
              </a:solidFill>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3253178859"/>
      </p:ext>
    </p:extLst>
  </p:cSld>
  <p:clrMapOvr>
    <a:masterClrMapping/>
  </p:clrMapOvr>
  <mc:AlternateContent xmlns:mc="http://schemas.openxmlformats.org/markup-compatibility/2006" xmlns:p14="http://schemas.microsoft.com/office/powerpoint/2010/main">
    <mc:Choice Requires="p14">
      <p:transition spd="slow" p14:dur="2000" advTm="55168"/>
    </mc:Choice>
    <mc:Fallback xmlns="">
      <p:transition spd="slow" advTm="551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3"/>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THRESHOLD</a:t>
            </a:r>
          </a:p>
        </p:txBody>
      </p:sp>
      <p:sp>
        <p:nvSpPr>
          <p:cNvPr id="13" name="Content Placeholder 5"/>
          <p:cNvSpPr>
            <a:spLocks noGrp="1"/>
          </p:cNvSpPr>
          <p:nvPr>
            <p:ph idx="1"/>
          </p:nvPr>
        </p:nvSpPr>
        <p:spPr>
          <a:xfrm>
            <a:off x="152400" y="838200"/>
            <a:ext cx="8839200" cy="5715000"/>
          </a:xfrm>
        </p:spPr>
        <p:txBody>
          <a:bodyPr>
            <a:noAutofit/>
          </a:bodyPr>
          <a:lstStyle/>
          <a:p>
            <a:pPr algn="just"/>
            <a:r>
              <a:rPr lang="en-IN" sz="2800" dirty="0">
                <a:solidFill>
                  <a:schemeClr val="accent2">
                    <a:lumMod val="75000"/>
                  </a:schemeClr>
                </a:solidFill>
              </a:rPr>
              <a:t>Threshold of a measuring instrument is the </a:t>
            </a:r>
            <a:r>
              <a:rPr lang="en-IN" sz="2800" b="1" dirty="0">
                <a:solidFill>
                  <a:srgbClr val="C00000"/>
                </a:solidFill>
              </a:rPr>
              <a:t>minimum value of input signal </a:t>
            </a:r>
            <a:r>
              <a:rPr lang="en-IN" sz="2800" dirty="0">
                <a:solidFill>
                  <a:schemeClr val="accent2">
                    <a:lumMod val="75000"/>
                  </a:schemeClr>
                </a:solidFill>
              </a:rPr>
              <a:t>that is required to make a change or start from zero. </a:t>
            </a:r>
          </a:p>
          <a:p>
            <a:pPr algn="just"/>
            <a:r>
              <a:rPr lang="en-IN" sz="2800" dirty="0">
                <a:solidFill>
                  <a:srgbClr val="002060"/>
                </a:solidFill>
              </a:rPr>
              <a:t>This is the minimum value </a:t>
            </a:r>
            <a:r>
              <a:rPr lang="en-IN" sz="2800" b="1" dirty="0">
                <a:solidFill>
                  <a:srgbClr val="C00000"/>
                </a:solidFill>
              </a:rPr>
              <a:t>below which no output change</a:t>
            </a:r>
            <a:r>
              <a:rPr lang="en-IN" sz="2800" dirty="0">
                <a:solidFill>
                  <a:srgbClr val="002060"/>
                </a:solidFill>
              </a:rPr>
              <a:t> can be detected when the input is gradually increased from zero. </a:t>
            </a:r>
          </a:p>
          <a:p>
            <a:pPr algn="just"/>
            <a:r>
              <a:rPr lang="en-IN" sz="2800" dirty="0">
                <a:solidFill>
                  <a:schemeClr val="accent2">
                    <a:lumMod val="75000"/>
                  </a:schemeClr>
                </a:solidFill>
              </a:rPr>
              <a:t>In digital system, the out put is displayed in incremental digits. Thus, in digital instruments the threshold is the minimum input signal which is necessary to produce at least </a:t>
            </a:r>
            <a:r>
              <a:rPr lang="en-IN" sz="2800" b="1" dirty="0">
                <a:solidFill>
                  <a:schemeClr val="accent2">
                    <a:lumMod val="75000"/>
                  </a:schemeClr>
                </a:solidFill>
              </a:rPr>
              <a:t>one significant digit of output </a:t>
            </a:r>
            <a:r>
              <a:rPr lang="en-IN" sz="2800" dirty="0">
                <a:solidFill>
                  <a:schemeClr val="accent2">
                    <a:lumMod val="75000"/>
                  </a:schemeClr>
                </a:solidFill>
              </a:rPr>
              <a:t>to indicate on the display.</a:t>
            </a:r>
            <a:endParaRPr lang="en-US" sz="2800" dirty="0">
              <a:solidFill>
                <a:schemeClr val="accent2">
                  <a:lumMod val="75000"/>
                </a:schemeClr>
              </a:solidFill>
            </a:endParaRPr>
          </a:p>
          <a:p>
            <a:pPr marL="0" indent="0" algn="just">
              <a:buNone/>
            </a:pPr>
            <a:endParaRPr lang="en-US" sz="2800" dirty="0">
              <a:solidFill>
                <a:schemeClr val="accent2">
                  <a:lumMod val="75000"/>
                </a:schemeClr>
              </a:solidFill>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4193071002"/>
      </p:ext>
    </p:extLst>
  </p:cSld>
  <p:clrMapOvr>
    <a:masterClrMapping/>
  </p:clrMapOvr>
  <mc:AlternateContent xmlns:mc="http://schemas.openxmlformats.org/markup-compatibility/2006" xmlns:p14="http://schemas.microsoft.com/office/powerpoint/2010/main">
    <mc:Choice Requires="p14">
      <p:transition spd="slow" p14:dur="2000" advTm="44632"/>
    </mc:Choice>
    <mc:Fallback xmlns="">
      <p:transition spd="slow" advTm="446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3"/>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RESOLUTION</a:t>
            </a:r>
          </a:p>
        </p:txBody>
      </p:sp>
      <p:sp>
        <p:nvSpPr>
          <p:cNvPr id="13" name="Content Placeholder 5"/>
          <p:cNvSpPr>
            <a:spLocks noGrp="1"/>
          </p:cNvSpPr>
          <p:nvPr>
            <p:ph idx="1"/>
          </p:nvPr>
        </p:nvSpPr>
        <p:spPr>
          <a:xfrm>
            <a:off x="152400" y="838200"/>
            <a:ext cx="8839200" cy="5715000"/>
          </a:xfrm>
        </p:spPr>
        <p:txBody>
          <a:bodyPr>
            <a:noAutofit/>
          </a:bodyPr>
          <a:lstStyle/>
          <a:p>
            <a:pPr algn="just"/>
            <a:r>
              <a:rPr lang="en-IN" sz="2800" dirty="0">
                <a:solidFill>
                  <a:schemeClr val="accent2">
                    <a:lumMod val="75000"/>
                  </a:schemeClr>
                </a:solidFill>
              </a:rPr>
              <a:t>When an instrument is showing a particular output reading, there is </a:t>
            </a:r>
            <a:r>
              <a:rPr lang="en-IN" sz="2800" b="1" dirty="0">
                <a:solidFill>
                  <a:schemeClr val="accent2">
                    <a:lumMod val="75000"/>
                  </a:schemeClr>
                </a:solidFill>
              </a:rPr>
              <a:t>a lower limit on the magnitude of the change in the input </a:t>
            </a:r>
            <a:r>
              <a:rPr lang="en-IN" sz="2800" dirty="0">
                <a:solidFill>
                  <a:schemeClr val="accent2">
                    <a:lumMod val="75000"/>
                  </a:schemeClr>
                </a:solidFill>
              </a:rPr>
              <a:t>measured quantity that produces an observable change in the instrument output. </a:t>
            </a:r>
          </a:p>
          <a:p>
            <a:pPr algn="just"/>
            <a:r>
              <a:rPr lang="en-IN" sz="2800" dirty="0">
                <a:solidFill>
                  <a:srgbClr val="002060"/>
                </a:solidFill>
              </a:rPr>
              <a:t>That means, when the input is slowly increased from some arbitrary input value, which is non-zero, the output does not change at all until certain increment is exceeded. This increment is called </a:t>
            </a:r>
            <a:r>
              <a:rPr lang="en-IN" sz="2800" b="1" dirty="0">
                <a:solidFill>
                  <a:schemeClr val="accent2">
                    <a:lumMod val="75000"/>
                  </a:schemeClr>
                </a:solidFill>
              </a:rPr>
              <a:t>resolution or discrimination</a:t>
            </a:r>
            <a:r>
              <a:rPr lang="en-IN" sz="2800" dirty="0">
                <a:solidFill>
                  <a:schemeClr val="accent2">
                    <a:lumMod val="75000"/>
                  </a:schemeClr>
                </a:solidFill>
              </a:rPr>
              <a:t> </a:t>
            </a:r>
            <a:r>
              <a:rPr lang="en-IN" sz="2800" dirty="0">
                <a:solidFill>
                  <a:srgbClr val="002060"/>
                </a:solidFill>
              </a:rPr>
              <a:t>of the instrument. Thus, the resolution refers to the smallest change of input for which there will be a change output.</a:t>
            </a:r>
            <a:endParaRPr lang="en-US" sz="2800" dirty="0">
              <a:solidFill>
                <a:srgbClr val="002060"/>
              </a:solidFill>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4072987233"/>
      </p:ext>
    </p:extLst>
  </p:cSld>
  <p:clrMapOvr>
    <a:masterClrMapping/>
  </p:clrMapOvr>
  <mc:AlternateContent xmlns:mc="http://schemas.openxmlformats.org/markup-compatibility/2006" xmlns:p14="http://schemas.microsoft.com/office/powerpoint/2010/main">
    <mc:Choice Requires="p14">
      <p:transition spd="slow" p14:dur="2000" advTm="100470"/>
    </mc:Choice>
    <mc:Fallback xmlns="">
      <p:transition spd="slow" advTm="1004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9144000" cy="1143000"/>
          </a:xfrm>
        </p:spPr>
        <p:txBody>
          <a:bodyPr>
            <a:normAutofit/>
          </a:bodyPr>
          <a:lstStyle/>
          <a:p>
            <a:r>
              <a:rPr lang="en-US" sz="3600" dirty="0"/>
              <a:t>Example of Static &amp; Dynamic Characteristics</a:t>
            </a:r>
          </a:p>
        </p:txBody>
      </p:sp>
      <p:grpSp>
        <p:nvGrpSpPr>
          <p:cNvPr id="81" name="Group 80"/>
          <p:cNvGrpSpPr/>
          <p:nvPr/>
        </p:nvGrpSpPr>
        <p:grpSpPr>
          <a:xfrm>
            <a:off x="0" y="1676400"/>
            <a:ext cx="2438400" cy="3090565"/>
            <a:chOff x="0" y="1676400"/>
            <a:chExt cx="2438400" cy="3090565"/>
          </a:xfrm>
        </p:grpSpPr>
        <p:grpSp>
          <p:nvGrpSpPr>
            <p:cNvPr id="74" name="Group 73"/>
            <p:cNvGrpSpPr/>
            <p:nvPr/>
          </p:nvGrpSpPr>
          <p:grpSpPr>
            <a:xfrm>
              <a:off x="0" y="1676400"/>
              <a:ext cx="2057400" cy="2971800"/>
              <a:chOff x="0" y="1676400"/>
              <a:chExt cx="2057400" cy="2971800"/>
            </a:xfrm>
          </p:grpSpPr>
          <p:grpSp>
            <p:nvGrpSpPr>
              <p:cNvPr id="69" name="Group 68"/>
              <p:cNvGrpSpPr/>
              <p:nvPr/>
            </p:nvGrpSpPr>
            <p:grpSpPr>
              <a:xfrm>
                <a:off x="533400" y="1676400"/>
                <a:ext cx="1524000" cy="2971800"/>
                <a:chOff x="533400" y="1676400"/>
                <a:chExt cx="1524000" cy="2971800"/>
              </a:xfrm>
            </p:grpSpPr>
            <p:grpSp>
              <p:nvGrpSpPr>
                <p:cNvPr id="66" name="Group 65"/>
                <p:cNvGrpSpPr/>
                <p:nvPr/>
              </p:nvGrpSpPr>
              <p:grpSpPr>
                <a:xfrm>
                  <a:off x="533400" y="1676400"/>
                  <a:ext cx="1524000" cy="2286000"/>
                  <a:chOff x="533400" y="1676400"/>
                  <a:chExt cx="1524000" cy="2286000"/>
                </a:xfrm>
              </p:grpSpPr>
              <p:cxnSp>
                <p:nvCxnSpPr>
                  <p:cNvPr id="5" name="Straight Connector 4"/>
                  <p:cNvCxnSpPr/>
                  <p:nvPr/>
                </p:nvCxnSpPr>
                <p:spPr>
                  <a:xfrm>
                    <a:off x="533400" y="1905000"/>
                    <a:ext cx="1524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4" name="Group 33"/>
                  <p:cNvGrpSpPr/>
                  <p:nvPr/>
                </p:nvGrpSpPr>
                <p:grpSpPr>
                  <a:xfrm>
                    <a:off x="685800" y="1905000"/>
                    <a:ext cx="304800" cy="1219200"/>
                    <a:chOff x="4267200" y="2133600"/>
                    <a:chExt cx="304800" cy="1219200"/>
                  </a:xfrm>
                </p:grpSpPr>
                <p:cxnSp>
                  <p:nvCxnSpPr>
                    <p:cNvPr id="10" name="Straight Connector 9"/>
                    <p:cNvCxnSpPr/>
                    <p:nvPr/>
                  </p:nvCxnSpPr>
                  <p:spPr>
                    <a:xfrm>
                      <a:off x="4419600" y="2133600"/>
                      <a:ext cx="0" cy="152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4419600" y="2286000"/>
                      <a:ext cx="1524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7" name="Group 16"/>
                    <p:cNvGrpSpPr/>
                    <p:nvPr/>
                  </p:nvGrpSpPr>
                  <p:grpSpPr>
                    <a:xfrm>
                      <a:off x="4267200" y="2362200"/>
                      <a:ext cx="304800" cy="152400"/>
                      <a:chOff x="4267200" y="2362200"/>
                      <a:chExt cx="304800" cy="152400"/>
                    </a:xfrm>
                  </p:grpSpPr>
                  <p:cxnSp>
                    <p:nvCxnSpPr>
                      <p:cNvPr id="14" name="Straight Connector 13"/>
                      <p:cNvCxnSpPr/>
                      <p:nvPr/>
                    </p:nvCxnSpPr>
                    <p:spPr>
                      <a:xfrm flipH="1">
                        <a:off x="4267200" y="2362200"/>
                        <a:ext cx="3048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267200" y="2438400"/>
                        <a:ext cx="3048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 name="Group 17"/>
                    <p:cNvGrpSpPr/>
                    <p:nvPr/>
                  </p:nvGrpSpPr>
                  <p:grpSpPr>
                    <a:xfrm>
                      <a:off x="4267200" y="2514600"/>
                      <a:ext cx="304800" cy="152400"/>
                      <a:chOff x="4267200" y="2362200"/>
                      <a:chExt cx="304800" cy="152400"/>
                    </a:xfrm>
                  </p:grpSpPr>
                  <p:cxnSp>
                    <p:nvCxnSpPr>
                      <p:cNvPr id="19" name="Straight Connector 18"/>
                      <p:cNvCxnSpPr/>
                      <p:nvPr/>
                    </p:nvCxnSpPr>
                    <p:spPr>
                      <a:xfrm flipH="1">
                        <a:off x="4267200" y="2362200"/>
                        <a:ext cx="3048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4267200" y="2438400"/>
                        <a:ext cx="3048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4267200" y="2667000"/>
                      <a:ext cx="304800" cy="152400"/>
                      <a:chOff x="4267200" y="2362200"/>
                      <a:chExt cx="304800" cy="152400"/>
                    </a:xfrm>
                  </p:grpSpPr>
                  <p:cxnSp>
                    <p:nvCxnSpPr>
                      <p:cNvPr id="22" name="Straight Connector 21"/>
                      <p:cNvCxnSpPr/>
                      <p:nvPr/>
                    </p:nvCxnSpPr>
                    <p:spPr>
                      <a:xfrm flipH="1">
                        <a:off x="4267200" y="2362200"/>
                        <a:ext cx="3048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267200" y="2438400"/>
                        <a:ext cx="3048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 name="Group 23"/>
                    <p:cNvGrpSpPr/>
                    <p:nvPr/>
                  </p:nvGrpSpPr>
                  <p:grpSpPr>
                    <a:xfrm>
                      <a:off x="4267200" y="2819400"/>
                      <a:ext cx="304800" cy="152400"/>
                      <a:chOff x="4267200" y="2362200"/>
                      <a:chExt cx="304800" cy="152400"/>
                    </a:xfrm>
                  </p:grpSpPr>
                  <p:cxnSp>
                    <p:nvCxnSpPr>
                      <p:cNvPr id="25" name="Straight Connector 24"/>
                      <p:cNvCxnSpPr/>
                      <p:nvPr/>
                    </p:nvCxnSpPr>
                    <p:spPr>
                      <a:xfrm flipH="1">
                        <a:off x="4267200" y="2362200"/>
                        <a:ext cx="3048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4267200" y="2438400"/>
                        <a:ext cx="3048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7" name="Group 26"/>
                    <p:cNvGrpSpPr/>
                    <p:nvPr/>
                  </p:nvGrpSpPr>
                  <p:grpSpPr>
                    <a:xfrm>
                      <a:off x="4267200" y="2971800"/>
                      <a:ext cx="304800" cy="152400"/>
                      <a:chOff x="4267200" y="2362200"/>
                      <a:chExt cx="304800" cy="152400"/>
                    </a:xfrm>
                  </p:grpSpPr>
                  <p:cxnSp>
                    <p:nvCxnSpPr>
                      <p:cNvPr id="28" name="Straight Connector 27"/>
                      <p:cNvCxnSpPr/>
                      <p:nvPr/>
                    </p:nvCxnSpPr>
                    <p:spPr>
                      <a:xfrm flipH="1">
                        <a:off x="4267200" y="2362200"/>
                        <a:ext cx="3048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4267200" y="2438400"/>
                        <a:ext cx="3048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1" name="Straight Connector 30"/>
                    <p:cNvCxnSpPr/>
                    <p:nvPr/>
                  </p:nvCxnSpPr>
                  <p:spPr>
                    <a:xfrm flipH="1">
                      <a:off x="4419600" y="3124200"/>
                      <a:ext cx="1524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4419600" y="3200400"/>
                      <a:ext cx="0" cy="152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7" name="Group 46"/>
                  <p:cNvGrpSpPr/>
                  <p:nvPr/>
                </p:nvGrpSpPr>
                <p:grpSpPr>
                  <a:xfrm>
                    <a:off x="1600200" y="1924050"/>
                    <a:ext cx="304800" cy="1196340"/>
                    <a:chOff x="2286000" y="2247900"/>
                    <a:chExt cx="304800" cy="1196340"/>
                  </a:xfrm>
                </p:grpSpPr>
                <p:cxnSp>
                  <p:nvCxnSpPr>
                    <p:cNvPr id="36" name="Straight Connector 35"/>
                    <p:cNvCxnSpPr/>
                    <p:nvPr/>
                  </p:nvCxnSpPr>
                  <p:spPr>
                    <a:xfrm>
                      <a:off x="2286000" y="2667000"/>
                      <a:ext cx="0" cy="2286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2286000" y="2895600"/>
                      <a:ext cx="3048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2590800" y="2667000"/>
                      <a:ext cx="0" cy="2286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2286000" y="2781300"/>
                      <a:ext cx="3048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2438400" y="2247900"/>
                      <a:ext cx="0" cy="533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2438400" y="2895600"/>
                      <a:ext cx="0" cy="54864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8" name="Straight Connector 47"/>
                  <p:cNvCxnSpPr/>
                  <p:nvPr/>
                </p:nvCxnSpPr>
                <p:spPr>
                  <a:xfrm>
                    <a:off x="533400" y="3124200"/>
                    <a:ext cx="1524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4" name="Group 63"/>
                  <p:cNvGrpSpPr/>
                  <p:nvPr/>
                </p:nvGrpSpPr>
                <p:grpSpPr>
                  <a:xfrm>
                    <a:off x="990600" y="3124200"/>
                    <a:ext cx="609600" cy="838200"/>
                    <a:chOff x="914400" y="3124200"/>
                    <a:chExt cx="609600" cy="838200"/>
                  </a:xfrm>
                </p:grpSpPr>
                <p:cxnSp>
                  <p:nvCxnSpPr>
                    <p:cNvPr id="50" name="Straight Connector 49"/>
                    <p:cNvCxnSpPr/>
                    <p:nvPr/>
                  </p:nvCxnSpPr>
                  <p:spPr>
                    <a:xfrm flipH="1">
                      <a:off x="914400" y="3276600"/>
                      <a:ext cx="304800" cy="2286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1219200" y="3276600"/>
                      <a:ext cx="304800" cy="2286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914400" y="3505200"/>
                      <a:ext cx="609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V="1">
                      <a:off x="1219200" y="3124200"/>
                      <a:ext cx="0" cy="152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914400" y="3505200"/>
                      <a:ext cx="152400" cy="457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H="1">
                      <a:off x="1371600" y="3505200"/>
                      <a:ext cx="152400" cy="457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1066800" y="3962400"/>
                      <a:ext cx="3048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3" name="Rectangle 62"/>
                    <p:cNvSpPr/>
                    <p:nvPr/>
                  </p:nvSpPr>
                  <p:spPr>
                    <a:xfrm>
                      <a:off x="1143000" y="3810000"/>
                      <a:ext cx="152400" cy="152400"/>
                    </a:xfrm>
                    <a:prstGeom prst="rect">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sp>
                <p:nvSpPr>
                  <p:cNvPr id="65" name="Rectangle 64"/>
                  <p:cNvSpPr/>
                  <p:nvPr/>
                </p:nvSpPr>
                <p:spPr>
                  <a:xfrm>
                    <a:off x="533400" y="1676400"/>
                    <a:ext cx="1524000" cy="228600"/>
                  </a:xfrm>
                  <a:prstGeom prst="rect">
                    <a:avLst/>
                  </a:prstGeom>
                  <a:pattFill prst="ltDnDiag">
                    <a:fgClr>
                      <a:schemeClr val="tx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68" name="Straight Arrow Connector 67"/>
                <p:cNvCxnSpPr>
                  <a:stCxn id="63" idx="2"/>
                </p:cNvCxnSpPr>
                <p:nvPr/>
              </p:nvCxnSpPr>
              <p:spPr>
                <a:xfrm>
                  <a:off x="1295400" y="3962400"/>
                  <a:ext cx="0" cy="685800"/>
                </a:xfrm>
                <a:prstGeom prst="straightConnector1">
                  <a:avLst/>
                </a:prstGeom>
                <a:ln w="2857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cxnSp>
            <p:nvCxnSpPr>
              <p:cNvPr id="71" name="Straight Connector 70"/>
              <p:cNvCxnSpPr/>
              <p:nvPr/>
            </p:nvCxnSpPr>
            <p:spPr>
              <a:xfrm>
                <a:off x="0" y="3124200"/>
                <a:ext cx="4572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a:off x="228600" y="3124200"/>
                <a:ext cx="0" cy="9144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75" name="TextBox 74"/>
            <p:cNvSpPr txBox="1"/>
            <p:nvPr/>
          </p:nvSpPr>
          <p:spPr>
            <a:xfrm>
              <a:off x="990600" y="2254250"/>
              <a:ext cx="457200" cy="461665"/>
            </a:xfrm>
            <a:prstGeom prst="rect">
              <a:avLst/>
            </a:prstGeom>
            <a:noFill/>
            <a:ln>
              <a:noFill/>
            </a:ln>
          </p:spPr>
          <p:txBody>
            <a:bodyPr wrap="square" rtlCol="0">
              <a:spAutoFit/>
            </a:bodyPr>
            <a:lstStyle/>
            <a:p>
              <a:r>
                <a:rPr lang="en-US" sz="2400" b="1" i="1" dirty="0">
                  <a:latin typeface="Times New Roman" pitchFamily="18" charset="0"/>
                  <a:cs typeface="Times New Roman" pitchFamily="18" charset="0"/>
                </a:rPr>
                <a:t>k</a:t>
              </a:r>
            </a:p>
          </p:txBody>
        </p:sp>
        <p:sp>
          <p:nvSpPr>
            <p:cNvPr id="76" name="TextBox 75"/>
            <p:cNvSpPr txBox="1"/>
            <p:nvPr/>
          </p:nvSpPr>
          <p:spPr>
            <a:xfrm>
              <a:off x="1981200" y="2286000"/>
              <a:ext cx="457200" cy="461665"/>
            </a:xfrm>
            <a:prstGeom prst="rect">
              <a:avLst/>
            </a:prstGeom>
            <a:noFill/>
            <a:ln>
              <a:noFill/>
            </a:ln>
          </p:spPr>
          <p:txBody>
            <a:bodyPr wrap="square" rtlCol="0">
              <a:spAutoFit/>
            </a:bodyPr>
            <a:lstStyle/>
            <a:p>
              <a:r>
                <a:rPr lang="en-US" sz="2400" b="1" i="1" dirty="0">
                  <a:latin typeface="Times New Roman" pitchFamily="18" charset="0"/>
                  <a:cs typeface="Times New Roman" pitchFamily="18" charset="0"/>
                </a:rPr>
                <a:t>c</a:t>
              </a:r>
            </a:p>
          </p:txBody>
        </p:sp>
        <p:sp>
          <p:nvSpPr>
            <p:cNvPr id="77" name="TextBox 76"/>
            <p:cNvSpPr txBox="1"/>
            <p:nvPr/>
          </p:nvSpPr>
          <p:spPr>
            <a:xfrm>
              <a:off x="1079500" y="3424535"/>
              <a:ext cx="457200" cy="461665"/>
            </a:xfrm>
            <a:prstGeom prst="rect">
              <a:avLst/>
            </a:prstGeom>
            <a:noFill/>
            <a:ln>
              <a:noFill/>
            </a:ln>
          </p:spPr>
          <p:txBody>
            <a:bodyPr wrap="square" rtlCol="0">
              <a:spAutoFit/>
            </a:bodyPr>
            <a:lstStyle/>
            <a:p>
              <a:r>
                <a:rPr lang="en-US" sz="2400" b="1" i="1" dirty="0">
                  <a:latin typeface="Times New Roman" pitchFamily="18" charset="0"/>
                  <a:cs typeface="Times New Roman" pitchFamily="18" charset="0"/>
                </a:rPr>
                <a:t>m</a:t>
              </a:r>
            </a:p>
          </p:txBody>
        </p:sp>
        <p:sp>
          <p:nvSpPr>
            <p:cNvPr id="78" name="TextBox 77"/>
            <p:cNvSpPr txBox="1"/>
            <p:nvPr/>
          </p:nvSpPr>
          <p:spPr>
            <a:xfrm>
              <a:off x="1295400" y="4305300"/>
              <a:ext cx="457200" cy="461665"/>
            </a:xfrm>
            <a:prstGeom prst="rect">
              <a:avLst/>
            </a:prstGeom>
            <a:noFill/>
            <a:ln>
              <a:noFill/>
            </a:ln>
          </p:spPr>
          <p:txBody>
            <a:bodyPr wrap="square" rtlCol="0">
              <a:spAutoFit/>
            </a:bodyPr>
            <a:lstStyle/>
            <a:p>
              <a:r>
                <a:rPr lang="en-US" sz="2400" b="1" i="1" dirty="0">
                  <a:latin typeface="Times New Roman" pitchFamily="18" charset="0"/>
                  <a:cs typeface="Times New Roman" pitchFamily="18" charset="0"/>
                </a:rPr>
                <a:t>f</a:t>
              </a:r>
            </a:p>
          </p:txBody>
        </p:sp>
        <p:sp>
          <p:nvSpPr>
            <p:cNvPr id="79" name="TextBox 78"/>
            <p:cNvSpPr txBox="1"/>
            <p:nvPr/>
          </p:nvSpPr>
          <p:spPr>
            <a:xfrm>
              <a:off x="304800" y="3733800"/>
              <a:ext cx="457200" cy="461665"/>
            </a:xfrm>
            <a:prstGeom prst="rect">
              <a:avLst/>
            </a:prstGeom>
            <a:noFill/>
            <a:ln>
              <a:noFill/>
            </a:ln>
          </p:spPr>
          <p:txBody>
            <a:bodyPr wrap="square" rtlCol="0">
              <a:spAutoFit/>
            </a:bodyPr>
            <a:lstStyle/>
            <a:p>
              <a:r>
                <a:rPr lang="en-US" sz="2400" b="1" i="1" dirty="0">
                  <a:latin typeface="Times New Roman" pitchFamily="18" charset="0"/>
                  <a:cs typeface="Times New Roman" pitchFamily="18" charset="0"/>
                </a:rPr>
                <a:t>x</a:t>
              </a:r>
            </a:p>
          </p:txBody>
        </p:sp>
        <p:sp>
          <p:nvSpPr>
            <p:cNvPr id="80" name="TextBox 79"/>
            <p:cNvSpPr txBox="1"/>
            <p:nvPr/>
          </p:nvSpPr>
          <p:spPr>
            <a:xfrm>
              <a:off x="0" y="2747665"/>
              <a:ext cx="1219200" cy="461665"/>
            </a:xfrm>
            <a:prstGeom prst="rect">
              <a:avLst/>
            </a:prstGeom>
            <a:noFill/>
            <a:ln>
              <a:noFill/>
            </a:ln>
          </p:spPr>
          <p:txBody>
            <a:bodyPr wrap="square" rtlCol="0">
              <a:spAutoFit/>
            </a:bodyPr>
            <a:lstStyle/>
            <a:p>
              <a:r>
                <a:rPr lang="en-US" sz="2400" b="1" i="1" dirty="0">
                  <a:latin typeface="Times New Roman" pitchFamily="18" charset="0"/>
                  <a:cs typeface="Times New Roman" pitchFamily="18" charset="0"/>
                </a:rPr>
                <a:t>x </a:t>
              </a:r>
              <a:r>
                <a:rPr lang="en-US" sz="2400" b="1" dirty="0">
                  <a:latin typeface="Times New Roman" pitchFamily="18" charset="0"/>
                  <a:cs typeface="Times New Roman" pitchFamily="18" charset="0"/>
                </a:rPr>
                <a:t>= 0</a:t>
              </a:r>
            </a:p>
          </p:txBody>
        </p:sp>
      </p:grpSp>
      <p:graphicFrame>
        <p:nvGraphicFramePr>
          <p:cNvPr id="82" name="Object 81"/>
          <p:cNvGraphicFramePr>
            <a:graphicFrameLocks noChangeAspect="1"/>
          </p:cNvGraphicFramePr>
          <p:nvPr>
            <p:extLst>
              <p:ext uri="{D42A27DB-BD31-4B8C-83A1-F6EECF244321}">
                <p14:modId xmlns:p14="http://schemas.microsoft.com/office/powerpoint/2010/main" val="2094957718"/>
              </p:ext>
            </p:extLst>
          </p:nvPr>
        </p:nvGraphicFramePr>
        <p:xfrm>
          <a:off x="2971800" y="1515070"/>
          <a:ext cx="1715392" cy="667097"/>
        </p:xfrm>
        <a:graphic>
          <a:graphicData uri="http://schemas.openxmlformats.org/presentationml/2006/ole">
            <mc:AlternateContent xmlns:mc="http://schemas.openxmlformats.org/markup-compatibility/2006">
              <mc:Choice xmlns:v="urn:schemas-microsoft-com:vml" Requires="v">
                <p:oleObj name="Equation" r:id="rId5" imgW="457200" imgH="177480" progId="Equation.3">
                  <p:embed/>
                </p:oleObj>
              </mc:Choice>
              <mc:Fallback>
                <p:oleObj name="Equation" r:id="rId5" imgW="457200" imgH="177480" progId="Equation.3">
                  <p:embed/>
                  <p:pic>
                    <p:nvPicPr>
                      <p:cNvPr id="0" name=""/>
                      <p:cNvPicPr/>
                      <p:nvPr/>
                    </p:nvPicPr>
                    <p:blipFill>
                      <a:blip r:embed="rId6"/>
                      <a:stretch>
                        <a:fillRect/>
                      </a:stretch>
                    </p:blipFill>
                    <p:spPr>
                      <a:xfrm>
                        <a:off x="2971800" y="1515070"/>
                        <a:ext cx="1715392" cy="667097"/>
                      </a:xfrm>
                      <a:prstGeom prst="rect">
                        <a:avLst/>
                      </a:prstGeom>
                    </p:spPr>
                  </p:pic>
                </p:oleObj>
              </mc:Fallback>
            </mc:AlternateContent>
          </a:graphicData>
        </a:graphic>
      </p:graphicFrame>
      <p:grpSp>
        <p:nvGrpSpPr>
          <p:cNvPr id="115" name="Group 114"/>
          <p:cNvGrpSpPr/>
          <p:nvPr/>
        </p:nvGrpSpPr>
        <p:grpSpPr>
          <a:xfrm>
            <a:off x="5270500" y="717202"/>
            <a:ext cx="3378200" cy="2790230"/>
            <a:chOff x="4775200" y="1252835"/>
            <a:chExt cx="3378200" cy="2790230"/>
          </a:xfrm>
        </p:grpSpPr>
        <p:grpSp>
          <p:nvGrpSpPr>
            <p:cNvPr id="102" name="Group 101"/>
            <p:cNvGrpSpPr/>
            <p:nvPr/>
          </p:nvGrpSpPr>
          <p:grpSpPr>
            <a:xfrm>
              <a:off x="5181600" y="1402080"/>
              <a:ext cx="2514600" cy="2166620"/>
              <a:chOff x="5181600" y="1402080"/>
              <a:chExt cx="2514600" cy="2166620"/>
            </a:xfrm>
          </p:grpSpPr>
          <p:cxnSp>
            <p:nvCxnSpPr>
              <p:cNvPr id="84" name="Straight Arrow Connector 83"/>
              <p:cNvCxnSpPr/>
              <p:nvPr/>
            </p:nvCxnSpPr>
            <p:spPr>
              <a:xfrm>
                <a:off x="5257800" y="3505200"/>
                <a:ext cx="243840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p:nvPr/>
            </p:nvCxnSpPr>
            <p:spPr>
              <a:xfrm rot="16200000">
                <a:off x="4206240" y="2453640"/>
                <a:ext cx="210312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flipV="1">
                <a:off x="5257800" y="1790700"/>
                <a:ext cx="1905000" cy="171450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88" name="Oval 87"/>
              <p:cNvSpPr/>
              <p:nvPr/>
            </p:nvSpPr>
            <p:spPr>
              <a:xfrm>
                <a:off x="5181600" y="34163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p:cNvSpPr/>
              <p:nvPr/>
            </p:nvSpPr>
            <p:spPr>
              <a:xfrm>
                <a:off x="5715000" y="29337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p:cNvSpPr/>
              <p:nvPr/>
            </p:nvSpPr>
            <p:spPr>
              <a:xfrm>
                <a:off x="6172200" y="25527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p:cNvSpPr/>
              <p:nvPr/>
            </p:nvSpPr>
            <p:spPr>
              <a:xfrm>
                <a:off x="6629400" y="21336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p:cNvSpPr/>
              <p:nvPr/>
            </p:nvSpPr>
            <p:spPr>
              <a:xfrm>
                <a:off x="7086600" y="17145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4" name="Straight Connector 93"/>
              <p:cNvCxnSpPr>
                <a:stCxn id="89" idx="4"/>
              </p:cNvCxnSpPr>
              <p:nvPr/>
            </p:nvCxnSpPr>
            <p:spPr>
              <a:xfrm>
                <a:off x="5791200" y="3086100"/>
                <a:ext cx="0" cy="41910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6261100" y="2682240"/>
                <a:ext cx="0" cy="82296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a:off x="6718300" y="2316480"/>
                <a:ext cx="0" cy="118872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7175500" y="1859280"/>
                <a:ext cx="0" cy="164592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rot="16200000">
                <a:off x="6172200" y="876300"/>
                <a:ext cx="0" cy="182880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rot="16200000">
                <a:off x="5943600" y="1524000"/>
                <a:ext cx="0" cy="137160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rot="16200000">
                <a:off x="5715000" y="2166620"/>
                <a:ext cx="0" cy="91440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rot="16200000">
                <a:off x="5486400" y="2787650"/>
                <a:ext cx="0" cy="45720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grpSp>
        <p:sp>
          <p:nvSpPr>
            <p:cNvPr id="103" name="TextBox 102"/>
            <p:cNvSpPr txBox="1"/>
            <p:nvPr/>
          </p:nvSpPr>
          <p:spPr>
            <a:xfrm>
              <a:off x="5041900" y="3575050"/>
              <a:ext cx="457200" cy="461665"/>
            </a:xfrm>
            <a:prstGeom prst="rect">
              <a:avLst/>
            </a:prstGeom>
            <a:noFill/>
            <a:ln>
              <a:noFill/>
            </a:ln>
          </p:spPr>
          <p:txBody>
            <a:bodyPr wrap="square" rtlCol="0">
              <a:spAutoFit/>
            </a:bodyPr>
            <a:lstStyle/>
            <a:p>
              <a:r>
                <a:rPr lang="en-US" sz="2400" b="1" i="1" dirty="0">
                  <a:latin typeface="Times New Roman" pitchFamily="18" charset="0"/>
                  <a:cs typeface="Times New Roman" pitchFamily="18" charset="0"/>
                </a:rPr>
                <a:t>x</a:t>
              </a:r>
              <a:r>
                <a:rPr lang="en-US" sz="2400" b="1" baseline="-25000" dirty="0">
                  <a:latin typeface="Times New Roman" pitchFamily="18" charset="0"/>
                  <a:cs typeface="Times New Roman" pitchFamily="18" charset="0"/>
                </a:rPr>
                <a:t>1</a:t>
              </a:r>
              <a:endParaRPr lang="en-US" sz="2400" b="1" i="1" dirty="0">
                <a:latin typeface="Times New Roman" pitchFamily="18" charset="0"/>
                <a:cs typeface="Times New Roman" pitchFamily="18" charset="0"/>
              </a:endParaRPr>
            </a:p>
          </p:txBody>
        </p:sp>
        <p:sp>
          <p:nvSpPr>
            <p:cNvPr id="104" name="TextBox 103"/>
            <p:cNvSpPr txBox="1"/>
            <p:nvPr/>
          </p:nvSpPr>
          <p:spPr>
            <a:xfrm>
              <a:off x="5511800" y="3581400"/>
              <a:ext cx="457200" cy="461665"/>
            </a:xfrm>
            <a:prstGeom prst="rect">
              <a:avLst/>
            </a:prstGeom>
            <a:noFill/>
            <a:ln>
              <a:noFill/>
            </a:ln>
          </p:spPr>
          <p:txBody>
            <a:bodyPr wrap="square" rtlCol="0">
              <a:spAutoFit/>
            </a:bodyPr>
            <a:lstStyle/>
            <a:p>
              <a:r>
                <a:rPr lang="en-US" sz="2400" b="1" i="1" dirty="0">
                  <a:latin typeface="Times New Roman" pitchFamily="18" charset="0"/>
                  <a:cs typeface="Times New Roman" pitchFamily="18" charset="0"/>
                </a:rPr>
                <a:t>x</a:t>
              </a:r>
              <a:r>
                <a:rPr lang="en-US" sz="2400" b="1" baseline="-25000" dirty="0">
                  <a:latin typeface="Times New Roman" pitchFamily="18" charset="0"/>
                  <a:cs typeface="Times New Roman" pitchFamily="18" charset="0"/>
                </a:rPr>
                <a:t>2</a:t>
              </a:r>
              <a:endParaRPr lang="en-US" sz="2400" b="1" i="1" dirty="0">
                <a:latin typeface="Times New Roman" pitchFamily="18" charset="0"/>
                <a:cs typeface="Times New Roman" pitchFamily="18" charset="0"/>
              </a:endParaRPr>
            </a:p>
          </p:txBody>
        </p:sp>
        <p:sp>
          <p:nvSpPr>
            <p:cNvPr id="105" name="TextBox 104"/>
            <p:cNvSpPr txBox="1"/>
            <p:nvPr/>
          </p:nvSpPr>
          <p:spPr>
            <a:xfrm>
              <a:off x="6019800" y="3581400"/>
              <a:ext cx="457200" cy="461665"/>
            </a:xfrm>
            <a:prstGeom prst="rect">
              <a:avLst/>
            </a:prstGeom>
            <a:noFill/>
            <a:ln>
              <a:noFill/>
            </a:ln>
          </p:spPr>
          <p:txBody>
            <a:bodyPr wrap="square" rtlCol="0">
              <a:spAutoFit/>
            </a:bodyPr>
            <a:lstStyle/>
            <a:p>
              <a:r>
                <a:rPr lang="en-US" sz="2400" b="1" i="1" dirty="0">
                  <a:latin typeface="Times New Roman" pitchFamily="18" charset="0"/>
                  <a:cs typeface="Times New Roman" pitchFamily="18" charset="0"/>
                </a:rPr>
                <a:t>x</a:t>
              </a:r>
              <a:r>
                <a:rPr lang="en-US" sz="2400" b="1" baseline="-25000" dirty="0">
                  <a:latin typeface="Times New Roman" pitchFamily="18" charset="0"/>
                  <a:cs typeface="Times New Roman" pitchFamily="18" charset="0"/>
                </a:rPr>
                <a:t>3</a:t>
              </a:r>
              <a:endParaRPr lang="en-US" sz="2400" b="1" i="1" dirty="0">
                <a:latin typeface="Times New Roman" pitchFamily="18" charset="0"/>
                <a:cs typeface="Times New Roman" pitchFamily="18" charset="0"/>
              </a:endParaRPr>
            </a:p>
          </p:txBody>
        </p:sp>
        <p:sp>
          <p:nvSpPr>
            <p:cNvPr id="106" name="TextBox 105"/>
            <p:cNvSpPr txBox="1"/>
            <p:nvPr/>
          </p:nvSpPr>
          <p:spPr>
            <a:xfrm>
              <a:off x="6477000" y="3581400"/>
              <a:ext cx="457200" cy="461665"/>
            </a:xfrm>
            <a:prstGeom prst="rect">
              <a:avLst/>
            </a:prstGeom>
            <a:noFill/>
            <a:ln>
              <a:noFill/>
            </a:ln>
          </p:spPr>
          <p:txBody>
            <a:bodyPr wrap="square" rtlCol="0">
              <a:spAutoFit/>
            </a:bodyPr>
            <a:lstStyle/>
            <a:p>
              <a:r>
                <a:rPr lang="en-US" sz="2400" b="1" i="1" dirty="0">
                  <a:latin typeface="Times New Roman" pitchFamily="18" charset="0"/>
                  <a:cs typeface="Times New Roman" pitchFamily="18" charset="0"/>
                </a:rPr>
                <a:t>x</a:t>
              </a:r>
              <a:r>
                <a:rPr lang="en-US" sz="2400" b="1" baseline="-25000" dirty="0">
                  <a:latin typeface="Times New Roman" pitchFamily="18" charset="0"/>
                  <a:cs typeface="Times New Roman" pitchFamily="18" charset="0"/>
                </a:rPr>
                <a:t>4</a:t>
              </a:r>
              <a:endParaRPr lang="en-US" sz="2400" b="1" i="1" dirty="0">
                <a:latin typeface="Times New Roman" pitchFamily="18" charset="0"/>
                <a:cs typeface="Times New Roman" pitchFamily="18" charset="0"/>
              </a:endParaRPr>
            </a:p>
          </p:txBody>
        </p:sp>
        <p:sp>
          <p:nvSpPr>
            <p:cNvPr id="107" name="TextBox 106"/>
            <p:cNvSpPr txBox="1"/>
            <p:nvPr/>
          </p:nvSpPr>
          <p:spPr>
            <a:xfrm>
              <a:off x="6934200" y="3581400"/>
              <a:ext cx="457200" cy="461665"/>
            </a:xfrm>
            <a:prstGeom prst="rect">
              <a:avLst/>
            </a:prstGeom>
            <a:noFill/>
            <a:ln>
              <a:noFill/>
            </a:ln>
          </p:spPr>
          <p:txBody>
            <a:bodyPr wrap="square" rtlCol="0">
              <a:spAutoFit/>
            </a:bodyPr>
            <a:lstStyle/>
            <a:p>
              <a:r>
                <a:rPr lang="en-US" sz="2400" b="1" i="1" dirty="0">
                  <a:latin typeface="Times New Roman" pitchFamily="18" charset="0"/>
                  <a:cs typeface="Times New Roman" pitchFamily="18" charset="0"/>
                </a:rPr>
                <a:t>x</a:t>
              </a:r>
              <a:r>
                <a:rPr lang="en-US" sz="2400" b="1" baseline="-25000" dirty="0">
                  <a:latin typeface="Times New Roman" pitchFamily="18" charset="0"/>
                  <a:cs typeface="Times New Roman" pitchFamily="18" charset="0"/>
                </a:rPr>
                <a:t>5</a:t>
              </a:r>
              <a:endParaRPr lang="en-US" sz="2400" b="1" i="1" dirty="0">
                <a:latin typeface="Times New Roman" pitchFamily="18" charset="0"/>
                <a:cs typeface="Times New Roman" pitchFamily="18" charset="0"/>
              </a:endParaRPr>
            </a:p>
          </p:txBody>
        </p:sp>
        <p:sp>
          <p:nvSpPr>
            <p:cNvPr id="108" name="TextBox 107"/>
            <p:cNvSpPr txBox="1"/>
            <p:nvPr/>
          </p:nvSpPr>
          <p:spPr>
            <a:xfrm>
              <a:off x="4775200" y="3215680"/>
              <a:ext cx="457200" cy="461665"/>
            </a:xfrm>
            <a:prstGeom prst="rect">
              <a:avLst/>
            </a:prstGeom>
            <a:noFill/>
            <a:ln>
              <a:noFill/>
            </a:ln>
          </p:spPr>
          <p:txBody>
            <a:bodyPr wrap="square" rtlCol="0">
              <a:spAutoFit/>
            </a:bodyPr>
            <a:lstStyle/>
            <a:p>
              <a:r>
                <a:rPr lang="en-US" sz="2400" b="1" i="1" dirty="0">
                  <a:latin typeface="Times New Roman" pitchFamily="18" charset="0"/>
                  <a:cs typeface="Times New Roman" pitchFamily="18" charset="0"/>
                </a:rPr>
                <a:t>f</a:t>
              </a:r>
              <a:r>
                <a:rPr lang="en-US" sz="2400" b="1" baseline="-25000" dirty="0">
                  <a:latin typeface="Times New Roman" pitchFamily="18" charset="0"/>
                  <a:cs typeface="Times New Roman" pitchFamily="18" charset="0"/>
                </a:rPr>
                <a:t>1</a:t>
              </a:r>
              <a:endParaRPr lang="en-US" sz="2400" b="1" i="1" dirty="0">
                <a:latin typeface="Times New Roman" pitchFamily="18" charset="0"/>
                <a:cs typeface="Times New Roman" pitchFamily="18" charset="0"/>
              </a:endParaRPr>
            </a:p>
          </p:txBody>
        </p:sp>
        <p:sp>
          <p:nvSpPr>
            <p:cNvPr id="109" name="TextBox 108"/>
            <p:cNvSpPr txBox="1"/>
            <p:nvPr/>
          </p:nvSpPr>
          <p:spPr>
            <a:xfrm>
              <a:off x="4800600" y="2814935"/>
              <a:ext cx="457200" cy="461665"/>
            </a:xfrm>
            <a:prstGeom prst="rect">
              <a:avLst/>
            </a:prstGeom>
            <a:noFill/>
            <a:ln>
              <a:noFill/>
            </a:ln>
          </p:spPr>
          <p:txBody>
            <a:bodyPr wrap="square" rtlCol="0">
              <a:spAutoFit/>
            </a:bodyPr>
            <a:lstStyle/>
            <a:p>
              <a:r>
                <a:rPr lang="en-US" sz="2400" b="1" i="1" dirty="0">
                  <a:latin typeface="Times New Roman" pitchFamily="18" charset="0"/>
                  <a:cs typeface="Times New Roman" pitchFamily="18" charset="0"/>
                </a:rPr>
                <a:t>f</a:t>
              </a:r>
              <a:r>
                <a:rPr lang="en-US" sz="2400" b="1" baseline="-25000" dirty="0">
                  <a:latin typeface="Times New Roman" pitchFamily="18" charset="0"/>
                  <a:cs typeface="Times New Roman" pitchFamily="18" charset="0"/>
                </a:rPr>
                <a:t>2</a:t>
              </a:r>
              <a:endParaRPr lang="en-US" sz="2400" b="1" i="1" dirty="0">
                <a:latin typeface="Times New Roman" pitchFamily="18" charset="0"/>
                <a:cs typeface="Times New Roman" pitchFamily="18" charset="0"/>
              </a:endParaRPr>
            </a:p>
          </p:txBody>
        </p:sp>
        <p:sp>
          <p:nvSpPr>
            <p:cNvPr id="110" name="TextBox 109"/>
            <p:cNvSpPr txBox="1"/>
            <p:nvPr/>
          </p:nvSpPr>
          <p:spPr>
            <a:xfrm>
              <a:off x="4800600" y="2362200"/>
              <a:ext cx="457200" cy="461665"/>
            </a:xfrm>
            <a:prstGeom prst="rect">
              <a:avLst/>
            </a:prstGeom>
            <a:noFill/>
            <a:ln>
              <a:noFill/>
            </a:ln>
          </p:spPr>
          <p:txBody>
            <a:bodyPr wrap="square" rtlCol="0">
              <a:spAutoFit/>
            </a:bodyPr>
            <a:lstStyle/>
            <a:p>
              <a:r>
                <a:rPr lang="en-US" sz="2400" b="1" i="1" dirty="0">
                  <a:latin typeface="Times New Roman" pitchFamily="18" charset="0"/>
                  <a:cs typeface="Times New Roman" pitchFamily="18" charset="0"/>
                </a:rPr>
                <a:t>f</a:t>
              </a:r>
              <a:r>
                <a:rPr lang="en-US" sz="2400" b="1" baseline="-25000" dirty="0">
                  <a:latin typeface="Times New Roman" pitchFamily="18" charset="0"/>
                  <a:cs typeface="Times New Roman" pitchFamily="18" charset="0"/>
                </a:rPr>
                <a:t>3</a:t>
              </a:r>
              <a:endParaRPr lang="en-US" sz="2400" b="1" i="1" dirty="0">
                <a:latin typeface="Times New Roman" pitchFamily="18" charset="0"/>
                <a:cs typeface="Times New Roman" pitchFamily="18" charset="0"/>
              </a:endParaRPr>
            </a:p>
          </p:txBody>
        </p:sp>
        <p:sp>
          <p:nvSpPr>
            <p:cNvPr id="111" name="TextBox 110"/>
            <p:cNvSpPr txBox="1"/>
            <p:nvPr/>
          </p:nvSpPr>
          <p:spPr>
            <a:xfrm>
              <a:off x="4800600" y="1905000"/>
              <a:ext cx="457200" cy="461665"/>
            </a:xfrm>
            <a:prstGeom prst="rect">
              <a:avLst/>
            </a:prstGeom>
            <a:noFill/>
            <a:ln>
              <a:noFill/>
            </a:ln>
          </p:spPr>
          <p:txBody>
            <a:bodyPr wrap="square" rtlCol="0">
              <a:spAutoFit/>
            </a:bodyPr>
            <a:lstStyle/>
            <a:p>
              <a:r>
                <a:rPr lang="en-US" sz="2400" b="1" i="1" dirty="0">
                  <a:latin typeface="Times New Roman" pitchFamily="18" charset="0"/>
                  <a:cs typeface="Times New Roman" pitchFamily="18" charset="0"/>
                </a:rPr>
                <a:t>f</a:t>
              </a:r>
              <a:r>
                <a:rPr lang="en-US" sz="2400" b="1" baseline="-25000" dirty="0">
                  <a:latin typeface="Times New Roman" pitchFamily="18" charset="0"/>
                  <a:cs typeface="Times New Roman" pitchFamily="18" charset="0"/>
                </a:rPr>
                <a:t>4</a:t>
              </a:r>
              <a:endParaRPr lang="en-US" sz="2400" b="1" i="1" dirty="0">
                <a:latin typeface="Times New Roman" pitchFamily="18" charset="0"/>
                <a:cs typeface="Times New Roman" pitchFamily="18" charset="0"/>
              </a:endParaRPr>
            </a:p>
          </p:txBody>
        </p:sp>
        <p:sp>
          <p:nvSpPr>
            <p:cNvPr id="112" name="TextBox 111"/>
            <p:cNvSpPr txBox="1"/>
            <p:nvPr/>
          </p:nvSpPr>
          <p:spPr>
            <a:xfrm>
              <a:off x="4800600" y="1524000"/>
              <a:ext cx="457200" cy="461665"/>
            </a:xfrm>
            <a:prstGeom prst="rect">
              <a:avLst/>
            </a:prstGeom>
            <a:noFill/>
            <a:ln>
              <a:noFill/>
            </a:ln>
          </p:spPr>
          <p:txBody>
            <a:bodyPr wrap="square" rtlCol="0">
              <a:spAutoFit/>
            </a:bodyPr>
            <a:lstStyle/>
            <a:p>
              <a:r>
                <a:rPr lang="en-US" sz="2400" b="1" i="1" dirty="0">
                  <a:latin typeface="Times New Roman" pitchFamily="18" charset="0"/>
                  <a:cs typeface="Times New Roman" pitchFamily="18" charset="0"/>
                </a:rPr>
                <a:t>f</a:t>
              </a:r>
              <a:r>
                <a:rPr lang="en-US" sz="2400" b="1" baseline="-25000" dirty="0">
                  <a:latin typeface="Times New Roman" pitchFamily="18" charset="0"/>
                  <a:cs typeface="Times New Roman" pitchFamily="18" charset="0"/>
                </a:rPr>
                <a:t>5</a:t>
              </a:r>
              <a:endParaRPr lang="en-US" sz="2400" b="1" i="1" dirty="0">
                <a:latin typeface="Times New Roman" pitchFamily="18" charset="0"/>
                <a:cs typeface="Times New Roman" pitchFamily="18" charset="0"/>
              </a:endParaRPr>
            </a:p>
          </p:txBody>
        </p:sp>
        <p:sp>
          <p:nvSpPr>
            <p:cNvPr id="113" name="TextBox 112"/>
            <p:cNvSpPr txBox="1"/>
            <p:nvPr/>
          </p:nvSpPr>
          <p:spPr>
            <a:xfrm>
              <a:off x="5257800" y="1252835"/>
              <a:ext cx="457200" cy="461665"/>
            </a:xfrm>
            <a:prstGeom prst="rect">
              <a:avLst/>
            </a:prstGeom>
            <a:noFill/>
            <a:ln>
              <a:noFill/>
            </a:ln>
          </p:spPr>
          <p:txBody>
            <a:bodyPr wrap="square" rtlCol="0">
              <a:spAutoFit/>
            </a:bodyPr>
            <a:lstStyle/>
            <a:p>
              <a:r>
                <a:rPr lang="en-US" sz="2400" b="1" i="1" dirty="0">
                  <a:latin typeface="Times New Roman" pitchFamily="18" charset="0"/>
                  <a:cs typeface="Times New Roman" pitchFamily="18" charset="0"/>
                </a:rPr>
                <a:t>f</a:t>
              </a:r>
            </a:p>
          </p:txBody>
        </p:sp>
        <p:sp>
          <p:nvSpPr>
            <p:cNvPr id="114" name="TextBox 113"/>
            <p:cNvSpPr txBox="1"/>
            <p:nvPr/>
          </p:nvSpPr>
          <p:spPr>
            <a:xfrm>
              <a:off x="7696200" y="3276600"/>
              <a:ext cx="457200" cy="461665"/>
            </a:xfrm>
            <a:prstGeom prst="rect">
              <a:avLst/>
            </a:prstGeom>
            <a:noFill/>
            <a:ln>
              <a:noFill/>
            </a:ln>
          </p:spPr>
          <p:txBody>
            <a:bodyPr wrap="square" rtlCol="0">
              <a:spAutoFit/>
            </a:bodyPr>
            <a:lstStyle/>
            <a:p>
              <a:r>
                <a:rPr lang="en-US" sz="2400" b="1" i="1" dirty="0">
                  <a:latin typeface="Times New Roman" pitchFamily="18" charset="0"/>
                  <a:cs typeface="Times New Roman" pitchFamily="18" charset="0"/>
                </a:rPr>
                <a:t>x</a:t>
              </a:r>
            </a:p>
          </p:txBody>
        </p:sp>
      </p:grpSp>
      <p:sp>
        <p:nvSpPr>
          <p:cNvPr id="116" name="TextBox 115"/>
          <p:cNvSpPr txBox="1"/>
          <p:nvPr/>
        </p:nvSpPr>
        <p:spPr>
          <a:xfrm>
            <a:off x="2184400" y="763883"/>
            <a:ext cx="3314700" cy="461665"/>
          </a:xfrm>
          <a:prstGeom prst="rect">
            <a:avLst/>
          </a:prstGeom>
          <a:noFill/>
          <a:ln>
            <a:noFill/>
          </a:ln>
        </p:spPr>
        <p:txBody>
          <a:bodyPr wrap="square" rtlCol="0">
            <a:spAutoFit/>
          </a:bodyPr>
          <a:lstStyle/>
          <a:p>
            <a:r>
              <a:rPr lang="en-US" sz="2400" b="1" u="sng" dirty="0">
                <a:latin typeface="Times New Roman" pitchFamily="18" charset="0"/>
                <a:cs typeface="Times New Roman" pitchFamily="18" charset="0"/>
              </a:rPr>
              <a:t>Static Characteristic</a:t>
            </a:r>
          </a:p>
        </p:txBody>
      </p:sp>
      <p:sp>
        <p:nvSpPr>
          <p:cNvPr id="117" name="TextBox 116"/>
          <p:cNvSpPr txBox="1"/>
          <p:nvPr/>
        </p:nvSpPr>
        <p:spPr>
          <a:xfrm>
            <a:off x="2222500" y="3348335"/>
            <a:ext cx="3314700" cy="461665"/>
          </a:xfrm>
          <a:prstGeom prst="rect">
            <a:avLst/>
          </a:prstGeom>
          <a:noFill/>
          <a:ln>
            <a:noFill/>
          </a:ln>
        </p:spPr>
        <p:txBody>
          <a:bodyPr wrap="square" rtlCol="0">
            <a:spAutoFit/>
          </a:bodyPr>
          <a:lstStyle/>
          <a:p>
            <a:r>
              <a:rPr lang="en-US" sz="2400" b="1" u="sng" dirty="0">
                <a:latin typeface="Times New Roman" pitchFamily="18" charset="0"/>
                <a:cs typeface="Times New Roman" pitchFamily="18" charset="0"/>
              </a:rPr>
              <a:t>Dynamic Characteristic</a:t>
            </a:r>
          </a:p>
        </p:txBody>
      </p:sp>
      <p:graphicFrame>
        <p:nvGraphicFramePr>
          <p:cNvPr id="118" name="Object 117"/>
          <p:cNvGraphicFramePr>
            <a:graphicFrameLocks noChangeAspect="1"/>
          </p:cNvGraphicFramePr>
          <p:nvPr>
            <p:extLst>
              <p:ext uri="{D42A27DB-BD31-4B8C-83A1-F6EECF244321}">
                <p14:modId xmlns:p14="http://schemas.microsoft.com/office/powerpoint/2010/main" val="4127550113"/>
              </p:ext>
            </p:extLst>
          </p:nvPr>
        </p:nvGraphicFramePr>
        <p:xfrm>
          <a:off x="1219200" y="5029200"/>
          <a:ext cx="3910012" cy="668338"/>
        </p:xfrm>
        <a:graphic>
          <a:graphicData uri="http://schemas.openxmlformats.org/presentationml/2006/ole">
            <mc:AlternateContent xmlns:mc="http://schemas.openxmlformats.org/markup-compatibility/2006">
              <mc:Choice xmlns:v="urn:schemas-microsoft-com:vml" Requires="v">
                <p:oleObj name="Equation" r:id="rId7" imgW="1041120" imgH="177480" progId="Equation.3">
                  <p:embed/>
                </p:oleObj>
              </mc:Choice>
              <mc:Fallback>
                <p:oleObj name="Equation" r:id="rId7" imgW="1041120" imgH="177480" progId="Equation.3">
                  <p:embed/>
                  <p:pic>
                    <p:nvPicPr>
                      <p:cNvPr id="0" name="Object 81"/>
                      <p:cNvPicPr>
                        <a:picLocks noChangeAspect="1" noChangeArrowheads="1"/>
                      </p:cNvPicPr>
                      <p:nvPr/>
                    </p:nvPicPr>
                    <p:blipFill>
                      <a:blip r:embed="rId8"/>
                      <a:srcRect/>
                      <a:stretch>
                        <a:fillRect/>
                      </a:stretch>
                    </p:blipFill>
                    <p:spPr bwMode="auto">
                      <a:xfrm>
                        <a:off x="1219200" y="5029200"/>
                        <a:ext cx="3910012" cy="66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19" name="Group 118"/>
          <p:cNvGrpSpPr/>
          <p:nvPr/>
        </p:nvGrpSpPr>
        <p:grpSpPr>
          <a:xfrm>
            <a:off x="5270500" y="3668067"/>
            <a:ext cx="3925196" cy="3101033"/>
            <a:chOff x="5270500" y="3668067"/>
            <a:chExt cx="3925196" cy="3101033"/>
          </a:xfrm>
        </p:grpSpPr>
        <p:pic>
          <p:nvPicPr>
            <p:cNvPr id="3079" name="Picture 7" descr="https://lost-contact.mit.edu/afs/umich.edu/class/ctms/Public/html/extras/step1w.gif"/>
            <p:cNvPicPr>
              <a:picLocks noChangeAspect="1" noChangeArrowheads="1"/>
            </p:cNvPicPr>
            <p:nvPr/>
          </p:nvPicPr>
          <p:blipFill rotWithShape="1">
            <a:blip r:embed="rId9">
              <a:extLst>
                <a:ext uri="{28A0092B-C50C-407E-A947-70E740481C1C}">
                  <a14:useLocalDpi xmlns:a14="http://schemas.microsoft.com/office/drawing/2010/main" val="0"/>
                </a:ext>
              </a:extLst>
            </a:blip>
            <a:srcRect l="338" t="8663" r="-338" b="208"/>
            <a:stretch/>
          </p:blipFill>
          <p:spPr bwMode="auto">
            <a:xfrm>
              <a:off x="5270500" y="3810000"/>
              <a:ext cx="3887096" cy="2959100"/>
            </a:xfrm>
            <a:prstGeom prst="rect">
              <a:avLst/>
            </a:prstGeom>
            <a:noFill/>
            <a:extLst>
              <a:ext uri="{909E8E84-426E-40DD-AFC4-6F175D3DCCD1}">
                <a14:hiddenFill xmlns:a14="http://schemas.microsoft.com/office/drawing/2010/main">
                  <a:solidFill>
                    <a:srgbClr val="FFFFFF"/>
                  </a:solidFill>
                </a14:hiddenFill>
              </a:ext>
            </a:extLst>
          </p:spPr>
        </p:pic>
        <p:sp>
          <p:nvSpPr>
            <p:cNvPr id="120" name="TextBox 119"/>
            <p:cNvSpPr txBox="1"/>
            <p:nvPr/>
          </p:nvSpPr>
          <p:spPr>
            <a:xfrm>
              <a:off x="5321300" y="3668067"/>
              <a:ext cx="457200" cy="461665"/>
            </a:xfrm>
            <a:prstGeom prst="rect">
              <a:avLst/>
            </a:prstGeom>
            <a:noFill/>
            <a:ln>
              <a:noFill/>
            </a:ln>
          </p:spPr>
          <p:txBody>
            <a:bodyPr wrap="square" rtlCol="0">
              <a:spAutoFit/>
            </a:bodyPr>
            <a:lstStyle/>
            <a:p>
              <a:r>
                <a:rPr lang="en-US" sz="2400" b="1" i="1" dirty="0">
                  <a:latin typeface="Times New Roman" pitchFamily="18" charset="0"/>
                  <a:cs typeface="Times New Roman" pitchFamily="18" charset="0"/>
                </a:rPr>
                <a:t>x</a:t>
              </a:r>
            </a:p>
          </p:txBody>
        </p:sp>
        <p:sp>
          <p:nvSpPr>
            <p:cNvPr id="121" name="TextBox 120"/>
            <p:cNvSpPr txBox="1"/>
            <p:nvPr/>
          </p:nvSpPr>
          <p:spPr>
            <a:xfrm>
              <a:off x="5829300" y="5943600"/>
              <a:ext cx="3366396" cy="400110"/>
            </a:xfrm>
            <a:prstGeom prst="rect">
              <a:avLst/>
            </a:prstGeom>
            <a:noFill/>
            <a:ln>
              <a:noFill/>
            </a:ln>
          </p:spPr>
          <p:txBody>
            <a:bodyPr wrap="square" rtlCol="0">
              <a:spAutoFit/>
            </a:bodyPr>
            <a:lstStyle/>
            <a:p>
              <a:r>
                <a:rPr lang="en-US" sz="2000" b="1" i="1" dirty="0">
                  <a:latin typeface="Times New Roman" pitchFamily="18" charset="0"/>
                  <a:cs typeface="Times New Roman" pitchFamily="18" charset="0"/>
                </a:rPr>
                <a:t>F </a:t>
              </a:r>
              <a:r>
                <a:rPr lang="en-US" sz="2000" b="1" dirty="0">
                  <a:latin typeface="Times New Roman" pitchFamily="18" charset="0"/>
                  <a:cs typeface="Times New Roman" pitchFamily="18" charset="0"/>
                </a:rPr>
                <a:t>= 1; </a:t>
              </a:r>
              <a:r>
                <a:rPr lang="en-US" sz="2000" b="1" i="1" dirty="0">
                  <a:latin typeface="Times New Roman" pitchFamily="18" charset="0"/>
                  <a:cs typeface="Times New Roman" pitchFamily="18" charset="0"/>
                </a:rPr>
                <a:t>m</a:t>
              </a:r>
              <a:r>
                <a:rPr lang="en-US" sz="2000" b="1" dirty="0">
                  <a:latin typeface="Times New Roman" pitchFamily="18" charset="0"/>
                  <a:cs typeface="Times New Roman" pitchFamily="18" charset="0"/>
                </a:rPr>
                <a:t> = 10; </a:t>
              </a:r>
              <a:r>
                <a:rPr lang="en-US" sz="2000" b="1" i="1" dirty="0">
                  <a:latin typeface="Times New Roman" pitchFamily="18" charset="0"/>
                  <a:cs typeface="Times New Roman" pitchFamily="18" charset="0"/>
                </a:rPr>
                <a:t>c</a:t>
              </a:r>
              <a:r>
                <a:rPr lang="en-US" sz="2000" b="1" dirty="0">
                  <a:latin typeface="Times New Roman" pitchFamily="18" charset="0"/>
                  <a:cs typeface="Times New Roman" pitchFamily="18" charset="0"/>
                </a:rPr>
                <a:t> = 2; </a:t>
              </a:r>
              <a:r>
                <a:rPr lang="en-US" sz="2000" b="1" i="1" dirty="0">
                  <a:latin typeface="Times New Roman" pitchFamily="18" charset="0"/>
                  <a:cs typeface="Times New Roman" pitchFamily="18" charset="0"/>
                </a:rPr>
                <a:t>k</a:t>
              </a:r>
              <a:r>
                <a:rPr lang="en-US" sz="2000" b="1" dirty="0">
                  <a:latin typeface="Times New Roman" pitchFamily="18" charset="0"/>
                  <a:cs typeface="Times New Roman" pitchFamily="18" charset="0"/>
                </a:rPr>
                <a:t> = 10</a:t>
              </a:r>
            </a:p>
          </p:txBody>
        </p:sp>
      </p:gr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28316346"/>
      </p:ext>
    </p:extLst>
  </p:cSld>
  <p:clrMapOvr>
    <a:masterClrMapping/>
  </p:clrMapOvr>
  <mc:AlternateContent xmlns:mc="http://schemas.openxmlformats.org/markup-compatibility/2006" xmlns:p14="http://schemas.microsoft.com/office/powerpoint/2010/main">
    <mc:Choice Requires="p14">
      <p:transition spd="slow" p14:dur="2000" advTm="375706"/>
    </mc:Choice>
    <mc:Fallback xmlns="">
      <p:transition spd="slow" advTm="3757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5" fill="hold" display="0">
                  <p:stCondLst>
                    <p:cond delay="indefinite"/>
                  </p:stCondLst>
                  <p:endCondLst>
                    <p:cond evt="onStopAudio" delay="0">
                      <p:tgtEl>
                        <p:sldTgt/>
                      </p:tgtEl>
                    </p:cond>
                  </p:endCondLst>
                </p:cTn>
                <p:tgtEl>
                  <p:spTgt spid="4"/>
                </p:tgtEl>
              </p:cMediaNode>
            </p:audio>
          </p:childTnLst>
        </p:cTn>
      </p:par>
    </p:tnLst>
    <p:bldLst>
      <p:bldP spid="116" grpId="0"/>
      <p:bldP spid="117" grpId="0"/>
    </p:bldLst>
  </p:timing>
  <p:extLst>
    <p:ext uri="{3A86A75C-4F4B-4683-9AE1-C65F6400EC91}">
      <p14:laserTraceLst xmlns:p14="http://schemas.microsoft.com/office/powerpoint/2010/main">
        <p14:tracePtLst>
          <p14:tracePt t="13441" x="1009650" y="2465388"/>
          <p14:tracePt t="14074" x="1017588" y="2465388"/>
          <p14:tracePt t="14091" x="1027113" y="2473325"/>
          <p14:tracePt t="14096" x="1027113" y="2490788"/>
          <p14:tracePt t="14104" x="1036638" y="2500313"/>
          <p14:tracePt t="14116" x="1044575" y="2517775"/>
          <p14:tracePt t="14132" x="1054100" y="2527300"/>
          <p14:tracePt t="14219" x="1062038" y="2527300"/>
          <p14:tracePt t="14239" x="1071563" y="2536825"/>
          <p14:tracePt t="14256" x="1089025" y="2544763"/>
          <p14:tracePt t="14271" x="1098550" y="2544763"/>
          <p14:tracePt t="14278" x="1108075" y="2554288"/>
          <p14:tracePt t="14289" x="1108075" y="2562225"/>
          <p14:tracePt t="14299" x="1125538" y="2562225"/>
          <p14:tracePt t="14316" x="1143000" y="2562225"/>
          <p14:tracePt t="14333" x="1152525" y="2562225"/>
          <p14:tracePt t="14349" x="1160463" y="2562225"/>
          <p14:tracePt t="14366" x="1169988" y="2554288"/>
          <p14:tracePt t="14382" x="1179513" y="2544763"/>
          <p14:tracePt t="14400" x="1187450" y="2536825"/>
          <p14:tracePt t="14416" x="1196975" y="2527300"/>
          <p14:tracePt t="14432" x="1204913" y="2517775"/>
          <p14:tracePt t="14449" x="1214438" y="2500313"/>
          <p14:tracePt t="14466" x="1223963" y="2465388"/>
          <p14:tracePt t="14482" x="1223963" y="2438400"/>
          <p14:tracePt t="14498" x="1223963" y="2428875"/>
          <p14:tracePt t="14516" x="1223963" y="2401888"/>
          <p14:tracePt t="14533" x="1223963" y="2384425"/>
          <p14:tracePt t="14550" x="1223963" y="2366963"/>
          <p14:tracePt t="14566" x="1223963" y="2347913"/>
          <p14:tracePt t="14583" x="1223963" y="2339975"/>
          <p14:tracePt t="14599" x="1204913" y="2322513"/>
          <p14:tracePt t="14616" x="1187450" y="2312988"/>
          <p14:tracePt t="14633" x="1169988" y="2295525"/>
          <p14:tracePt t="14650" x="1152525" y="2295525"/>
          <p14:tracePt t="14666" x="1125538" y="2286000"/>
          <p14:tracePt t="14683" x="1108075" y="2286000"/>
          <p14:tracePt t="14683" x="1098550" y="2286000"/>
          <p14:tracePt t="14701" x="1071563" y="2286000"/>
          <p14:tracePt t="14715" x="1044575" y="2303463"/>
          <p14:tracePt t="14734" x="1036638" y="2339975"/>
          <p14:tracePt t="14750" x="1017588" y="2357438"/>
          <p14:tracePt t="14766" x="1009650" y="2366963"/>
          <p14:tracePt t="14782" x="1009650" y="2384425"/>
          <p14:tracePt t="14800" x="1000125" y="2393950"/>
          <p14:tracePt t="14816" x="990600" y="2411413"/>
          <p14:tracePt t="14832" x="990600" y="2428875"/>
          <p14:tracePt t="14850" x="982663" y="2455863"/>
          <p14:tracePt t="14866" x="982663" y="2482850"/>
          <p14:tracePt t="14883" x="982663" y="2500313"/>
          <p14:tracePt t="14900" x="982663" y="2509838"/>
          <p14:tracePt t="14915" x="982663" y="2517775"/>
          <p14:tracePt t="14932" x="982663" y="2527300"/>
          <p14:tracePt t="14981" x="1000125" y="2536825"/>
          <p14:tracePt t="14985" x="0" y="0"/>
        </p14:tracePtLst>
        <p14:tracePtLst>
          <p14:tracePt t="15654" x="1919288" y="2482850"/>
          <p14:tracePt t="15672" x="1919288" y="2473325"/>
          <p14:tracePt t="15683" x="1919288" y="2465388"/>
          <p14:tracePt t="15964" x="1928813" y="2465388"/>
          <p14:tracePt t="15966" x="1938338" y="2455863"/>
          <p14:tracePt t="15976" x="1946275" y="2455863"/>
          <p14:tracePt t="15980" x="1973263" y="2446338"/>
          <p14:tracePt t="15999" x="1990725" y="2438400"/>
          <p14:tracePt t="16015" x="2009775" y="2428875"/>
          <p14:tracePt t="16031" x="2036763" y="2428875"/>
          <p14:tracePt t="16048" x="2062163" y="2419350"/>
          <p14:tracePt t="16065" x="2089150" y="2419350"/>
          <p14:tracePt t="16081" x="2116138" y="2419350"/>
          <p14:tracePt t="16098" x="2143125" y="2419350"/>
          <p14:tracePt t="16115" x="2170113" y="2419350"/>
          <p14:tracePt t="16131" x="2197100" y="2419350"/>
          <p14:tracePt t="16169" x="2205038" y="2419350"/>
          <p14:tracePt t="16171" x="2214563" y="2419350"/>
          <p14:tracePt t="16181" x="2232025" y="2419350"/>
          <p14:tracePt t="16198" x="2241550" y="2428875"/>
          <p14:tracePt t="16215" x="2241550" y="2438400"/>
          <p14:tracePt t="16232" x="2251075" y="2438400"/>
          <p14:tracePt t="16248" x="2259013" y="2446338"/>
          <p14:tracePt t="16265" x="2268538" y="2446338"/>
          <p14:tracePt t="16281" x="2276475" y="2473325"/>
          <p14:tracePt t="16298" x="2295525" y="2490788"/>
          <p14:tracePt t="16315" x="2303463" y="2509838"/>
          <p14:tracePt t="16333" x="2303463" y="2517775"/>
          <p14:tracePt t="16349" x="2312988" y="2544763"/>
          <p14:tracePt t="16365" x="2322513" y="2571750"/>
          <p14:tracePt t="16383" x="2322513" y="2589213"/>
          <p14:tracePt t="16399" x="2322513" y="2616200"/>
          <p14:tracePt t="16415" x="2322513" y="2633663"/>
          <p14:tracePt t="16433" x="2322513" y="2660650"/>
          <p14:tracePt t="16449" x="2322513" y="2679700"/>
          <p14:tracePt t="16466" x="2322513" y="2697163"/>
          <p14:tracePt t="16483" x="2312988" y="2705100"/>
          <p14:tracePt t="16499" x="2303463" y="2714625"/>
          <p14:tracePt t="16516" x="2286000" y="2724150"/>
          <p14:tracePt t="16533" x="2276475" y="2732088"/>
          <p14:tracePt t="16549" x="2251075" y="2732088"/>
          <p14:tracePt t="16566" x="2224088" y="2732088"/>
          <p14:tracePt t="16583" x="2197100" y="2732088"/>
          <p14:tracePt t="16599" x="2179638" y="2732088"/>
          <p14:tracePt t="16616" x="2160588" y="2732088"/>
          <p14:tracePt t="16655" x="2152650" y="2732088"/>
          <p14:tracePt t="16680" x="2143125" y="2732088"/>
          <p14:tracePt t="16691" x="2133600" y="2732088"/>
          <p14:tracePt t="16698" x="2116138" y="2732088"/>
          <p14:tracePt t="16705" x="2089150" y="2714625"/>
          <p14:tracePt t="16715" x="2054225" y="2697163"/>
          <p14:tracePt t="16732" x="2036763" y="2679700"/>
          <p14:tracePt t="16749" x="2027238" y="2660650"/>
          <p14:tracePt t="16766" x="2009775" y="2652713"/>
          <p14:tracePt t="16783" x="2009775" y="2643188"/>
          <p14:tracePt t="16799" x="2000250" y="2625725"/>
          <p14:tracePt t="16816" x="2000250" y="2608263"/>
          <p14:tracePt t="16833" x="1990725" y="2608263"/>
          <p14:tracePt t="16849" x="1990725" y="2589213"/>
          <p14:tracePt t="16866" x="1990725" y="2571750"/>
          <p14:tracePt t="16883" x="1990725" y="2562225"/>
          <p14:tracePt t="16899" x="1990725" y="2554288"/>
          <p14:tracePt t="16916" x="1990725" y="2544763"/>
          <p14:tracePt t="16932" x="1990725" y="2536825"/>
          <p14:tracePt t="16950" x="1990725" y="2527300"/>
          <p14:tracePt t="16965" x="2009775" y="2500313"/>
          <p14:tracePt t="16982" x="2027238" y="2490788"/>
          <p14:tracePt t="17000" x="2044700" y="2482850"/>
          <p14:tracePt t="17016" x="2062163" y="2473325"/>
          <p14:tracePt t="17033" x="2081213" y="2465388"/>
          <p14:tracePt t="17049" x="2108200" y="2465388"/>
          <p14:tracePt t="17066" x="2133600" y="2465388"/>
          <p14:tracePt t="17082" x="2143125" y="2465388"/>
          <p14:tracePt t="17099" x="2152650" y="2465388"/>
          <p14:tracePt t="17146" x="2160588" y="2465388"/>
          <p14:tracePt t="17160" x="2170113" y="2465388"/>
          <p14:tracePt t="17182" x="2179638" y="2473325"/>
          <p14:tracePt t="17193" x="2187575" y="2473325"/>
          <p14:tracePt t="17206" x="2197100" y="2482850"/>
          <p14:tracePt t="17214" x="2205038" y="2482850"/>
          <p14:tracePt t="17222" x="2214563" y="2490788"/>
          <p14:tracePt t="17234" x="2224088" y="2500313"/>
          <p14:tracePt t="17249" x="2241550" y="2509838"/>
          <p14:tracePt t="17264" x="2251075" y="2517775"/>
          <p14:tracePt t="17282" x="2259013" y="2527300"/>
          <p14:tracePt t="17298" x="2276475" y="2544763"/>
          <p14:tracePt t="17315" x="2286000" y="2554288"/>
          <p14:tracePt t="17331" x="2295525" y="2562225"/>
          <p14:tracePt t="17348" x="2295525" y="2571750"/>
          <p14:tracePt t="17365" x="2312988" y="2589213"/>
          <p14:tracePt t="17381" x="2312988" y="2608263"/>
          <p14:tracePt t="17399" x="2322513" y="2660650"/>
          <p14:tracePt t="17416" x="2322513" y="2687638"/>
          <p14:tracePt t="17433" x="2312988" y="2714625"/>
          <p14:tracePt t="17450" x="2303463" y="2732088"/>
          <p14:tracePt t="17466" x="2295525" y="2732088"/>
          <p14:tracePt t="17483" x="2295525" y="2741613"/>
          <p14:tracePt t="17500" x="2286000" y="2751138"/>
          <p14:tracePt t="17516" x="2276475" y="2759075"/>
          <p14:tracePt t="17533" x="2259013" y="2759075"/>
          <p14:tracePt t="17550" x="2251075" y="2768600"/>
          <p14:tracePt t="17567" x="2232025" y="2768600"/>
          <p14:tracePt t="17583" x="2224088" y="2768600"/>
          <p14:tracePt t="17599" x="2205038" y="2768600"/>
          <p14:tracePt t="17616" x="2187575" y="2768600"/>
          <p14:tracePt t="17633" x="2170113" y="2768600"/>
          <p14:tracePt t="17650" x="2143125" y="2768600"/>
          <p14:tracePt t="17666" x="2133600" y="2759075"/>
          <p14:tracePt t="17683" x="2116138" y="2759075"/>
          <p14:tracePt t="17700" x="2108200" y="2751138"/>
          <p14:tracePt t="17716" x="2089150" y="2732088"/>
          <p14:tracePt t="17716" x="2081213" y="2732088"/>
          <p14:tracePt t="17734" x="2071688" y="2714625"/>
          <p14:tracePt t="17750" x="2062163" y="2705100"/>
          <p14:tracePt t="17766" x="2044700" y="2687638"/>
          <p14:tracePt t="17783" x="2044700" y="2670175"/>
          <p14:tracePt t="17800" x="2036763" y="2660650"/>
          <p14:tracePt t="17833" x="2036763" y="2652713"/>
          <p14:tracePt t="17836" x="2036763" y="2633663"/>
          <p14:tracePt t="17850" x="2036763" y="2625725"/>
          <p14:tracePt t="17866" x="2036763" y="2616200"/>
          <p14:tracePt t="17883" x="2036763" y="2598738"/>
          <p14:tracePt t="17883" x="2036763" y="2589213"/>
          <p14:tracePt t="17901" x="2036763" y="2581275"/>
          <p14:tracePt t="17916" x="2036763" y="2571750"/>
          <p14:tracePt t="17933" x="2036763" y="2554288"/>
          <p14:tracePt t="17949" x="2054225" y="2544763"/>
          <p14:tracePt t="17967" x="2062163" y="2536825"/>
          <p14:tracePt t="17983" x="2071688" y="2517775"/>
          <p14:tracePt t="17999" x="2089150" y="2517775"/>
          <p14:tracePt t="18017" x="2133600" y="2509838"/>
          <p14:tracePt t="18033" x="2160588" y="2509838"/>
          <p14:tracePt t="18050" x="2187575" y="2509838"/>
          <p14:tracePt t="18066" x="2197100" y="2509838"/>
          <p14:tracePt t="18083" x="2224088" y="2509838"/>
          <p14:tracePt t="18100" x="2232025" y="2509838"/>
          <p14:tracePt t="18116" x="2241550" y="2509838"/>
          <p14:tracePt t="18133" x="2251075" y="2509838"/>
          <p14:tracePt t="18205" x="2259013" y="2509838"/>
          <p14:tracePt t="18306" x="0" y="0"/>
        </p14:tracePtLst>
        <p14:tracePtLst>
          <p14:tracePt t="18964" x="1258888" y="3759200"/>
          <p14:tracePt t="18972" x="1241425" y="3768725"/>
          <p14:tracePt t="18974" x="1231900" y="3768725"/>
          <p14:tracePt t="18982" x="1204913" y="3795713"/>
          <p14:tracePt t="19000" x="1187450" y="3813175"/>
          <p14:tracePt t="19017" x="1169988" y="3830638"/>
          <p14:tracePt t="19034" x="1160463" y="3848100"/>
          <p14:tracePt t="19050" x="1160463" y="3867150"/>
          <p14:tracePt t="19050" x="1152525" y="3867150"/>
          <p14:tracePt t="19068" x="1152525" y="3875088"/>
          <p14:tracePt t="19083" x="1143000" y="3884613"/>
          <p14:tracePt t="19099" x="1133475" y="3902075"/>
          <p14:tracePt t="19117" x="1125538" y="3911600"/>
          <p14:tracePt t="19154" x="1125538" y="3919538"/>
          <p14:tracePt t="19187" x="1116013" y="3919538"/>
          <p14:tracePt t="19281" x="1116013" y="3911600"/>
          <p14:tracePt t="19289" x="1125538" y="3902075"/>
          <p14:tracePt t="19291" x="1125538" y="3894138"/>
          <p14:tracePt t="19299" x="1133475" y="3830638"/>
          <p14:tracePt t="19299" x="1133475" y="3822700"/>
          <p14:tracePt t="19317" x="1133475" y="3786188"/>
          <p14:tracePt t="19333" x="1143000" y="3741738"/>
          <p14:tracePt t="19352" x="1143000" y="3714750"/>
          <p14:tracePt t="19368" x="1143000" y="3705225"/>
          <p14:tracePt t="19384" x="1143000" y="3697288"/>
          <p14:tracePt t="19401" x="1152525" y="3697288"/>
          <p14:tracePt t="19416" x="1160463" y="3697288"/>
          <p14:tracePt t="19434" x="1160463" y="3687763"/>
          <p14:tracePt t="19450" x="1169988" y="3679825"/>
          <p14:tracePt t="19468" x="1196975" y="3670300"/>
          <p14:tracePt t="19484" x="1214438" y="3670300"/>
          <p14:tracePt t="19500" x="1250950" y="3660775"/>
          <p14:tracePt t="19517" x="1276350" y="3652838"/>
          <p14:tracePt t="19533" x="1295400" y="3643313"/>
          <p14:tracePt t="19551" x="1312863" y="3643313"/>
          <p14:tracePt t="19567" x="1330325" y="3643313"/>
          <p14:tracePt t="19584" x="1347788" y="3643313"/>
          <p14:tracePt t="19601" x="1357313" y="3643313"/>
          <p14:tracePt t="19616" x="1384300" y="3660775"/>
          <p14:tracePt t="19634" x="1401763" y="3670300"/>
          <p14:tracePt t="19650" x="1428750" y="3697288"/>
          <p14:tracePt t="19667" x="1455738" y="3724275"/>
          <p14:tracePt t="19683" x="1473200" y="3741738"/>
          <p14:tracePt t="19702" x="1482725" y="3768725"/>
          <p14:tracePt t="19717" x="1490663" y="3786188"/>
          <p14:tracePt t="19734" x="1490663" y="3795713"/>
          <p14:tracePt t="19750" x="1490663" y="3803650"/>
          <p14:tracePt t="19787" x="1490663" y="3813175"/>
          <p14:tracePt t="19804" x="1482725" y="3813175"/>
          <p14:tracePt t="19806" x="1473200" y="3830638"/>
          <p14:tracePt t="19817" x="1455738" y="3830638"/>
          <p14:tracePt t="19833" x="1438275" y="3840163"/>
          <p14:tracePt t="19850" x="1411288" y="3848100"/>
          <p14:tracePt t="19865" x="1393825" y="3848100"/>
          <p14:tracePt t="19883" x="1384300" y="3848100"/>
          <p14:tracePt t="19899" x="1366838" y="3848100"/>
          <p14:tracePt t="19950" x="1357313" y="3848100"/>
          <p14:tracePt t="19962" x="1357313" y="3840163"/>
          <p14:tracePt t="19982" x="1347788" y="3840163"/>
          <p14:tracePt t="19994" x="1347788" y="3830638"/>
          <p14:tracePt t="20006" x="1339850" y="3822700"/>
          <p14:tracePt t="20042" x="1339850" y="3813175"/>
          <p14:tracePt t="20192" x="0" y="0"/>
        </p14:tracePtLst>
        <p14:tracePtLst>
          <p14:tracePt t="22573" x="1160463" y="5045075"/>
          <p14:tracePt t="22898" x="1160463" y="5027613"/>
          <p14:tracePt t="22904" x="1160463" y="5018088"/>
          <p14:tracePt t="22906" x="1169988" y="4973638"/>
          <p14:tracePt t="22918" x="1169988" y="4929188"/>
          <p14:tracePt t="22935" x="1169988" y="4902200"/>
          <p14:tracePt t="22951" x="1169988" y="4894263"/>
          <p14:tracePt t="22969" x="1169988" y="4884738"/>
          <p14:tracePt t="23006" x="1169988" y="4875213"/>
          <p14:tracePt t="23023" x="1169988" y="4867275"/>
          <p14:tracePt t="23030" x="1169988" y="4857750"/>
          <p14:tracePt t="23037" x="1169988" y="4822825"/>
          <p14:tracePt t="23054" x="1169988" y="4759325"/>
          <p14:tracePt t="23069" x="1169988" y="4705350"/>
          <p14:tracePt t="23086" x="1169988" y="4633913"/>
          <p14:tracePt t="23103" x="1187450" y="4572000"/>
          <p14:tracePt t="23119" x="1187450" y="4500563"/>
          <p14:tracePt t="23136" x="1196975" y="4446588"/>
          <p14:tracePt t="23152" x="1204913" y="4394200"/>
          <p14:tracePt t="23169" x="1214438" y="4367213"/>
          <p14:tracePt t="23185" x="1223963" y="4340225"/>
          <p14:tracePt t="23203" x="1223963" y="4330700"/>
          <p14:tracePt t="23219" x="1223963" y="4322763"/>
          <p14:tracePt t="23235" x="1231900" y="4313238"/>
          <p14:tracePt t="23252" x="1231900" y="4303713"/>
          <p14:tracePt t="23269" x="1241425" y="4276725"/>
          <p14:tracePt t="23286" x="1250950" y="4259263"/>
          <p14:tracePt t="23302" x="1250950" y="4241800"/>
          <p14:tracePt t="23319" x="1258888" y="4224338"/>
          <p14:tracePt t="23336" x="1258888" y="4214813"/>
          <p14:tracePt t="23352" x="1258888" y="4205288"/>
          <p14:tracePt t="23453" x="1258888" y="4232275"/>
          <p14:tracePt t="23464" x="1258888" y="4268788"/>
          <p14:tracePt t="23469" x="1258888" y="4295775"/>
          <p14:tracePt t="23475" x="1258888" y="4340225"/>
          <p14:tracePt t="23488" x="1258888" y="4384675"/>
          <p14:tracePt t="23502" x="1258888" y="4429125"/>
          <p14:tracePt t="23519" x="1258888" y="4456113"/>
          <p14:tracePt t="23556" x="1258888" y="4465638"/>
          <p14:tracePt t="23571" x="1258888" y="4473575"/>
          <p14:tracePt t="23595" x="1258888" y="4483100"/>
          <p14:tracePt t="23607" x="1258888" y="4491038"/>
          <p14:tracePt t="23609" x="1258888" y="4510088"/>
          <p14:tracePt t="23619" x="1258888" y="4537075"/>
          <p14:tracePt t="23636" x="1258888" y="4572000"/>
          <p14:tracePt t="23652" x="1258888" y="4608513"/>
          <p14:tracePt t="23669" x="1268413" y="4643438"/>
          <p14:tracePt t="23685" x="1268413" y="4670425"/>
          <p14:tracePt t="23703" x="1276350" y="4697413"/>
          <p14:tracePt t="23719" x="1276350" y="4705350"/>
          <p14:tracePt t="23758" x="1276350" y="4714875"/>
          <p14:tracePt t="25577" x="0" y="0"/>
        </p14:tracePtLst>
        <p14:tracePtLst>
          <p14:tracePt t="26758" x="839788" y="2411413"/>
          <p14:tracePt t="26978" x="839788" y="2419350"/>
          <p14:tracePt t="26982" x="830263" y="2419350"/>
          <p14:tracePt t="26983" x="830263" y="2428875"/>
          <p14:tracePt t="26986" x="768350" y="2465388"/>
          <p14:tracePt t="27005" x="731838" y="2517775"/>
          <p14:tracePt t="27022" x="696913" y="2581275"/>
          <p14:tracePt t="27038" x="669925" y="2652713"/>
          <p14:tracePt t="27055" x="660400" y="2714625"/>
          <p14:tracePt t="27072" x="652463" y="2759075"/>
          <p14:tracePt t="27088" x="652463" y="2822575"/>
          <p14:tracePt t="27105" x="652463" y="2867025"/>
          <p14:tracePt t="27121" x="652463" y="2911475"/>
          <p14:tracePt t="27121" x="652463" y="2919413"/>
          <p14:tracePt t="27138" x="652463" y="2965450"/>
          <p14:tracePt t="27156" x="652463" y="2990850"/>
          <p14:tracePt t="27172" x="652463" y="3017838"/>
          <p14:tracePt t="27187" x="652463" y="3027363"/>
          <p14:tracePt t="27204" x="652463" y="3036888"/>
          <p14:tracePt t="27302" x="652463" y="3044825"/>
          <p14:tracePt t="27313" x="652463" y="3054350"/>
          <p14:tracePt t="27320" x="642938" y="3081338"/>
          <p14:tracePt t="27322" x="615950" y="3108325"/>
          <p14:tracePt t="27340" x="561975" y="3160713"/>
          <p14:tracePt t="27354" x="527050" y="3214688"/>
          <p14:tracePt t="27370" x="500063" y="3259138"/>
          <p14:tracePt t="27388" x="482600" y="3276600"/>
          <p14:tracePt t="27593" x="490538" y="3268663"/>
          <p14:tracePt t="27609" x="500063" y="3268663"/>
          <p14:tracePt t="27617" x="509588" y="3259138"/>
          <p14:tracePt t="27638" x="527050" y="3241675"/>
          <p14:tracePt t="27642" x="536575" y="3241675"/>
          <p14:tracePt t="27655" x="554038" y="3232150"/>
          <p14:tracePt t="27672" x="571500" y="3232150"/>
          <p14:tracePt t="27689" x="588963" y="3224213"/>
          <p14:tracePt t="27706" x="615950" y="3224213"/>
          <p14:tracePt t="27721" x="669925" y="3224213"/>
          <p14:tracePt t="27739" x="723900" y="3224213"/>
          <p14:tracePt t="27756" x="768350" y="3224213"/>
          <p14:tracePt t="27772" x="830263" y="3224213"/>
          <p14:tracePt t="27789" x="874713" y="3214688"/>
          <p14:tracePt t="27805" x="919163" y="3205163"/>
          <p14:tracePt t="27821" x="973138" y="3197225"/>
          <p14:tracePt t="27840" x="1017588" y="3197225"/>
          <p14:tracePt t="27855" x="1071563" y="3197225"/>
          <p14:tracePt t="27855" x="1081088" y="3187700"/>
          <p14:tracePt t="27873" x="1125538" y="3187700"/>
          <p14:tracePt t="27889" x="1160463" y="3187700"/>
          <p14:tracePt t="27905" x="1196975" y="3187700"/>
          <p14:tracePt t="27922" x="1231900" y="3187700"/>
          <p14:tracePt t="27939" x="1276350" y="3187700"/>
          <p14:tracePt t="27955" x="1303338" y="3187700"/>
          <p14:tracePt t="27972" x="1357313" y="3187700"/>
          <p14:tracePt t="27989" x="1384300" y="3187700"/>
          <p14:tracePt t="28005" x="1419225" y="3187700"/>
          <p14:tracePt t="28022" x="1455738" y="3187700"/>
          <p14:tracePt t="28039" x="1509713" y="3187700"/>
          <p14:tracePt t="28056" x="1571625" y="3170238"/>
          <p14:tracePt t="28073" x="1633538" y="3170238"/>
          <p14:tracePt t="28089" x="1679575" y="3170238"/>
          <p14:tracePt t="28106" x="1724025" y="3160713"/>
          <p14:tracePt t="28106" x="1731963" y="3160713"/>
          <p14:tracePt t="28123" x="1751013" y="3160713"/>
          <p14:tracePt t="28139" x="1758950" y="3160713"/>
          <p14:tracePt t="28348" x="1751013" y="3160713"/>
          <p14:tracePt t="28352" x="1731963" y="3160713"/>
          <p14:tracePt t="28354" x="1643063" y="3160713"/>
          <p14:tracePt t="28371" x="1490663" y="3160713"/>
          <p14:tracePt t="28388" x="1374775" y="3152775"/>
          <p14:tracePt t="28388" x="1347788" y="3152775"/>
          <p14:tracePt t="28406" x="1204913" y="3152775"/>
          <p14:tracePt t="28422" x="1108075" y="3152775"/>
          <p14:tracePt t="28422" x="1098550" y="3152775"/>
          <p14:tracePt t="28441" x="1017588" y="3152775"/>
          <p14:tracePt t="28456" x="955675" y="3152775"/>
          <p14:tracePt t="28472" x="901700" y="3152775"/>
          <p14:tracePt t="28489" x="839788" y="3152775"/>
          <p14:tracePt t="28506" x="768350" y="3152775"/>
          <p14:tracePt t="28523" x="723900" y="3152775"/>
          <p14:tracePt t="28539" x="660400" y="3152775"/>
          <p14:tracePt t="28556" x="625475" y="3152775"/>
          <p14:tracePt t="28573" x="598488" y="3152775"/>
          <p14:tracePt t="28589" x="571500" y="3152775"/>
          <p14:tracePt t="28606" x="544513" y="3143250"/>
          <p14:tracePt t="28622" x="517525" y="3143250"/>
          <p14:tracePt t="28638" x="465138" y="3143250"/>
          <p14:tracePt t="28656" x="438150" y="3133725"/>
          <p14:tracePt t="28672" x="428625" y="3133725"/>
          <p14:tracePt t="29223" x="428625" y="3143250"/>
          <p14:tracePt t="29271" x="428625" y="3152775"/>
          <p14:tracePt t="29319" x="428625" y="3160713"/>
          <p14:tracePt t="29814" x="446088" y="3160713"/>
          <p14:tracePt t="29818" x="455613" y="3160713"/>
          <p14:tracePt t="29823" x="482600" y="3170238"/>
          <p14:tracePt t="29826" x="509588" y="3170238"/>
          <p14:tracePt t="29840" x="544513" y="3170238"/>
          <p14:tracePt t="29856" x="581025" y="3170238"/>
          <p14:tracePt t="29872" x="615950" y="3170238"/>
          <p14:tracePt t="29890" x="633413" y="3170238"/>
          <p14:tracePt t="29907" x="652463" y="3160713"/>
          <p14:tracePt t="29939" x="660400" y="3160713"/>
          <p14:tracePt t="29943" x="669925" y="3160713"/>
          <p14:tracePt t="29955" x="687388" y="3160713"/>
          <p14:tracePt t="29972" x="696913" y="3160713"/>
          <p14:tracePt t="29990" x="714375" y="3160713"/>
          <p14:tracePt t="30006" x="731838" y="3160713"/>
          <p14:tracePt t="30024" x="750888" y="3160713"/>
          <p14:tracePt t="30040" x="758825" y="3160713"/>
          <p14:tracePt t="30056" x="768350" y="3160713"/>
          <p14:tracePt t="30093" x="776288" y="3160713"/>
          <p14:tracePt t="30217" x="768350" y="3160713"/>
          <p14:tracePt t="30227" x="758825" y="3160713"/>
          <p14:tracePt t="30228" x="731838" y="3152775"/>
          <p14:tracePt t="30238" x="704850" y="3152775"/>
          <p14:tracePt t="30256" x="687388" y="3143250"/>
          <p14:tracePt t="30273" x="660400" y="3143250"/>
          <p14:tracePt t="30290" x="633413" y="3143250"/>
          <p14:tracePt t="30307" x="608013" y="3143250"/>
          <p14:tracePt t="30323" x="561975" y="3143250"/>
          <p14:tracePt t="30340" x="544513" y="3152775"/>
          <p14:tracePt t="30357" x="536575" y="3160713"/>
          <p14:tracePt t="30402" x="527050" y="3160713"/>
          <p14:tracePt t="30521" x="527050" y="3170238"/>
          <p14:tracePt t="30531" x="517525" y="3187700"/>
          <p14:tracePt t="30545" x="517525" y="3205163"/>
          <p14:tracePt t="30546" x="517525" y="3224213"/>
          <p14:tracePt t="30556" x="509588" y="3251200"/>
          <p14:tracePt t="30572" x="500063" y="3286125"/>
          <p14:tracePt t="30589" x="500063" y="3303588"/>
          <p14:tracePt t="30606" x="500063" y="3322638"/>
          <p14:tracePt t="30622" x="500063" y="3348038"/>
          <p14:tracePt t="30640" x="500063" y="3367088"/>
          <p14:tracePt t="30658" x="500063" y="3375025"/>
          <p14:tracePt t="30673" x="500063" y="3384550"/>
          <p14:tracePt t="30690" x="500063" y="3419475"/>
          <p14:tracePt t="30706" x="500063" y="3446463"/>
          <p14:tracePt t="30724" x="500063" y="3490913"/>
          <p14:tracePt t="30739" x="500063" y="3527425"/>
          <p14:tracePt t="30757" x="500063" y="3554413"/>
          <p14:tracePt t="30774" x="500063" y="3581400"/>
          <p14:tracePt t="30790" x="500063" y="3598863"/>
          <p14:tracePt t="30807" x="500063" y="3625850"/>
          <p14:tracePt t="30824" x="500063" y="3652838"/>
          <p14:tracePt t="30839" x="500063" y="3670300"/>
          <p14:tracePt t="30857" x="500063" y="3697288"/>
          <p14:tracePt t="30873" x="500063" y="3724275"/>
          <p14:tracePt t="30890" x="500063" y="3751263"/>
          <p14:tracePt t="30907" x="490538" y="3786188"/>
          <p14:tracePt t="30924" x="490538" y="3813175"/>
          <p14:tracePt t="30940" x="490538" y="3848100"/>
          <p14:tracePt t="30957" x="490538" y="3867150"/>
          <p14:tracePt t="30973" x="490538" y="3902075"/>
          <p14:tracePt t="30990" x="490538" y="3919538"/>
          <p14:tracePt t="31007" x="490538" y="3938588"/>
          <p14:tracePt t="31024" x="490538" y="3956050"/>
          <p14:tracePt t="31040" x="490538" y="3983038"/>
          <p14:tracePt t="31056" x="490538" y="3990975"/>
          <p14:tracePt t="31074" x="490538" y="4000500"/>
          <p14:tracePt t="31124" x="490538" y="4010025"/>
          <p14:tracePt t="31133" x="490538" y="4017963"/>
          <p14:tracePt t="31144" x="490538" y="4027488"/>
          <p14:tracePt t="31155" x="490538" y="4037013"/>
          <p14:tracePt t="31176" x="490538" y="4044950"/>
          <p14:tracePt t="31189" x="490538" y="4054475"/>
          <p14:tracePt t="31190" x="490538" y="4062413"/>
          <p14:tracePt t="31206" x="490538" y="4071938"/>
          <p14:tracePt t="31240" x="490538" y="4081463"/>
          <p14:tracePt t="31241" x="490538" y="4098925"/>
          <p14:tracePt t="31256" x="490538" y="4108450"/>
          <p14:tracePt t="31295" x="490538" y="4116388"/>
          <p14:tracePt t="31308" x="490538" y="4125913"/>
          <p14:tracePt t="31464" x="490538" y="4116388"/>
          <p14:tracePt t="31472" x="490538" y="4108450"/>
          <p14:tracePt t="31481" x="490538" y="4098925"/>
          <p14:tracePt t="31482" x="490538" y="4081463"/>
          <p14:tracePt t="31489" x="490538" y="4044950"/>
          <p14:tracePt t="31506" x="500063" y="4000500"/>
          <p14:tracePt t="31523" x="500063" y="3946525"/>
          <p14:tracePt t="31540" x="500063" y="3867150"/>
          <p14:tracePt t="31557" x="500063" y="3786188"/>
          <p14:tracePt t="31574" x="500063" y="3741738"/>
          <p14:tracePt t="31591" x="500063" y="3705225"/>
          <p14:tracePt t="31607" x="500063" y="3679825"/>
          <p14:tracePt t="31640" x="500063" y="3670300"/>
          <p14:tracePt t="31656" x="500063" y="3660775"/>
          <p14:tracePt t="31673" x="500063" y="3652838"/>
          <p14:tracePt t="31690" x="500063" y="3633788"/>
          <p14:tracePt t="31692" x="500063" y="3589338"/>
          <p14:tracePt t="31706" x="500063" y="3562350"/>
          <p14:tracePt t="31723" x="500063" y="3536950"/>
          <p14:tracePt t="31740" x="500063" y="3509963"/>
          <p14:tracePt t="31756" x="500063" y="3482975"/>
          <p14:tracePt t="31756" x="500063" y="3473450"/>
          <p14:tracePt t="31774" x="500063" y="3446463"/>
          <p14:tracePt t="31790" x="500063" y="3429000"/>
          <p14:tracePt t="31806" x="500063" y="3411538"/>
          <p14:tracePt t="31823" x="500063" y="3402013"/>
          <p14:tracePt t="31887" x="500063" y="3394075"/>
          <p14:tracePt t="31910" x="500063" y="3384550"/>
          <p14:tracePt t="31919" x="500063" y="3375025"/>
          <p14:tracePt t="31939" x="500063" y="3367088"/>
          <p14:tracePt t="31950" x="500063" y="3357563"/>
          <p14:tracePt t="31962" x="500063" y="3340100"/>
          <p14:tracePt t="31980" x="500063" y="3330575"/>
          <p14:tracePt t="31992" x="500063" y="3322638"/>
          <p14:tracePt t="32014" x="500063" y="3313113"/>
          <p14:tracePt t="32051" x="500063" y="3303588"/>
          <p14:tracePt t="32157" x="500063" y="3313113"/>
          <p14:tracePt t="32159" x="500063" y="3340100"/>
          <p14:tracePt t="32163" x="500063" y="3375025"/>
          <p14:tracePt t="32173" x="500063" y="3465513"/>
          <p14:tracePt t="32190" x="500063" y="3571875"/>
          <p14:tracePt t="32206" x="500063" y="3705225"/>
          <p14:tracePt t="32223" x="500063" y="3822700"/>
          <p14:tracePt t="32239" x="500063" y="3911600"/>
          <p14:tracePt t="32257" x="500063" y="3965575"/>
          <p14:tracePt t="32273" x="500063" y="3983038"/>
          <p14:tracePt t="32486" x="509588" y="3983038"/>
          <p14:tracePt t="32499" x="509588" y="3973513"/>
          <p14:tracePt t="32508" x="509588" y="3965575"/>
          <p14:tracePt t="32509" x="517525" y="3956050"/>
          <p14:tracePt t="32523" x="527050" y="3929063"/>
          <p14:tracePt t="32540" x="536575" y="3902075"/>
          <p14:tracePt t="32558" x="544513" y="3884613"/>
          <p14:tracePt t="32575" x="544513" y="3857625"/>
          <p14:tracePt t="32591" x="554038" y="3840163"/>
          <p14:tracePt t="33405" x="0" y="0"/>
        </p14:tracePtLst>
        <p14:tracePtLst>
          <p14:tracePt t="168162" x="5867400" y="2955925"/>
          <p14:tracePt t="168866" x="5875338" y="2955925"/>
          <p14:tracePt t="168876" x="5902325" y="2955925"/>
          <p14:tracePt t="168886" x="5919788" y="2955925"/>
          <p14:tracePt t="168889" x="5946775" y="2955925"/>
          <p14:tracePt t="168903" x="5965825" y="2955925"/>
          <p14:tracePt t="168919" x="5983288" y="2955925"/>
          <p14:tracePt t="168991" x="5991225" y="2955925"/>
          <p14:tracePt t="169072" x="6000750" y="2955925"/>
          <p14:tracePt t="169094" x="6010275" y="2955925"/>
          <p14:tracePt t="169114" x="6018213" y="2955925"/>
          <p14:tracePt t="169142" x="6027738" y="2955925"/>
          <p14:tracePt t="169246" x="6037263" y="2955925"/>
          <p14:tracePt t="169267" x="6045200" y="2955925"/>
          <p14:tracePt t="169267" x="6054725" y="2955925"/>
          <p14:tracePt t="169282" x="6062663" y="2955925"/>
          <p14:tracePt t="169291" x="6072188" y="2955925"/>
          <p14:tracePt t="169298" x="6081713" y="2955925"/>
          <p14:tracePt t="169298" x="6089650" y="2955925"/>
          <p14:tracePt t="169310" x="6099175" y="2955925"/>
          <p14:tracePt t="169318" x="6116638" y="2955925"/>
          <p14:tracePt t="169334" x="6126163" y="2955925"/>
          <p14:tracePt t="169352" x="6134100" y="2955925"/>
          <p14:tracePt t="169368" x="6143625" y="2955925"/>
          <p14:tracePt t="169418" x="6153150" y="2955925"/>
          <p14:tracePt t="169436" x="6161088" y="2955925"/>
          <p14:tracePt t="169449" x="6170613" y="2955925"/>
          <p14:tracePt t="169461" x="6180138" y="2955925"/>
          <p14:tracePt t="169485" x="6188075" y="2955925"/>
          <p14:tracePt t="169510" x="6197600" y="2955925"/>
          <p14:tracePt t="169533" x="6205538" y="2955925"/>
          <p14:tracePt t="169601" x="6215063" y="2955925"/>
          <p14:tracePt t="169636" x="6224588" y="2955925"/>
          <p14:tracePt t="169648" x="6232525" y="2955925"/>
          <p14:tracePt t="169661" x="6242050" y="2955925"/>
          <p14:tracePt t="169673" x="6251575" y="2955925"/>
          <p14:tracePt t="169686" x="6259513" y="2955925"/>
          <p14:tracePt t="169702" x="6276975" y="2955925"/>
          <p14:tracePt t="169708" x="6286500" y="2955925"/>
          <p14:tracePt t="170050" x="6276975" y="2955925"/>
          <p14:tracePt t="170053" x="6259513" y="2955925"/>
          <p14:tracePt t="170059" x="6224588" y="2955925"/>
          <p14:tracePt t="170071" x="6170613" y="2955925"/>
          <p14:tracePt t="170086" x="6108700" y="2955925"/>
          <p14:tracePt t="170103" x="6045200" y="2955925"/>
          <p14:tracePt t="170120" x="6000750" y="2955925"/>
          <p14:tracePt t="170137" x="5965825" y="2946400"/>
          <p14:tracePt t="170153" x="5938838" y="2946400"/>
          <p14:tracePt t="170170" x="5911850" y="2946400"/>
          <p14:tracePt t="170186" x="5875338" y="2946400"/>
          <p14:tracePt t="170219" x="5848350" y="2946400"/>
          <p14:tracePt t="170223" x="5840413" y="2946400"/>
          <p14:tracePt t="170237" x="5830888" y="2946400"/>
          <p14:tracePt t="170252" x="5822950" y="2946400"/>
          <p14:tracePt t="170297" x="5813425" y="2946400"/>
          <p14:tracePt t="170320" x="5803900" y="2946400"/>
          <p14:tracePt t="170328" x="5795963" y="2946400"/>
          <p14:tracePt t="170336" x="5786438" y="2946400"/>
          <p14:tracePt t="170337" x="5768975" y="2946400"/>
          <p14:tracePt t="170352" x="5741988" y="2946400"/>
          <p14:tracePt t="170369" x="5732463" y="2946400"/>
          <p14:tracePt t="170386" x="5715000" y="2946400"/>
          <p14:tracePt t="170402" x="5705475" y="2946400"/>
          <p14:tracePt t="170451" x="5697538" y="2946400"/>
          <p14:tracePt t="170728" x="5705475" y="2946400"/>
          <p14:tracePt t="170731" x="5715000" y="2946400"/>
          <p14:tracePt t="170740" x="5724525" y="2946400"/>
          <p14:tracePt t="170741" x="5741988" y="2946400"/>
          <p14:tracePt t="170752" x="5759450" y="2946400"/>
          <p14:tracePt t="170769" x="5795963" y="2946400"/>
          <p14:tracePt t="170786" x="5822950" y="2946400"/>
          <p14:tracePt t="170802" x="5840413" y="2946400"/>
          <p14:tracePt t="170819" x="5867400" y="2946400"/>
          <p14:tracePt t="170836" x="5884863" y="2946400"/>
          <p14:tracePt t="170853" x="5911850" y="2946400"/>
          <p14:tracePt t="170868" x="5938838" y="2955925"/>
          <p14:tracePt t="170886" x="5965825" y="2955925"/>
          <p14:tracePt t="170902" x="5983288" y="2955925"/>
          <p14:tracePt t="170918" x="6010275" y="2955925"/>
          <p14:tracePt t="170936" x="6027738" y="2955925"/>
          <p14:tracePt t="170952" x="6045200" y="2955925"/>
          <p14:tracePt t="170969" x="6062663" y="2955925"/>
          <p14:tracePt t="170986" x="6072188" y="2955925"/>
          <p14:tracePt t="171003" x="6081713" y="2955925"/>
          <p14:tracePt t="171019" x="6089650" y="2955925"/>
          <p14:tracePt t="171036" x="6099175" y="2955925"/>
          <p14:tracePt t="171071" x="6108700" y="2955925"/>
          <p14:tracePt t="171103" x="6116638" y="2955925"/>
          <p14:tracePt t="171127" x="6126163" y="2955925"/>
          <p14:tracePt t="171151" x="6134100" y="2965450"/>
          <p14:tracePt t="171175" x="6143625" y="2973388"/>
          <p14:tracePt t="171191" x="6153150" y="2973388"/>
          <p14:tracePt t="171199" x="6161088" y="2973388"/>
          <p14:tracePt t="171224" x="6170613" y="2973388"/>
          <p14:tracePt t="171242" x="6180138" y="2973388"/>
          <p14:tracePt t="171260" x="6188075" y="2973388"/>
          <p14:tracePt t="171281" x="6197600" y="2973388"/>
          <p14:tracePt t="171293" x="6205538" y="2973388"/>
          <p14:tracePt t="171307" x="6215063" y="2973388"/>
          <p14:tracePt t="171322" x="6224588" y="2973388"/>
          <p14:tracePt t="171339" x="6232525" y="2973388"/>
          <p14:tracePt t="171340" x="6242050" y="2973388"/>
          <p14:tracePt t="171353" x="6259513" y="2973388"/>
          <p14:tracePt t="171370" x="6269038" y="2973388"/>
          <p14:tracePt t="171385" x="6276975" y="2973388"/>
          <p14:tracePt t="171403" x="6286500" y="2973388"/>
          <p14:tracePt t="171453" x="6296025" y="2973388"/>
          <p14:tracePt t="173821" x="0" y="0"/>
        </p14:tracePtLst>
        <p14:tracePtLst>
          <p14:tracePt t="194026" x="7323138" y="4633913"/>
          <p14:tracePt t="194277" x="7331075" y="4633913"/>
          <p14:tracePt t="194279" x="7412038" y="4643438"/>
          <p14:tracePt t="194279" x="7419975" y="4652963"/>
          <p14:tracePt t="194287" x="7510463" y="4670425"/>
          <p14:tracePt t="194296" x="7715250" y="4705350"/>
          <p14:tracePt t="194314" x="8072438" y="4768850"/>
          <p14:tracePt t="194331" x="8429625" y="4840288"/>
          <p14:tracePt t="194348" x="8715375" y="4884738"/>
          <p14:tracePt t="194364" x="8894763" y="4911725"/>
          <p14:tracePt t="194382" x="8966200" y="4929188"/>
          <p14:tracePt t="194397" x="9010650" y="4929188"/>
          <p14:tracePt t="194414" x="9063038" y="4938713"/>
          <p14:tracePt t="194431" x="9134475" y="4938713"/>
          <p14:tracePt t="194480" x="9134475" y="4929188"/>
          <p14:tracePt t="194484" x="9134475" y="4919663"/>
          <p14:tracePt t="194497" x="9134475" y="4894263"/>
          <p14:tracePt t="194499" x="9134475" y="4840288"/>
          <p14:tracePt t="194513" x="9063038" y="4687888"/>
          <p14:tracePt t="194530" x="8848725" y="4491038"/>
          <p14:tracePt t="194547" x="8582025" y="4286250"/>
          <p14:tracePt t="194563" x="8296275" y="4071938"/>
          <p14:tracePt t="194580" x="8045450" y="3919538"/>
          <p14:tracePt t="194597" x="7858125" y="3813175"/>
          <p14:tracePt t="194613" x="7732713" y="3751263"/>
          <p14:tracePt t="194613" x="7705725" y="3741738"/>
          <p14:tracePt t="194630" x="7589838" y="3705225"/>
          <p14:tracePt t="194646" x="7412038" y="3670300"/>
          <p14:tracePt t="194663" x="7251700" y="3652838"/>
          <p14:tracePt t="194680" x="7072313" y="3633788"/>
          <p14:tracePt t="194698" x="6919913" y="3608388"/>
          <p14:tracePt t="194713" x="6831013" y="3589338"/>
          <p14:tracePt t="194730" x="6813550" y="3571875"/>
          <p14:tracePt t="194804" x="6804025" y="3571875"/>
          <p14:tracePt t="194808" x="6796088" y="3562350"/>
          <p14:tracePt t="194820" x="6786563" y="3554413"/>
          <p14:tracePt t="194823" x="6777038" y="3536950"/>
          <p14:tracePt t="194830" x="6697663" y="3473450"/>
          <p14:tracePt t="194846" x="6545263" y="3384550"/>
          <p14:tracePt t="194863" x="6348413" y="3276600"/>
          <p14:tracePt t="194880" x="6161088" y="3179763"/>
          <p14:tracePt t="194897" x="6099175" y="3143250"/>
          <p14:tracePt t="194913" x="6089650" y="3143250"/>
          <p14:tracePt t="195243" x="6099175" y="3143250"/>
          <p14:tracePt t="195248" x="6108700" y="3143250"/>
          <p14:tracePt t="195256" x="6126163" y="3143250"/>
          <p14:tracePt t="195264" x="6153150" y="3143250"/>
          <p14:tracePt t="195282" x="6180138" y="3133725"/>
          <p14:tracePt t="195298" x="6215063" y="3133725"/>
          <p14:tracePt t="195314" x="6251575" y="3125788"/>
          <p14:tracePt t="195330" x="6269038" y="3125788"/>
          <p14:tracePt t="195348" x="6276975" y="3125788"/>
          <p14:tracePt t="195365" x="6276975" y="3116263"/>
          <p14:tracePt t="195559" x="6276975" y="3108325"/>
          <p14:tracePt t="195563" x="6276975" y="3098800"/>
          <p14:tracePt t="195575" x="6276975" y="3089275"/>
          <p14:tracePt t="195583" x="6276975" y="3081338"/>
          <p14:tracePt t="195590" x="6276975" y="3071813"/>
          <p14:tracePt t="195597" x="6276975" y="3054350"/>
          <p14:tracePt t="195615" x="6276975" y="3036888"/>
          <p14:tracePt t="195631" x="6276975" y="3027363"/>
          <p14:tracePt t="195649" x="6276975" y="3009900"/>
          <p14:tracePt t="195664" x="6276975" y="2990850"/>
          <p14:tracePt t="195681" x="6286500" y="2973388"/>
          <p14:tracePt t="195697" x="6296025" y="2946400"/>
          <p14:tracePt t="195716" x="6296025" y="2938463"/>
          <p14:tracePt t="195731" x="6296025" y="2928938"/>
          <p14:tracePt t="195829" x="6286500" y="2928938"/>
          <p14:tracePt t="195833" x="6269038" y="2928938"/>
          <p14:tracePt t="195836" x="6232525" y="2928938"/>
          <p14:tracePt t="195846" x="6161088" y="2928938"/>
          <p14:tracePt t="195863" x="6081713" y="2928938"/>
          <p14:tracePt t="195863" x="6072188" y="2928938"/>
          <p14:tracePt t="195881" x="6027738" y="2911475"/>
          <p14:tracePt t="195897" x="5983288" y="2874963"/>
          <p14:tracePt t="195916" x="5965825" y="2830513"/>
          <p14:tracePt t="195931" x="5938838" y="2786063"/>
          <p14:tracePt t="195948" x="5902325" y="2724150"/>
          <p14:tracePt t="195965" x="5884863" y="2679700"/>
          <p14:tracePt t="195981" x="5867400" y="2660650"/>
          <p14:tracePt t="195998" x="5867400" y="2643188"/>
          <p14:tracePt t="196090" x="5867400" y="2633663"/>
          <p14:tracePt t="196126" x="5867400" y="2625725"/>
          <p14:tracePt t="196152" x="5867400" y="2616200"/>
          <p14:tracePt t="196161" x="5857875" y="2608263"/>
          <p14:tracePt t="196169" x="5848350" y="2598738"/>
          <p14:tracePt t="196172" x="5830888" y="2589213"/>
          <p14:tracePt t="196182" x="5795963" y="2571750"/>
          <p14:tracePt t="196182" x="5795963" y="2562225"/>
          <p14:tracePt t="196200" x="5786438" y="2562225"/>
          <p14:tracePt t="196518" x="5786438" y="2554288"/>
          <p14:tracePt t="196526" x="5786438" y="2544763"/>
          <p14:tracePt t="196531" x="5786438" y="2536825"/>
          <p14:tracePt t="196532" x="5786438" y="2517775"/>
          <p14:tracePt t="196547" x="5786438" y="2490788"/>
          <p14:tracePt t="196565" x="5786438" y="2465388"/>
          <p14:tracePt t="196582" x="5786438" y="2438400"/>
          <p14:tracePt t="196598" x="5786438" y="2411413"/>
          <p14:tracePt t="196615" x="5786438" y="2384425"/>
          <p14:tracePt t="196632" x="5786438" y="2347913"/>
          <p14:tracePt t="196649" x="5776913" y="2322513"/>
          <p14:tracePt t="196665" x="5776913" y="2303463"/>
          <p14:tracePt t="196682" x="5776913" y="2276475"/>
          <p14:tracePt t="196700" x="5776913" y="2259013"/>
          <p14:tracePt t="196715" x="5776913" y="2241550"/>
          <p14:tracePt t="196732" x="5776913" y="2232025"/>
          <p14:tracePt t="196748" x="5776913" y="2205038"/>
          <p14:tracePt t="196765" x="5776913" y="2187575"/>
          <p14:tracePt t="196782" x="5776913" y="2170113"/>
          <p14:tracePt t="196799" x="5768975" y="2160588"/>
          <p14:tracePt t="196816" x="5768975" y="2133600"/>
          <p14:tracePt t="196832" x="5768975" y="2125663"/>
          <p14:tracePt t="196849" x="5768975" y="2116138"/>
          <p14:tracePt t="197852" x="5768975" y="2125663"/>
          <p14:tracePt t="197859" x="5768975" y="2133600"/>
          <p14:tracePt t="197868" x="5768975" y="2143125"/>
          <p14:tracePt t="197869" x="5759450" y="2152650"/>
          <p14:tracePt t="197881" x="5759450" y="2179638"/>
          <p14:tracePt t="197898" x="5759450" y="2187575"/>
          <p14:tracePt t="197988" x="5759450" y="2197100"/>
          <p14:tracePt t="198012" x="5759450" y="2205038"/>
          <p14:tracePt t="198024" x="5759450" y="2214563"/>
          <p14:tracePt t="198042" x="5759450" y="2224088"/>
          <p14:tracePt t="198045" x="5759450" y="2232025"/>
          <p14:tracePt t="198055" x="5759450" y="2241550"/>
          <p14:tracePt t="198066" x="5759450" y="2259013"/>
          <p14:tracePt t="198082" x="5759450" y="2276475"/>
          <p14:tracePt t="198099" x="5759450" y="2303463"/>
          <p14:tracePt t="198116" x="5759450" y="2312988"/>
          <p14:tracePt t="198132" x="5759450" y="2339975"/>
          <p14:tracePt t="198150" x="5759450" y="2347913"/>
          <p14:tracePt t="198166" x="5759450" y="2357438"/>
          <p14:tracePt t="198182" x="5759450" y="2366963"/>
          <p14:tracePt t="198223" x="5759450" y="2374900"/>
          <p14:tracePt t="198263" x="5768975" y="2384425"/>
          <p14:tracePt t="198275" x="5768975" y="2393950"/>
          <p14:tracePt t="198287" x="5768975" y="2401888"/>
          <p14:tracePt t="198295" x="5776913" y="2411413"/>
          <p14:tracePt t="198305" x="5776913" y="2419350"/>
          <p14:tracePt t="198314" x="5786438" y="2438400"/>
          <p14:tracePt t="198332" x="5795963" y="2438400"/>
          <p14:tracePt t="198347" x="5813425" y="2473325"/>
          <p14:tracePt t="198365" x="5830888" y="2473325"/>
          <p14:tracePt t="198381" x="5840413" y="2482850"/>
          <p14:tracePt t="198398" x="5867400" y="2490788"/>
          <p14:tracePt t="198415" x="5902325" y="2490788"/>
          <p14:tracePt t="198433" x="5919788" y="2500313"/>
          <p14:tracePt t="198449" x="5965825" y="2500313"/>
          <p14:tracePt t="198465" x="6010275" y="2500313"/>
          <p14:tracePt t="198483" x="6037263" y="2500313"/>
          <p14:tracePt t="198499" x="6045200" y="2500313"/>
          <p14:tracePt t="198515" x="6062663" y="2500313"/>
          <p14:tracePt t="198532" x="6089650" y="2500313"/>
          <p14:tracePt t="198549" x="6126163" y="2509838"/>
          <p14:tracePt t="198565" x="6161088" y="2527300"/>
          <p14:tracePt t="198583" x="6215063" y="2527300"/>
          <p14:tracePt t="198600" x="6232525" y="2527300"/>
          <p14:tracePt t="198616" x="6251575" y="2527300"/>
          <p14:tracePt t="198683" x="6259513" y="2527300"/>
          <p14:tracePt t="199150" x="6259513" y="2536825"/>
          <p14:tracePt t="199166" x="6259513" y="2544763"/>
          <p14:tracePt t="199171" x="6259513" y="2554288"/>
          <p14:tracePt t="199186" x="6259513" y="2571750"/>
          <p14:tracePt t="199200" x="6259513" y="2581275"/>
          <p14:tracePt t="199216" x="6259513" y="2589213"/>
          <p14:tracePt t="199219" x="6259513" y="2608263"/>
          <p14:tracePt t="199232" x="6259513" y="2616200"/>
          <p14:tracePt t="199250" x="6259513" y="2625725"/>
          <p14:tracePt t="199266" x="6259513" y="2643188"/>
          <p14:tracePt t="199284" x="6259513" y="2660650"/>
          <p14:tracePt t="199299" x="6259513" y="2679700"/>
          <p14:tracePt t="199316" x="6259513" y="2687638"/>
          <p14:tracePt t="199333" x="6259513" y="2714625"/>
          <p14:tracePt t="199350" x="6259513" y="2724150"/>
          <p14:tracePt t="199389" x="6259513" y="2732088"/>
          <p14:tracePt t="199462" x="6259513" y="2741613"/>
          <p14:tracePt t="199466" x="6259513" y="2751138"/>
          <p14:tracePt t="199484" x="6259513" y="2759075"/>
          <p14:tracePt t="199514" x="6259513" y="2768600"/>
          <p14:tracePt t="199524" x="6259513" y="2776538"/>
          <p14:tracePt t="199532" x="6259513" y="2786063"/>
          <p14:tracePt t="199554" x="6259513" y="2795588"/>
          <p14:tracePt t="199570" x="6259513" y="2803525"/>
          <p14:tracePt t="199590" x="6259513" y="2813050"/>
          <p14:tracePt t="199614" x="6259513" y="2822575"/>
          <p14:tracePt t="199626" x="6259513" y="2830513"/>
          <p14:tracePt t="199669" x="6259513" y="2840038"/>
          <p14:tracePt t="199678" x="6259513" y="2847975"/>
          <p14:tracePt t="199690" x="6259513" y="2857500"/>
          <p14:tracePt t="199699" x="6259513" y="2867025"/>
          <p14:tracePt t="199700" x="6259513" y="2884488"/>
          <p14:tracePt t="199717" x="6259513" y="2894013"/>
          <p14:tracePt t="199733" x="6259513" y="2901950"/>
          <p14:tracePt t="199750" x="6259513" y="2911475"/>
          <p14:tracePt t="199873" x="6259513" y="2919413"/>
          <p14:tracePt t="199889" x="6269038" y="2919413"/>
          <p14:tracePt t="199905" x="6269038" y="2928938"/>
          <p14:tracePt t="199934" x="6269038" y="2938463"/>
          <p14:tracePt t="200828" x="6276975" y="2938463"/>
          <p14:tracePt t="200840" x="6286500" y="2938463"/>
          <p14:tracePt t="200853" x="6296025" y="2938463"/>
          <p14:tracePt t="200900" x="6303963" y="2938463"/>
          <p14:tracePt t="200965" x="6313488" y="2938463"/>
          <p14:tracePt t="200996" x="6323013" y="2938463"/>
          <p14:tracePt t="201164" x="6330950" y="2938463"/>
          <p14:tracePt t="201295" x="6340475" y="2938463"/>
          <p14:tracePt t="201319" x="6348413" y="2938463"/>
          <p14:tracePt t="201331" x="6357938" y="2938463"/>
          <p14:tracePt t="201389" x="6367463" y="2938463"/>
          <p14:tracePt t="201435" x="6375400" y="2938463"/>
          <p14:tracePt t="201443" x="6384925" y="2938463"/>
          <p14:tracePt t="201449" x="6394450" y="2938463"/>
          <p14:tracePt t="201458" x="6402388" y="2938463"/>
          <p14:tracePt t="201471" x="6419850" y="2938463"/>
          <p14:tracePt t="201483" x="6438900" y="2938463"/>
          <p14:tracePt t="201500" x="6446838" y="2938463"/>
          <p14:tracePt t="201516" x="6465888" y="2938463"/>
          <p14:tracePt t="201533" x="6473825" y="2938463"/>
          <p14:tracePt t="201551" x="6483350" y="2938463"/>
          <p14:tracePt t="201567" x="6491288" y="2938463"/>
          <p14:tracePt t="201584" x="6500813" y="2938463"/>
          <p14:tracePt t="201601" x="6510338" y="2938463"/>
          <p14:tracePt t="201855" x="6518275" y="2938463"/>
          <p14:tracePt t="201875" x="6527800" y="2938463"/>
          <p14:tracePt t="201886" x="6537325" y="2938463"/>
          <p14:tracePt t="201888" x="6545263" y="2938463"/>
          <p14:tracePt t="201900" x="6562725" y="2938463"/>
          <p14:tracePt t="201918" x="6572250" y="2938463"/>
          <p14:tracePt t="201934" x="6589713" y="2938463"/>
          <p14:tracePt t="201951" x="6599238" y="2938463"/>
          <p14:tracePt t="201968" x="6616700" y="2938463"/>
          <p14:tracePt t="201984" x="6634163" y="2938463"/>
          <p14:tracePt t="202001" x="6653213" y="2938463"/>
          <p14:tracePt t="202017" x="6670675" y="2938463"/>
          <p14:tracePt t="202034" x="6688138" y="2938463"/>
          <p14:tracePt t="202051" x="6705600" y="2938463"/>
          <p14:tracePt t="202067" x="6732588" y="2938463"/>
          <p14:tracePt t="202084" x="6759575" y="2938463"/>
          <p14:tracePt t="202101" x="6777038" y="2938463"/>
          <p14:tracePt t="202118" x="6786563" y="2938463"/>
          <p14:tracePt t="202134" x="6796088" y="2938463"/>
          <p14:tracePt t="202171" x="6804025" y="2938463"/>
          <p14:tracePt t="202825" x="6804025" y="2928938"/>
          <p14:tracePt t="202833" x="6804025" y="2919413"/>
          <p14:tracePt t="202840" x="6804025" y="2901950"/>
          <p14:tracePt t="202850" x="6804025" y="2884488"/>
          <p14:tracePt t="202868" x="6804025" y="2867025"/>
          <p14:tracePt t="202885" x="6804025" y="2847975"/>
          <p14:tracePt t="202902" x="6804025" y="2840038"/>
          <p14:tracePt t="202917" x="6796088" y="2830513"/>
          <p14:tracePt t="202934" x="6796088" y="2813050"/>
          <p14:tracePt t="202951" x="6786563" y="2803525"/>
          <p14:tracePt t="202967" x="6786563" y="2795588"/>
          <p14:tracePt t="202985" x="6786563" y="2776538"/>
          <p14:tracePt t="203001" x="6786563" y="2759075"/>
          <p14:tracePt t="203018" x="6786563" y="2751138"/>
          <p14:tracePt t="203034" x="6786563" y="2732088"/>
          <p14:tracePt t="203051" x="6786563" y="2724150"/>
          <p14:tracePt t="203068" x="6777038" y="2697163"/>
          <p14:tracePt t="203085" x="6777038" y="2679700"/>
          <p14:tracePt t="203102" x="6777038" y="2660650"/>
          <p14:tracePt t="203118" x="6769100" y="2652713"/>
          <p14:tracePt t="203135" x="6769100" y="2633663"/>
          <p14:tracePt t="203151" x="6769100" y="2625725"/>
          <p14:tracePt t="203168" x="6769100" y="2608263"/>
          <p14:tracePt t="203185" x="6769100" y="2598738"/>
          <p14:tracePt t="203202" x="6769100" y="2589213"/>
          <p14:tracePt t="203218" x="6759575" y="2581275"/>
          <p14:tracePt t="203235" x="6759575" y="2562225"/>
          <p14:tracePt t="203251" x="6759575" y="2554288"/>
          <p14:tracePt t="203267" x="6759575" y="2536825"/>
          <p14:tracePt t="203308" x="6759575" y="2517775"/>
          <p14:tracePt t="203321" x="6751638" y="2500313"/>
          <p14:tracePt t="203325" x="6751638" y="2482850"/>
          <p14:tracePt t="203334" x="6751638" y="2455863"/>
          <p14:tracePt t="203351" x="6751638" y="2438400"/>
          <p14:tracePt t="203367" x="6751638" y="2411413"/>
          <p14:tracePt t="203385" x="6751638" y="2401888"/>
          <p14:tracePt t="203402" x="6751638" y="2384425"/>
          <p14:tracePt t="203418" x="6751638" y="2374900"/>
          <p14:tracePt t="203458" x="6751638" y="2366963"/>
          <p14:tracePt t="203468" x="6751638" y="2357438"/>
          <p14:tracePt t="203484" x="6751638" y="2347913"/>
          <p14:tracePt t="203504" x="6751638" y="2339975"/>
          <p14:tracePt t="203528" x="6751638" y="2330450"/>
          <p14:tracePt t="203547" x="6751638" y="2322513"/>
          <p14:tracePt t="203560" x="6751638" y="2312988"/>
          <p14:tracePt t="203584" x="6751638" y="2303463"/>
          <p14:tracePt t="203608" x="6751638" y="2295525"/>
          <p14:tracePt t="203626" x="6751638" y="2286000"/>
          <p14:tracePt t="203644" x="6751638" y="2276475"/>
          <p14:tracePt t="203648" x="6751638" y="2268538"/>
          <p14:tracePt t="203660" x="6751638" y="2259013"/>
          <p14:tracePt t="203667" x="6751638" y="2251075"/>
          <p14:tracePt t="203683" x="6751638" y="2241550"/>
          <p14:tracePt t="203701" x="6751638" y="2232025"/>
          <p14:tracePt t="203717" x="6751638" y="2214563"/>
          <p14:tracePt t="203796" x="6751638" y="2205038"/>
          <p14:tracePt t="203811" x="6751638" y="2197100"/>
          <p14:tracePt t="204088" x="6751638" y="2205038"/>
          <p14:tracePt t="204090" x="6751638" y="2214563"/>
          <p14:tracePt t="204094" x="6751638" y="2251075"/>
          <p14:tracePt t="204104" x="6751638" y="2276475"/>
          <p14:tracePt t="204118" x="6742113" y="2312988"/>
          <p14:tracePt t="204135" x="6742113" y="2347913"/>
          <p14:tracePt t="204153" x="6742113" y="2366963"/>
          <p14:tracePt t="204169" x="6742113" y="2384425"/>
          <p14:tracePt t="204185" x="6742113" y="2401888"/>
          <p14:tracePt t="204185" x="6742113" y="2411413"/>
          <p14:tracePt t="204204" x="6742113" y="2419350"/>
          <p14:tracePt t="204218" x="6742113" y="2438400"/>
          <p14:tracePt t="204235" x="6742113" y="2455863"/>
          <p14:tracePt t="204252" x="6742113" y="2465388"/>
          <p14:tracePt t="204269" x="6742113" y="2490788"/>
          <p14:tracePt t="204285" x="6742113" y="2509838"/>
          <p14:tracePt t="204302" x="6742113" y="2536825"/>
          <p14:tracePt t="204302" x="6742113" y="2554288"/>
          <p14:tracePt t="204319" x="6742113" y="2581275"/>
          <p14:tracePt t="204335" x="6742113" y="2616200"/>
          <p14:tracePt t="204352" x="6742113" y="2652713"/>
          <p14:tracePt t="204369" x="6742113" y="2679700"/>
          <p14:tracePt t="204385" x="6742113" y="2705100"/>
          <p14:tracePt t="204402" x="6742113" y="2741613"/>
          <p14:tracePt t="204419" x="6742113" y="2751138"/>
          <p14:tracePt t="204435" x="6742113" y="2776538"/>
          <p14:tracePt t="204452" x="6742113" y="2795588"/>
          <p14:tracePt t="204468" x="6742113" y="2813050"/>
          <p14:tracePt t="204486" x="6742113" y="2847975"/>
          <p14:tracePt t="204501" x="6742113" y="2874963"/>
          <p14:tracePt t="204520" x="6742113" y="2911475"/>
          <p14:tracePt t="204535" x="6742113" y="2928938"/>
          <p14:tracePt t="205131" x="0" y="0"/>
        </p14:tracePtLst>
        <p14:tracePtLst>
          <p14:tracePt t="206494" x="5715000" y="2643188"/>
          <p14:tracePt t="206497" x="5724525" y="2643188"/>
          <p14:tracePt t="206504" x="5732463" y="2643188"/>
          <p14:tracePt t="206505" x="5732463" y="2652713"/>
          <p14:tracePt t="206519" x="5741988" y="2652713"/>
          <p14:tracePt t="206535" x="5751513" y="2652713"/>
          <p14:tracePt t="206608" x="5759450" y="2652713"/>
          <p14:tracePt t="206632" x="5768975" y="2652713"/>
          <p14:tracePt t="206848" x="5768975" y="2660650"/>
          <p14:tracePt t="206853" x="5776913" y="2679700"/>
          <p14:tracePt t="206859" x="5776913" y="2697163"/>
          <p14:tracePt t="206869" x="5776913" y="2751138"/>
          <p14:tracePt t="206885" x="5776913" y="2795588"/>
          <p14:tracePt t="206902" x="5786438" y="2847975"/>
          <p14:tracePt t="206919" x="5786438" y="2894013"/>
          <p14:tracePt t="206935" x="5786438" y="2911475"/>
          <p14:tracePt t="206952" x="5786438" y="2919413"/>
          <p14:tracePt t="206993" x="5786438" y="2928938"/>
          <p14:tracePt t="207010" x="5786438" y="2938463"/>
          <p14:tracePt t="207030" x="5786438" y="2946400"/>
          <p14:tracePt t="207041" x="5786438" y="2955925"/>
          <p14:tracePt t="207042" x="5786438" y="2973388"/>
          <p14:tracePt t="207052" x="5786438" y="2990850"/>
          <p14:tracePt t="207069" x="5786438" y="3017838"/>
          <p14:tracePt t="207086" x="5786438" y="3036888"/>
          <p14:tracePt t="207103" x="5776913" y="3054350"/>
          <p14:tracePt t="207139" x="5776913" y="3062288"/>
          <p14:tracePt t="207379" x="5776913" y="3071813"/>
          <p14:tracePt t="207407" x="5776913" y="3081338"/>
          <p14:tracePt t="207415" x="5776913" y="3089275"/>
          <p14:tracePt t="207431" x="5776913" y="3098800"/>
          <p14:tracePt t="207438" x="5776913" y="3108325"/>
          <p14:tracePt t="207452" x="5776913" y="3125788"/>
          <p14:tracePt t="207454" x="5776913" y="3143250"/>
          <p14:tracePt t="207469" x="5776913" y="3179763"/>
          <p14:tracePt t="207486" x="5776913" y="3197225"/>
          <p14:tracePt t="207695" x="5776913" y="3205163"/>
          <p14:tracePt t="207707" x="5776913" y="3214688"/>
          <p14:tracePt t="207719" x="5776913" y="3224213"/>
          <p14:tracePt t="207720" x="5776913" y="3232150"/>
          <p14:tracePt t="207736" x="5776913" y="3241675"/>
          <p14:tracePt t="207950" x="5786438" y="3241675"/>
          <p14:tracePt t="207954" x="5795963" y="3241675"/>
          <p14:tracePt t="207968" x="5803900" y="3232150"/>
          <p14:tracePt t="208146" x="5803900" y="3224213"/>
          <p14:tracePt t="208178" x="5803900" y="3214688"/>
          <p14:tracePt t="208287" x="5803900" y="3224213"/>
          <p14:tracePt t="208402" x="5803900" y="3232150"/>
          <p14:tracePt t="208402" x="5813425" y="3232150"/>
          <p14:tracePt t="208405" x="5822950" y="3232150"/>
          <p14:tracePt t="208419" x="5848350" y="3232150"/>
          <p14:tracePt t="208420" x="5894388" y="3232150"/>
          <p14:tracePt t="208436" x="5938838" y="3232150"/>
          <p14:tracePt t="208453" x="6000750" y="3232150"/>
          <p14:tracePt t="208469" x="6081713" y="3241675"/>
          <p14:tracePt t="208486" x="6188075" y="3251200"/>
          <p14:tracePt t="208504" x="6286500" y="3259138"/>
          <p14:tracePt t="208521" x="6367463" y="3259138"/>
          <p14:tracePt t="208521" x="6375400" y="3259138"/>
          <p14:tracePt t="208538" x="6456363" y="3259138"/>
          <p14:tracePt t="208554" x="6537325" y="3259138"/>
          <p14:tracePt t="208571" x="6616700" y="3259138"/>
          <p14:tracePt t="208587" x="6697663" y="3259138"/>
          <p14:tracePt t="208603" x="6751638" y="3259138"/>
          <p14:tracePt t="208621" x="6796088" y="3259138"/>
          <p14:tracePt t="208637" x="6858000" y="3259138"/>
          <p14:tracePt t="208654" x="6902450" y="3259138"/>
          <p14:tracePt t="208670" x="6965950" y="3268663"/>
          <p14:tracePt t="208687" x="7045325" y="3276600"/>
          <p14:tracePt t="208720" x="7161213" y="3276600"/>
          <p14:tracePt t="208724" x="7224713" y="3276600"/>
          <p14:tracePt t="208724" x="7242175" y="3276600"/>
          <p14:tracePt t="208738" x="7331075" y="3276600"/>
          <p14:tracePt t="208754" x="7402513" y="3276600"/>
          <p14:tracePt t="208771" x="7473950" y="3276600"/>
          <p14:tracePt t="208786" x="7527925" y="3276600"/>
          <p14:tracePt t="208804" x="7562850" y="3286125"/>
          <p14:tracePt t="208820" x="7599363" y="3286125"/>
          <p14:tracePt t="208837" x="7616825" y="3295650"/>
          <p14:tracePt t="208854" x="7626350" y="3303588"/>
          <p14:tracePt t="208871" x="7653338" y="3303588"/>
          <p14:tracePt t="208888" x="7680325" y="3303588"/>
          <p14:tracePt t="208904" x="7715250" y="3303588"/>
          <p14:tracePt t="208921" x="7732713" y="3303588"/>
          <p14:tracePt t="208938" x="7751763" y="3303588"/>
          <p14:tracePt t="208953" x="7759700" y="3303588"/>
          <p14:tracePt t="208971" x="7769225" y="3303588"/>
          <p14:tracePt t="209069" x="7759700" y="3303588"/>
          <p14:tracePt t="209071" x="7697788" y="3303588"/>
          <p14:tracePt t="209077" x="7608888" y="3303588"/>
          <p14:tracePt t="209087" x="7385050" y="3303588"/>
          <p14:tracePt t="209087" x="7340600" y="3303588"/>
          <p14:tracePt t="209105" x="7062788" y="3303588"/>
          <p14:tracePt t="209121" x="6742113" y="3286125"/>
          <p14:tracePt t="209138" x="6545263" y="3268663"/>
          <p14:tracePt t="209154" x="6411913" y="3259138"/>
          <p14:tracePt t="209171" x="6323013" y="3251200"/>
          <p14:tracePt t="209188" x="6269038" y="3241675"/>
          <p14:tracePt t="209188" x="6259513" y="3241675"/>
          <p14:tracePt t="209205" x="6205538" y="3232150"/>
          <p14:tracePt t="209221" x="6170613" y="3232150"/>
          <p14:tracePt t="209237" x="6126163" y="3232150"/>
          <p14:tracePt t="209253" x="6089650" y="3232150"/>
          <p14:tracePt t="209270" x="6027738" y="3232150"/>
          <p14:tracePt t="209288" x="5965825" y="3232150"/>
          <p14:tracePt t="209288" x="5956300" y="3232150"/>
          <p14:tracePt t="209305" x="5911850" y="3224213"/>
          <p14:tracePt t="209322" x="5857875" y="3214688"/>
          <p14:tracePt t="209338" x="5751513" y="3197225"/>
          <p14:tracePt t="209354" x="5634038" y="3179763"/>
          <p14:tracePt t="209371" x="5554663" y="3170238"/>
          <p14:tracePt t="209388" x="5527675" y="3160713"/>
          <p14:tracePt t="209484" x="5527675" y="3152775"/>
          <p14:tracePt t="209496" x="5527675" y="3143250"/>
          <p14:tracePt t="209505" x="5527675" y="3133725"/>
          <p14:tracePt t="209506" x="5527675" y="3089275"/>
          <p14:tracePt t="209520" x="5518150" y="3044825"/>
          <p14:tracePt t="209536" x="5518150" y="2990850"/>
          <p14:tracePt t="209553" x="5510213" y="2955925"/>
          <p14:tracePt t="209570" x="5510213" y="2901950"/>
          <p14:tracePt t="209588" x="5510213" y="2874963"/>
          <p14:tracePt t="209604" x="5500688" y="2840038"/>
          <p14:tracePt t="209622" x="5500688" y="2822575"/>
          <p14:tracePt t="209637" x="5500688" y="2803525"/>
          <p14:tracePt t="209654" x="5500688" y="2795588"/>
          <p14:tracePt t="209671" x="5500688" y="2768600"/>
          <p14:tracePt t="209688" x="5500688" y="2751138"/>
          <p14:tracePt t="209706" x="5500688" y="2687638"/>
          <p14:tracePt t="209720" x="5510213" y="2633663"/>
          <p14:tracePt t="209738" x="5510213" y="2598738"/>
          <p14:tracePt t="209755" x="5518150" y="2562225"/>
          <p14:tracePt t="209770" x="5518150" y="2517775"/>
          <p14:tracePt t="209788" x="5518150" y="2482850"/>
          <p14:tracePt t="209804" x="5518150" y="2446338"/>
          <p14:tracePt t="209821" x="5518150" y="2393950"/>
          <p14:tracePt t="209838" x="5527675" y="2357438"/>
          <p14:tracePt t="209854" x="5527675" y="2312988"/>
          <p14:tracePt t="209871" x="5527675" y="2276475"/>
          <p14:tracePt t="209888" x="5537200" y="2214563"/>
          <p14:tracePt t="209905" x="5537200" y="2160588"/>
          <p14:tracePt t="209921" x="5537200" y="2116138"/>
          <p14:tracePt t="209938" x="5545138" y="2071688"/>
          <p14:tracePt t="209955" x="5545138" y="2017713"/>
          <p14:tracePt t="209971" x="5545138" y="1955800"/>
          <p14:tracePt t="209989" x="5545138" y="1919288"/>
          <p14:tracePt t="210004" x="5545138" y="1866900"/>
          <p14:tracePt t="210021" x="5545138" y="1822450"/>
          <p14:tracePt t="210039" x="5545138" y="1795463"/>
          <p14:tracePt t="210055" x="5545138" y="1768475"/>
          <p14:tracePt t="210071" x="5545138" y="1731963"/>
          <p14:tracePt t="210087" x="5545138" y="1687513"/>
          <p14:tracePt t="210105" x="5545138" y="1633538"/>
          <p14:tracePt t="210121" x="5545138" y="1589088"/>
          <p14:tracePt t="210139" x="5545138" y="1536700"/>
          <p14:tracePt t="210155" x="5545138" y="1473200"/>
          <p14:tracePt t="210171" x="5545138" y="1428750"/>
          <p14:tracePt t="210188" x="5545138" y="1401763"/>
          <p14:tracePt t="210205" x="5545138" y="1374775"/>
          <p14:tracePt t="210221" x="5545138" y="1366838"/>
          <p14:tracePt t="210334" x="5545138" y="1393825"/>
          <p14:tracePt t="210337" x="5545138" y="1428750"/>
          <p14:tracePt t="210344" x="5545138" y="1500188"/>
          <p14:tracePt t="210344" x="5545138" y="1509713"/>
          <p14:tracePt t="210355" x="5545138" y="1687513"/>
          <p14:tracePt t="210371" x="5554663" y="1866900"/>
          <p14:tracePt t="210388" x="5589588" y="2125663"/>
          <p14:tracePt t="210405" x="5616575" y="2393950"/>
          <p14:tracePt t="210421" x="5643563" y="2643188"/>
          <p14:tracePt t="210421" x="5643563" y="2670175"/>
          <p14:tracePt t="210455" x="5670550" y="2901950"/>
          <p14:tracePt t="210459" x="5688013" y="2990850"/>
          <p14:tracePt t="210472" x="5688013" y="3054350"/>
          <p14:tracePt t="210488" x="5697538" y="3089275"/>
          <p14:tracePt t="210611" x="5697538" y="3098800"/>
          <p14:tracePt t="210622" x="5697538" y="3108325"/>
          <p14:tracePt t="210631" x="5688013" y="3116263"/>
          <p14:tracePt t="210637" x="5680075" y="3133725"/>
          <p14:tracePt t="210653" x="5670550" y="3205163"/>
          <p14:tracePt t="210672" x="5670550" y="3259138"/>
          <p14:tracePt t="210688" x="5670550" y="3295650"/>
          <p14:tracePt t="210706" x="5670550" y="3303588"/>
          <p14:tracePt t="210826" x="5670550" y="3295650"/>
          <p14:tracePt t="210844" x="5670550" y="3286125"/>
          <p14:tracePt t="210855" x="5670550" y="3276600"/>
          <p14:tracePt t="210858" x="5680075" y="3268663"/>
          <p14:tracePt t="210872" x="5688013" y="3241675"/>
          <p14:tracePt t="210888" x="5697538" y="3214688"/>
          <p14:tracePt t="210904" x="5705475" y="3197225"/>
          <p14:tracePt t="210922" x="5705475" y="3160713"/>
          <p14:tracePt t="210938" x="5724525" y="3143250"/>
          <p14:tracePt t="210955" x="5732463" y="3108325"/>
          <p14:tracePt t="210972" x="5741988" y="3081338"/>
          <p14:tracePt t="210988" x="5759450" y="3044825"/>
          <p14:tracePt t="211005" x="5776913" y="3017838"/>
          <p14:tracePt t="211022" x="5795963" y="2982913"/>
          <p14:tracePt t="211038" x="5822950" y="2946400"/>
          <p14:tracePt t="211055" x="5848350" y="2928938"/>
          <p14:tracePt t="211072" x="5867400" y="2901950"/>
          <p14:tracePt t="211089" x="5884863" y="2884488"/>
          <p14:tracePt t="211104" x="5911850" y="2867025"/>
          <p14:tracePt t="211122" x="5929313" y="2847975"/>
          <p14:tracePt t="211138" x="5946775" y="2830513"/>
          <p14:tracePt t="211155" x="5965825" y="2822575"/>
          <p14:tracePt t="211172" x="5965825" y="2813050"/>
          <p14:tracePt t="211188" x="5973763" y="2813050"/>
          <p14:tracePt t="212828" x="5965825" y="2813050"/>
          <p14:tracePt t="212842" x="5956300" y="2813050"/>
          <p14:tracePt t="212846" x="5946775" y="2822575"/>
          <p14:tracePt t="212852" x="5938838" y="2830513"/>
          <p14:tracePt t="212857" x="5911850" y="2857500"/>
          <p14:tracePt t="212872" x="5894388" y="2894013"/>
          <p14:tracePt t="212889" x="5875338" y="2928938"/>
          <p14:tracePt t="212907" x="5867400" y="2946400"/>
          <p14:tracePt t="212922" x="5867400" y="2955925"/>
          <p14:tracePt t="213041" x="5857875" y="2965450"/>
          <p14:tracePt t="213059" x="5848350" y="2973388"/>
          <p14:tracePt t="213062" x="5848350" y="2982913"/>
          <p14:tracePt t="213066" x="5840413" y="2982913"/>
          <p14:tracePt t="213072" x="5822950" y="3000375"/>
          <p14:tracePt t="213088" x="5803900" y="3017838"/>
          <p14:tracePt t="213227" x="5813425" y="3009900"/>
          <p14:tracePt t="213252" x="5813425" y="3000375"/>
          <p14:tracePt t="213263" x="5822950" y="3000375"/>
          <p14:tracePt t="213267" x="5822950" y="2990850"/>
          <p14:tracePt t="213272" x="5822950" y="2982913"/>
          <p14:tracePt t="213287" x="5830888" y="2973388"/>
          <p14:tracePt t="213305" x="5840413" y="2955925"/>
          <p14:tracePt t="213321" x="5857875" y="2938463"/>
          <p14:tracePt t="213340" x="5867400" y="2928938"/>
          <p14:tracePt t="213356" x="5884863" y="2911475"/>
          <p14:tracePt t="213372" x="5894388" y="2894013"/>
          <p14:tracePt t="213390" x="5911850" y="2874963"/>
          <p14:tracePt t="213390" x="5919788" y="2867025"/>
          <p14:tracePt t="213423" x="5938838" y="2857500"/>
          <p14:tracePt t="213426" x="5946775" y="2847975"/>
          <p14:tracePt t="213439" x="5965825" y="2840038"/>
          <p14:tracePt t="213456" x="5973763" y="2822575"/>
          <p14:tracePt t="213473" x="5983288" y="2813050"/>
          <p14:tracePt t="213490" x="6000750" y="2803525"/>
          <p14:tracePt t="213506" x="6027738" y="2786063"/>
          <p14:tracePt t="213523" x="6045200" y="2768600"/>
          <p14:tracePt t="213539" x="6072188" y="2751138"/>
          <p14:tracePt t="213555" x="6108700" y="2732088"/>
          <p14:tracePt t="213572" x="6134100" y="2705100"/>
          <p14:tracePt t="213589" x="6161088" y="2687638"/>
          <p14:tracePt t="213606" x="6188075" y="2670175"/>
          <p14:tracePt t="213622" x="6205538" y="2643188"/>
          <p14:tracePt t="213639" x="6232525" y="2625725"/>
          <p14:tracePt t="213655" x="6259513" y="2608263"/>
          <p14:tracePt t="213672" x="6276975" y="2598738"/>
          <p14:tracePt t="213689" x="6303963" y="2589213"/>
          <p14:tracePt t="213705" x="6330950" y="2562225"/>
          <p14:tracePt t="213722" x="6348413" y="2554288"/>
          <p14:tracePt t="213739" x="6375400" y="2527300"/>
          <p14:tracePt t="213755" x="6394450" y="2517775"/>
          <p14:tracePt t="213772" x="6419850" y="2490788"/>
          <p14:tracePt t="213789" x="6446838" y="2482850"/>
          <p14:tracePt t="213805" x="6483350" y="2455863"/>
          <p14:tracePt t="213822" x="6510338" y="2438400"/>
          <p14:tracePt t="213840" x="6537325" y="2411413"/>
          <p14:tracePt t="213856" x="6562725" y="2393950"/>
          <p14:tracePt t="213872" x="6589713" y="2374900"/>
          <p14:tracePt t="213889" x="6626225" y="2347913"/>
          <p14:tracePt t="213905" x="6643688" y="2330450"/>
          <p14:tracePt t="213905" x="6653213" y="2330450"/>
          <p14:tracePt t="213923" x="6680200" y="2303463"/>
          <p14:tracePt t="213939" x="6715125" y="2286000"/>
          <p14:tracePt t="213955" x="6742113" y="2268538"/>
          <p14:tracePt t="213955" x="6742113" y="2259013"/>
          <p14:tracePt t="213972" x="6777038" y="2241550"/>
          <p14:tracePt t="213989" x="6831013" y="2214563"/>
          <p14:tracePt t="214006" x="6884988" y="2187575"/>
          <p14:tracePt t="214023" x="6911975" y="2179638"/>
          <p14:tracePt t="214040" x="6946900" y="2152650"/>
          <p14:tracePt t="214040" x="6956425" y="2152650"/>
          <p14:tracePt t="214057" x="6983413" y="2133600"/>
          <p14:tracePt t="214073" x="7010400" y="2116138"/>
          <p14:tracePt t="214090" x="7037388" y="2089150"/>
          <p14:tracePt t="214106" x="7072313" y="2071688"/>
          <p14:tracePt t="214123" x="7099300" y="2044700"/>
          <p14:tracePt t="214139" x="7134225" y="2009775"/>
          <p14:tracePt t="214157" x="7170738" y="1982788"/>
          <p14:tracePt t="214173" x="7188200" y="1955800"/>
          <p14:tracePt t="214190" x="7224713" y="1938338"/>
          <p14:tracePt t="214207" x="7251700" y="1911350"/>
          <p14:tracePt t="214223" x="7277100" y="1884363"/>
          <p14:tracePt t="214240" x="7313613" y="1866900"/>
          <p14:tracePt t="214257" x="7331075" y="1847850"/>
          <p14:tracePt t="214273" x="7367588" y="1822450"/>
          <p14:tracePt t="214290" x="7394575" y="1803400"/>
          <p14:tracePt t="214306" x="7419975" y="1785938"/>
          <p14:tracePt t="214323" x="7446963" y="1758950"/>
          <p14:tracePt t="214340" x="7466013" y="1741488"/>
          <p14:tracePt t="214357" x="7483475" y="1724025"/>
          <p14:tracePt t="214374" x="7510463" y="1697038"/>
          <p14:tracePt t="214390" x="7537450" y="1660525"/>
          <p14:tracePt t="214406" x="7554913" y="1643063"/>
          <p14:tracePt t="214422" x="7572375" y="1625600"/>
          <p14:tracePt t="214440" x="7581900" y="1608138"/>
          <p14:tracePt t="214440" x="7589838" y="1608138"/>
          <p14:tracePt t="214458" x="7599363" y="1589088"/>
          <p14:tracePt t="214473" x="7608888" y="1581150"/>
          <p14:tracePt t="214473" x="7616825" y="1571625"/>
          <p14:tracePt t="214490" x="7626350" y="1554163"/>
          <p14:tracePt t="214506" x="7643813" y="1536700"/>
          <p14:tracePt t="214522" x="7653338" y="1509713"/>
          <p14:tracePt t="214539" x="7670800" y="1490663"/>
          <p14:tracePt t="214556" x="7680325" y="1473200"/>
          <p14:tracePt t="214573" x="7688263" y="1465263"/>
          <p14:tracePt t="214589" x="7688263" y="1455738"/>
          <p14:tracePt t="214606" x="7697788" y="1446213"/>
          <p14:tracePt t="214645" x="7697788" y="1438275"/>
          <p14:tracePt t="214669" x="7705725" y="1428750"/>
          <p14:tracePt t="214943" x="0" y="0"/>
        </p14:tracePtLst>
        <p14:tracePtLst>
          <p14:tracePt t="215479" x="7680325" y="1276350"/>
          <p14:tracePt t="215484" x="7680325" y="1268413"/>
          <p14:tracePt t="215489" x="7680325" y="1258888"/>
          <p14:tracePt t="215508" x="7688263" y="1258888"/>
          <p14:tracePt t="215528" x="7688263" y="1250950"/>
          <p14:tracePt t="215648" x="7688263" y="1241425"/>
          <p14:tracePt t="215660" x="7688263" y="1231900"/>
          <p14:tracePt t="215672" x="7688263" y="1223963"/>
          <p14:tracePt t="215674" x="7688263" y="1214438"/>
          <p14:tracePt t="215689" x="7697788" y="1204913"/>
          <p14:tracePt t="215708" x="7697788" y="1169988"/>
          <p14:tracePt t="215979" x="7697788" y="1179513"/>
          <p14:tracePt t="216012" x="7697788" y="1187450"/>
          <p14:tracePt t="216020" x="7697788" y="1196975"/>
          <p14:tracePt t="216060" x="7697788" y="1204913"/>
          <p14:tracePt t="216211" x="7715250" y="1204913"/>
          <p14:tracePt t="216227" x="7697788" y="1214438"/>
          <p14:tracePt t="216230" x="7680325" y="1231900"/>
          <p14:tracePt t="216235" x="7653338" y="1258888"/>
          <p14:tracePt t="216245" x="7634288" y="1268413"/>
          <p14:tracePt t="216256" x="7608888" y="1285875"/>
          <p14:tracePt t="216292" x="7599363" y="1285875"/>
          <p14:tracePt t="216293" x="7599363" y="1295400"/>
          <p14:tracePt t="216307" x="7589838" y="1295400"/>
          <p14:tracePt t="216323" x="7589838" y="1303338"/>
          <p14:tracePt t="216340" x="7572375" y="1303338"/>
          <p14:tracePt t="216357" x="7572375" y="1312863"/>
          <p14:tracePt t="216372" x="7562850" y="1330325"/>
          <p14:tracePt t="216390" x="7537450" y="1347788"/>
          <p14:tracePt t="216426" x="7527925" y="1357313"/>
          <p14:tracePt t="216428" x="7518400" y="1366838"/>
          <p14:tracePt t="216440" x="7500938" y="1384300"/>
          <p14:tracePt t="216457" x="7491413" y="1411288"/>
          <p14:tracePt t="216473" x="7473950" y="1419225"/>
          <p14:tracePt t="216491" x="7456488" y="1446213"/>
          <p14:tracePt t="216507" x="7446963" y="1465263"/>
          <p14:tracePt t="216525" x="7429500" y="1473200"/>
          <p14:tracePt t="216541" x="7419975" y="1490663"/>
          <p14:tracePt t="216558" x="7394575" y="1500188"/>
          <p14:tracePt t="216574" x="7367588" y="1527175"/>
          <p14:tracePt t="216591" x="7340600" y="1554163"/>
          <p14:tracePt t="216608" x="7323138" y="1571625"/>
          <p14:tracePt t="216624" x="7313613" y="1581150"/>
          <p14:tracePt t="216641" x="7304088" y="1589088"/>
          <p14:tracePt t="216657" x="7304088" y="1598613"/>
          <p14:tracePt t="216674" x="7296150" y="1598613"/>
          <p14:tracePt t="216692" x="7286625" y="1608138"/>
          <p14:tracePt t="216708" x="7277100" y="1608138"/>
          <p14:tracePt t="216724" x="7259638" y="1625600"/>
          <p14:tracePt t="216741" x="7259638" y="1633538"/>
          <p14:tracePt t="216757" x="7242175" y="1643063"/>
          <p14:tracePt t="216774" x="7215188" y="1670050"/>
          <p14:tracePt t="216791" x="7197725" y="1687513"/>
          <p14:tracePt t="216808" x="7188200" y="1704975"/>
          <p14:tracePt t="216823" x="7180263" y="1724025"/>
          <p14:tracePt t="216841" x="7170738" y="1731963"/>
          <p14:tracePt t="217090" x="7180263" y="1731963"/>
          <p14:tracePt t="217114" x="7180263" y="1724025"/>
          <p14:tracePt t="217158" x="7180263" y="1714500"/>
          <p14:tracePt t="217182" x="7188200" y="1714500"/>
          <p14:tracePt t="217296" x="7180263" y="1714500"/>
          <p14:tracePt t="217306" x="7153275" y="1731963"/>
          <p14:tracePt t="217310" x="7143750" y="1741488"/>
          <p14:tracePt t="217324" x="7126288" y="1758950"/>
          <p14:tracePt t="217326" x="7099300" y="1785938"/>
          <p14:tracePt t="217340" x="7062788" y="1795463"/>
          <p14:tracePt t="217358" x="7045325" y="1812925"/>
          <p14:tracePt t="217375" x="7027863" y="1830388"/>
          <p14:tracePt t="217391" x="7018338" y="1830388"/>
          <p14:tracePt t="217408" x="7018338" y="1839913"/>
          <p14:tracePt t="217424" x="7000875" y="1839913"/>
          <p14:tracePt t="217441" x="6991350" y="1847850"/>
          <p14:tracePt t="217458" x="6973888" y="1857375"/>
          <p14:tracePt t="217474" x="6938963" y="1884363"/>
          <p14:tracePt t="217492" x="6902450" y="1901825"/>
          <p14:tracePt t="217507" x="6867525" y="1938338"/>
          <p14:tracePt t="217524" x="6848475" y="1946275"/>
          <p14:tracePt t="217524" x="6840538" y="1955800"/>
          <p14:tracePt t="217542" x="6831013" y="1955800"/>
          <p14:tracePt t="217558" x="6823075" y="1965325"/>
          <p14:tracePt t="217575" x="6823075" y="1973263"/>
          <p14:tracePt t="217741" x="6813550" y="1973263"/>
          <p14:tracePt t="217753" x="6804025" y="1982788"/>
          <p14:tracePt t="217769" x="6796088" y="1990725"/>
          <p14:tracePt t="217780" x="6786563" y="2000250"/>
          <p14:tracePt t="217782" x="6786563" y="2009775"/>
          <p14:tracePt t="217791" x="6769100" y="2017713"/>
          <p14:tracePt t="217807" x="6751638" y="2036763"/>
          <p14:tracePt t="217824" x="6751638" y="2044700"/>
          <p14:tracePt t="217859" x="6751638" y="2054225"/>
          <p14:tracePt t="218265" x="6742113" y="2054225"/>
          <p14:tracePt t="218289" x="6742113" y="2062163"/>
          <p14:tracePt t="218339" x="6732588" y="2071688"/>
          <p14:tracePt t="218343" x="6724650" y="2081213"/>
          <p14:tracePt t="218358" x="6715125" y="2089150"/>
          <p14:tracePt t="218375" x="6688138" y="2116138"/>
          <p14:tracePt t="218379" x="6670675" y="2133600"/>
          <p14:tracePt t="218391" x="6643688" y="2160588"/>
          <p14:tracePt t="218408" x="6608763" y="2187575"/>
          <p14:tracePt t="218425" x="6581775" y="2205038"/>
          <p14:tracePt t="218442" x="6554788" y="2232025"/>
          <p14:tracePt t="218458" x="6545263" y="2241550"/>
          <p14:tracePt t="218475" x="6527800" y="2259013"/>
          <p14:tracePt t="218491" x="6518275" y="2268538"/>
          <p14:tracePt t="218507" x="6500813" y="2276475"/>
          <p14:tracePt t="218523" x="6483350" y="2286000"/>
          <p14:tracePt t="218540" x="6465888" y="2295525"/>
          <p14:tracePt t="218557" x="6438900" y="2312988"/>
          <p14:tracePt t="218574" x="6402388" y="2330450"/>
          <p14:tracePt t="218574" x="6402388" y="2339975"/>
          <p14:tracePt t="218591" x="6367463" y="2357438"/>
          <p14:tracePt t="218608" x="6330950" y="2384425"/>
          <p14:tracePt t="218624" x="6296025" y="2401888"/>
          <p14:tracePt t="218641" x="6269038" y="2419350"/>
          <p14:tracePt t="218658" x="6259513" y="2419350"/>
          <p14:tracePt t="218693" x="6259513" y="2428875"/>
          <p14:tracePt t="218752" x="6251575" y="2428875"/>
          <p14:tracePt t="218776" x="6242050" y="2438400"/>
          <p14:tracePt t="218791" x="6232525" y="2446338"/>
          <p14:tracePt t="218795" x="6224588" y="2455863"/>
          <p14:tracePt t="218808" x="6224588" y="2465388"/>
          <p14:tracePt t="218841" x="6215063" y="2465388"/>
          <p14:tracePt t="218892" x="6215063" y="2473325"/>
          <p14:tracePt t="219372" x="0" y="0"/>
        </p14:tracePtLst>
        <p14:tracePtLst>
          <p14:tracePt t="286848" x="5688013" y="6259513"/>
          <p14:tracePt t="286994" x="5697538" y="6259513"/>
          <p14:tracePt t="287012" x="5697538" y="6251575"/>
          <p14:tracePt t="287027" x="5697538" y="6242050"/>
          <p14:tracePt t="287039" x="5705475" y="6242050"/>
          <p14:tracePt t="287039" x="5705475" y="6232525"/>
          <p14:tracePt t="287074" x="5715000" y="6224588"/>
          <p14:tracePt t="287080" x="5732463" y="6205538"/>
          <p14:tracePt t="287082" x="5741988" y="6188075"/>
          <p14:tracePt t="287089" x="5759450" y="6170613"/>
          <p14:tracePt t="287105" x="5768975" y="6153150"/>
          <p14:tracePt t="287122" x="5776913" y="6143625"/>
          <p14:tracePt t="287139" x="5786438" y="6134100"/>
          <p14:tracePt t="287155" x="5795963" y="6116638"/>
          <p14:tracePt t="287172" x="5813425" y="6089650"/>
          <p14:tracePt t="287189" x="5822950" y="6072188"/>
          <p14:tracePt t="287205" x="5840413" y="6037263"/>
          <p14:tracePt t="287222" x="5867400" y="5983288"/>
          <p14:tracePt t="287238" x="5884863" y="5938838"/>
          <p14:tracePt t="287255" x="5902325" y="5884863"/>
          <p14:tracePt t="287272" x="5911850" y="5840413"/>
          <p14:tracePt t="287289" x="5929313" y="5786438"/>
          <p14:tracePt t="287305" x="5946775" y="5732463"/>
          <p14:tracePt t="287322" x="5965825" y="5680075"/>
          <p14:tracePt t="287339" x="5973763" y="5643563"/>
          <p14:tracePt t="287354" x="5983288" y="5581650"/>
          <p14:tracePt t="287372" x="5991225" y="5537200"/>
          <p14:tracePt t="287389" x="6010275" y="5483225"/>
          <p14:tracePt t="287404" x="6018213" y="5411788"/>
          <p14:tracePt t="287422" x="6045200" y="5340350"/>
          <p14:tracePt t="287438" x="6062663" y="5251450"/>
          <p14:tracePt t="287455" x="6081713" y="5180013"/>
          <p14:tracePt t="287473" x="6089650" y="5089525"/>
          <p14:tracePt t="287490" x="6089650" y="5037138"/>
          <p14:tracePt t="287506" x="6099175" y="4973638"/>
          <p14:tracePt t="287523" x="6099175" y="4911725"/>
          <p14:tracePt t="287540" x="6108700" y="4867275"/>
          <p14:tracePt t="287557" x="6116638" y="4803775"/>
          <p14:tracePt t="287573" x="6126163" y="4751388"/>
          <p14:tracePt t="287591" x="6134100" y="4705350"/>
          <p14:tracePt t="287607" x="6143625" y="4652963"/>
          <p14:tracePt t="287623" x="6161088" y="4572000"/>
          <p14:tracePt t="287640" x="6161088" y="4545013"/>
          <p14:tracePt t="287657" x="6180138" y="4500563"/>
          <p14:tracePt t="287690" x="6188075" y="4438650"/>
          <p14:tracePt t="287693" x="6197600" y="4384675"/>
          <p14:tracePt t="287708" x="6205538" y="4340225"/>
          <p14:tracePt t="287723" x="6215063" y="4286250"/>
          <p14:tracePt t="287740" x="6224588" y="4251325"/>
          <p14:tracePt t="287756" x="6232525" y="4224338"/>
          <p14:tracePt t="287774" x="6242050" y="4197350"/>
          <p14:tracePt t="287789" x="6251575" y="4179888"/>
          <p14:tracePt t="287806" x="6251575" y="4160838"/>
          <p14:tracePt t="287824" x="6259513" y="4143375"/>
          <p14:tracePt t="287839" x="6269038" y="4116388"/>
          <p14:tracePt t="287857" x="6276975" y="4098925"/>
          <p14:tracePt t="287873" x="6276975" y="4062413"/>
          <p14:tracePt t="287890" x="6286500" y="4044950"/>
          <p14:tracePt t="287907" x="6286500" y="4027488"/>
          <p14:tracePt t="287923" x="6296025" y="4017963"/>
          <p14:tracePt t="287940" x="6303963" y="4010025"/>
          <p14:tracePt t="288063" x="6313488" y="4010025"/>
          <p14:tracePt t="288071" x="6323013" y="4037013"/>
          <p14:tracePt t="288075" x="6357938" y="4062413"/>
          <p14:tracePt t="288089" x="6394450" y="4108450"/>
          <p14:tracePt t="288107" x="6411913" y="4143375"/>
          <p14:tracePt t="288123" x="6438900" y="4187825"/>
          <p14:tracePt t="288139" x="6465888" y="4224338"/>
          <p14:tracePt t="288173" x="6483350" y="4276725"/>
          <p14:tracePt t="288177" x="6500813" y="4303713"/>
          <p14:tracePt t="288177" x="6500813" y="4313238"/>
          <p14:tracePt t="288192" x="6518275" y="4348163"/>
          <p14:tracePt t="288207" x="6527800" y="4411663"/>
          <p14:tracePt t="288223" x="6545263" y="4446588"/>
          <p14:tracePt t="288239" x="6554788" y="4500563"/>
          <p14:tracePt t="288257" x="6572250" y="4554538"/>
          <p14:tracePt t="288274" x="6589713" y="4589463"/>
          <p14:tracePt t="288289" x="6599238" y="4625975"/>
          <p14:tracePt t="288307" x="6616700" y="4652963"/>
          <p14:tracePt t="288323" x="6626225" y="4679950"/>
          <p14:tracePt t="288340" x="6643688" y="4714875"/>
          <p14:tracePt t="288357" x="6653213" y="4724400"/>
          <p14:tracePt t="288374" x="6670675" y="4759325"/>
          <p14:tracePt t="288390" x="6688138" y="4786313"/>
          <p14:tracePt t="288390" x="6688138" y="4795838"/>
          <p14:tracePt t="288407" x="6705600" y="4822825"/>
          <p14:tracePt t="288423" x="6724650" y="4857750"/>
          <p14:tracePt t="288441" x="6732588" y="4875213"/>
          <p14:tracePt t="288457" x="6751638" y="4902200"/>
          <p14:tracePt t="288474" x="6759575" y="4919663"/>
          <p14:tracePt t="288490" x="6777038" y="4929188"/>
          <p14:tracePt t="288507" x="6796088" y="4938713"/>
          <p14:tracePt t="288524" x="6823075" y="4938713"/>
          <p14:tracePt t="288540" x="6858000" y="4946650"/>
          <p14:tracePt t="288557" x="6894513" y="4965700"/>
          <p14:tracePt t="288574" x="6946900" y="4965700"/>
          <p14:tracePt t="288591" x="6991350" y="4965700"/>
          <p14:tracePt t="288607" x="7027863" y="4965700"/>
          <p14:tracePt t="288624" x="7054850" y="4956175"/>
          <p14:tracePt t="288640" x="7081838" y="4946650"/>
          <p14:tracePt t="288657" x="7108825" y="4919663"/>
          <p14:tracePt t="288674" x="7134225" y="4902200"/>
          <p14:tracePt t="288690" x="7143750" y="4884738"/>
          <p14:tracePt t="288706" x="7170738" y="4867275"/>
          <p14:tracePt t="288725" x="7180263" y="4848225"/>
          <p14:tracePt t="288740" x="7197725" y="4830763"/>
          <p14:tracePt t="288757" x="7215188" y="4803775"/>
          <p14:tracePt t="288774" x="7259638" y="4768850"/>
          <p14:tracePt t="288790" x="7304088" y="4714875"/>
          <p14:tracePt t="288807" x="7340600" y="4679950"/>
          <p14:tracePt t="288824" x="7375525" y="4643438"/>
          <p14:tracePt t="288840" x="7412038" y="4616450"/>
          <p14:tracePt t="288856" x="7456488" y="4589463"/>
          <p14:tracePt t="288874" x="7483475" y="4572000"/>
          <p14:tracePt t="288890" x="7500938" y="4554538"/>
          <p14:tracePt t="288907" x="7527925" y="4545013"/>
          <p14:tracePt t="288925" x="7537450" y="4537075"/>
          <p14:tracePt t="288960" x="7545388" y="4537075"/>
          <p14:tracePt t="288996" x="7554913" y="4537075"/>
          <p14:tracePt t="289000" x="7562850" y="4537075"/>
          <p14:tracePt t="289025" x="7572375" y="4537075"/>
          <p14:tracePt t="289040" x="7581900" y="4537075"/>
          <p14:tracePt t="289052" x="7589838" y="4537075"/>
          <p14:tracePt t="289061" x="7599363" y="4537075"/>
          <p14:tracePt t="289068" x="7608888" y="4537075"/>
          <p14:tracePt t="289077" x="7626350" y="4537075"/>
          <p14:tracePt t="289090" x="7653338" y="4545013"/>
          <p14:tracePt t="289106" x="7705725" y="4545013"/>
          <p14:tracePt t="289123" x="7769225" y="4562475"/>
          <p14:tracePt t="289141" x="7813675" y="4581525"/>
          <p14:tracePt t="289157" x="7858125" y="4598988"/>
          <p14:tracePt t="289173" x="7912100" y="4625975"/>
          <p14:tracePt t="289190" x="7956550" y="4643438"/>
          <p14:tracePt t="289208" x="7991475" y="4643438"/>
          <p14:tracePt t="289224" x="8037513" y="4652963"/>
          <p14:tracePt t="289240" x="8072438" y="4660900"/>
          <p14:tracePt t="289258" x="8116888" y="4679950"/>
          <p14:tracePt t="289275" x="8153400" y="4687888"/>
          <p14:tracePt t="289275" x="8153400" y="4697413"/>
          <p14:tracePt t="289291" x="8197850" y="4697413"/>
          <p14:tracePt t="289307" x="8251825" y="4705350"/>
          <p14:tracePt t="289324" x="8296275" y="4705350"/>
          <p14:tracePt t="289341" x="8340725" y="4714875"/>
          <p14:tracePt t="289357" x="8375650" y="4714875"/>
          <p14:tracePt t="289374" x="8429625" y="4714875"/>
          <p14:tracePt t="289391" x="8483600" y="4714875"/>
          <p14:tracePt t="289408" x="8555038" y="4714875"/>
          <p14:tracePt t="289424" x="8626475" y="4714875"/>
          <p14:tracePt t="289441" x="8680450" y="4714875"/>
          <p14:tracePt t="289457" x="8724900" y="4714875"/>
          <p14:tracePt t="289474" x="8769350" y="4714875"/>
          <p14:tracePt t="289492" x="8786813" y="4714875"/>
          <p14:tracePt t="289507" x="8804275" y="4714875"/>
          <p14:tracePt t="289524" x="8823325" y="4714875"/>
          <p14:tracePt t="289540" x="8840788" y="4714875"/>
          <p14:tracePt t="289556" x="8867775" y="4714875"/>
          <p14:tracePt t="289574" x="8885238" y="4714875"/>
          <p14:tracePt t="289590" x="8902700" y="4714875"/>
          <p14:tracePt t="289607" x="8920163" y="4714875"/>
          <p14:tracePt t="289624" x="8939213" y="4714875"/>
          <p14:tracePt t="289641" x="8947150" y="4714875"/>
          <p14:tracePt t="289657" x="8974138" y="4714875"/>
          <p14:tracePt t="289674" x="8983663" y="4714875"/>
          <p14:tracePt t="289674" x="8991600" y="4714875"/>
          <p14:tracePt t="289691" x="9001125" y="4714875"/>
          <p14:tracePt t="289707" x="9010650" y="4714875"/>
          <p14:tracePt t="290304" x="0" y="0"/>
        </p14:tracePtLst>
        <p14:tracePtLst>
          <p14:tracePt t="291603" x="4625975" y="5840413"/>
          <p14:tracePt t="291883" x="4633913" y="5840413"/>
          <p14:tracePt t="291886" x="4643438" y="5848350"/>
          <p14:tracePt t="291887" x="4652963" y="5848350"/>
          <p14:tracePt t="291890" x="4697413" y="5857875"/>
          <p14:tracePt t="291907" x="4768850" y="5894388"/>
          <p14:tracePt t="291924" x="4867275" y="5919788"/>
          <p14:tracePt t="291942" x="4965700" y="5946775"/>
          <p14:tracePt t="291958" x="5062538" y="5983288"/>
          <p14:tracePt t="291974" x="5153025" y="6027738"/>
          <p14:tracePt t="291992" x="5214938" y="6062663"/>
          <p14:tracePt t="292009" x="5241925" y="6081713"/>
          <p14:tracePt t="292024" x="5295900" y="6108700"/>
          <p14:tracePt t="292042" x="5330825" y="6134100"/>
          <p14:tracePt t="292059" x="5357813" y="6143625"/>
          <p14:tracePt t="292074" x="5394325" y="6170613"/>
          <p14:tracePt t="292092" x="5419725" y="6180138"/>
          <p14:tracePt t="292108" x="5446713" y="6188075"/>
          <p14:tracePt t="292125" x="5473700" y="6188075"/>
          <p14:tracePt t="292142" x="5491163" y="6188075"/>
          <p14:tracePt t="292159" x="5500688" y="6188075"/>
          <p14:tracePt t="292194" x="5510213" y="6188075"/>
          <p14:tracePt t="292218" x="5518150" y="6188075"/>
          <p14:tracePt t="292231" x="5545138" y="6197600"/>
          <p14:tracePt t="292234" x="5562600" y="6205538"/>
          <p14:tracePt t="292241" x="5599113" y="6215063"/>
          <p14:tracePt t="292258" x="5616575" y="6232525"/>
          <p14:tracePt t="292275" x="5661025" y="6251575"/>
          <p14:tracePt t="292292" x="5688013" y="6269038"/>
          <p14:tracePt t="292309" x="5705475" y="6269038"/>
          <p14:tracePt t="292325" x="5715000" y="6269038"/>
          <p14:tracePt t="292427" x="5724525" y="6269038"/>
          <p14:tracePt t="292434" x="5732463" y="6269038"/>
          <p14:tracePt t="292451" x="5741988" y="6259513"/>
          <p14:tracePt t="292464" x="5759450" y="6251575"/>
          <p14:tracePt t="292465" x="5786438" y="6242050"/>
          <p14:tracePt t="292475" x="5813425" y="6205538"/>
          <p14:tracePt t="292491" x="5848350" y="6153150"/>
          <p14:tracePt t="292508" x="5875338" y="6108700"/>
          <p14:tracePt t="292524" x="5902325" y="6054725"/>
          <p14:tracePt t="292541" x="5919788" y="5991225"/>
          <p14:tracePt t="292558" x="5946775" y="5938838"/>
          <p14:tracePt t="292574" x="5965825" y="5902325"/>
          <p14:tracePt t="292590" x="5983288" y="5857875"/>
          <p14:tracePt t="292608" x="6000750" y="5813425"/>
          <p14:tracePt t="292624" x="6010275" y="5768975"/>
          <p14:tracePt t="292640" x="6027738" y="5732463"/>
          <p14:tracePt t="292658" x="6045200" y="5697538"/>
          <p14:tracePt t="292673" x="6062663" y="5643563"/>
          <p14:tracePt t="292691" x="6081713" y="5572125"/>
          <p14:tracePt t="292708" x="6089650" y="5537200"/>
          <p14:tracePt t="292724" x="6108700" y="5473700"/>
          <p14:tracePt t="292741" x="6116638" y="5419725"/>
          <p14:tracePt t="292758" x="6134100" y="5367338"/>
          <p14:tracePt t="292776" x="6143625" y="5322888"/>
          <p14:tracePt t="292791" x="6143625" y="5268913"/>
          <p14:tracePt t="292809" x="6153150" y="5224463"/>
          <p14:tracePt t="292825" x="6153150" y="5187950"/>
          <p14:tracePt t="292841" x="6161088" y="5153025"/>
          <p14:tracePt t="292858" x="6161088" y="5108575"/>
          <p14:tracePt t="292875" x="6161088" y="5054600"/>
          <p14:tracePt t="292891" x="6170613" y="5010150"/>
          <p14:tracePt t="292908" x="6180138" y="4973638"/>
          <p14:tracePt t="292925" x="6188075" y="4938713"/>
          <p14:tracePt t="292941" x="6197600" y="4902200"/>
          <p14:tracePt t="292958" x="6205538" y="4875213"/>
          <p14:tracePt t="292975" x="6205538" y="4840288"/>
          <p14:tracePt t="292991" x="6215063" y="4803775"/>
          <p14:tracePt t="293008" x="6215063" y="4751388"/>
          <p14:tracePt t="293025" x="6224588" y="4714875"/>
          <p14:tracePt t="293042" x="6224588" y="4670425"/>
          <p14:tracePt t="293058" x="6224588" y="4625975"/>
          <p14:tracePt t="293075" x="6224588" y="4572000"/>
          <p14:tracePt t="293091" x="6224588" y="4527550"/>
          <p14:tracePt t="293108" x="6224588" y="4483100"/>
          <p14:tracePt t="293125" x="6232525" y="4429125"/>
          <p14:tracePt t="293141" x="6232525" y="4375150"/>
          <p14:tracePt t="293158" x="6232525" y="4313238"/>
          <p14:tracePt t="293175" x="6242050" y="4276725"/>
          <p14:tracePt t="293191" x="6242050" y="4251325"/>
          <p14:tracePt t="293208" x="6242050" y="4232275"/>
          <p14:tracePt t="293226" x="6242050" y="4224338"/>
          <p14:tracePt t="293241" x="6242050" y="4205288"/>
          <p14:tracePt t="293286" x="6242050" y="4197350"/>
          <p14:tracePt t="293318" x="6242050" y="4187825"/>
          <p14:tracePt t="293339" x="6242050" y="4179888"/>
          <p14:tracePt t="293340" x="6242050" y="4170363"/>
          <p14:tracePt t="293366" x="6251575" y="4160838"/>
          <p14:tracePt t="293389" x="6251575" y="4152900"/>
          <p14:tracePt t="293459" x="6251575" y="4143375"/>
          <p14:tracePt t="293470" x="6251575" y="4133850"/>
          <p14:tracePt t="293506" x="6259513" y="4125913"/>
          <p14:tracePt t="293517" x="6269038" y="4125913"/>
          <p14:tracePt t="293533" x="6276975" y="4116388"/>
          <p14:tracePt t="293554" x="6286500" y="4108450"/>
          <p14:tracePt t="293569" x="6303963" y="4108450"/>
          <p14:tracePt t="293572" x="6313488" y="4098925"/>
          <p14:tracePt t="293592" x="6330950" y="4098925"/>
          <p14:tracePt t="293596" x="6348413" y="4098925"/>
          <p14:tracePt t="293608" x="6367463" y="4098925"/>
          <p14:tracePt t="293608" x="6375400" y="4098925"/>
          <p14:tracePt t="293626" x="6384925" y="4098925"/>
          <p14:tracePt t="293893" x="0" y="0"/>
        </p14:tracePtLst>
        <p14:tracePtLst>
          <p14:tracePt t="296059" x="5116513" y="6554788"/>
          <p14:tracePt t="296071" x="5116513" y="6545263"/>
          <p14:tracePt t="296095" x="5116513" y="6537325"/>
          <p14:tracePt t="296108" x="5116513" y="6527800"/>
          <p14:tracePt t="296117" x="5116513" y="6518275"/>
          <p14:tracePt t="296132" x="5116513" y="6510338"/>
          <p14:tracePt t="296160" x="5126038" y="6510338"/>
          <p14:tracePt t="296172" x="5126038" y="6500813"/>
          <p14:tracePt t="296196" x="5126038" y="6491288"/>
          <p14:tracePt t="296200" x="5126038" y="6483350"/>
          <p14:tracePt t="296208" x="5143500" y="6465888"/>
          <p14:tracePt t="296216" x="5153025" y="6446838"/>
          <p14:tracePt t="296226" x="5153025" y="6429375"/>
          <p14:tracePt t="296242" x="5170488" y="6394450"/>
          <p14:tracePt t="296260" x="5180013" y="6375400"/>
          <p14:tracePt t="296277" x="5187950" y="6348413"/>
          <p14:tracePt t="296294" x="5214938" y="6323013"/>
          <p14:tracePt t="296310" x="5232400" y="6296025"/>
          <p14:tracePt t="296326" x="5268913" y="6259513"/>
          <p14:tracePt t="296344" x="5286375" y="6232525"/>
          <p14:tracePt t="296360" x="5313363" y="6197600"/>
          <p14:tracePt t="296377" x="5322888" y="6161088"/>
          <p14:tracePt t="296393" x="5348288" y="6116638"/>
          <p14:tracePt t="296410" x="5375275" y="6081713"/>
          <p14:tracePt t="296427" x="5411788" y="6045200"/>
          <p14:tracePt t="296444" x="5483225" y="5991225"/>
          <p14:tracePt t="296461" x="5527675" y="5946775"/>
          <p14:tracePt t="296477" x="5562600" y="5911850"/>
          <p14:tracePt t="296494" x="5572125" y="5894388"/>
          <p14:tracePt t="296510" x="5589588" y="5884863"/>
          <p14:tracePt t="296527" x="5589588" y="5875338"/>
          <p14:tracePt t="296543" x="5599113" y="5875338"/>
          <p14:tracePt t="296593" x="5608638" y="5875338"/>
          <p14:tracePt t="296616" x="5616575" y="5867400"/>
          <p14:tracePt t="296623" x="5626100" y="5867400"/>
          <p14:tracePt t="296640" x="5634038" y="5857875"/>
          <p14:tracePt t="296642" x="5634038" y="5848350"/>
          <p14:tracePt t="296650" x="5653088" y="5840413"/>
          <p14:tracePt t="296660" x="5670550" y="5813425"/>
          <p14:tracePt t="296676" x="5688013" y="5795963"/>
          <p14:tracePt t="296693" x="5705475" y="5768975"/>
          <p14:tracePt t="296711" x="5715000" y="5759450"/>
          <p14:tracePt t="296727" x="5715000" y="5751513"/>
          <p14:tracePt t="296744" x="5724525" y="5751513"/>
          <p14:tracePt t="296760" x="5724525" y="5741988"/>
          <p14:tracePt t="296847" x="5732463" y="5741988"/>
          <p14:tracePt t="296859" x="5741988" y="5732463"/>
          <p14:tracePt t="296875" x="5751513" y="5724525"/>
          <p14:tracePt t="296877" x="5768975" y="5724525"/>
          <p14:tracePt t="296893" x="5795963" y="5705475"/>
          <p14:tracePt t="296910" x="5830888" y="5697538"/>
          <p14:tracePt t="296927" x="5857875" y="5688013"/>
          <p14:tracePt t="296944" x="5884863" y="5680075"/>
          <p14:tracePt t="296961" x="5902325" y="5670550"/>
          <p14:tracePt t="297000" x="5911850" y="5661025"/>
          <p14:tracePt t="297115" x="5911850" y="5653088"/>
          <p14:tracePt t="297152" x="5919788" y="5653088"/>
          <p14:tracePt t="297163" x="5919788" y="5643563"/>
          <p14:tracePt t="297175" x="5929313" y="5634038"/>
          <p14:tracePt t="297199" x="5929313" y="5626100"/>
          <p14:tracePt t="297218" x="5938838" y="5626100"/>
          <p14:tracePt t="297446" x="5929313" y="5626100"/>
          <p14:tracePt t="297454" x="5929313" y="5616575"/>
          <p14:tracePt t="297466" x="5919788" y="5616575"/>
          <p14:tracePt t="297484" x="5911850" y="5616575"/>
          <p14:tracePt t="297497" x="5902325" y="5616575"/>
          <p14:tracePt t="297520" x="5894388" y="5616575"/>
          <p14:tracePt t="297582" x="5884863" y="5616575"/>
          <p14:tracePt t="297610" x="5875338" y="5616575"/>
          <p14:tracePt t="297618" x="5875338" y="5608638"/>
          <p14:tracePt t="297628" x="5867400" y="5608638"/>
          <p14:tracePt t="297850" x="5857875" y="5608638"/>
          <p14:tracePt t="297854" x="5848350" y="5608638"/>
          <p14:tracePt t="297858" x="5822950" y="5608638"/>
          <p14:tracePt t="297868" x="5786438" y="5608638"/>
          <p14:tracePt t="297876" x="5741988" y="5608638"/>
          <p14:tracePt t="297893" x="5705475" y="5616575"/>
          <p14:tracePt t="297909" x="5688013" y="5616575"/>
          <p14:tracePt t="298257" x="5697538" y="5616575"/>
          <p14:tracePt t="298261" x="5715000" y="5616575"/>
          <p14:tracePt t="298265" x="5741988" y="5616575"/>
          <p14:tracePt t="298279" x="5795963" y="5616575"/>
          <p14:tracePt t="298294" x="5840413" y="5616575"/>
          <p14:tracePt t="298309" x="5894388" y="5616575"/>
          <p14:tracePt t="298328" x="5919788" y="5616575"/>
          <p14:tracePt t="298345" x="5938838" y="5616575"/>
          <p14:tracePt t="298361" x="5965825" y="5616575"/>
          <p14:tracePt t="298397" x="5973763" y="5616575"/>
          <p14:tracePt t="298415" x="5983288" y="5616575"/>
          <p14:tracePt t="298434" x="5991225" y="5616575"/>
          <p14:tracePt t="298437" x="6000750" y="5616575"/>
          <p14:tracePt t="298445" x="6010275" y="5616575"/>
          <p14:tracePt t="298461" x="6027738" y="5616575"/>
          <p14:tracePt t="298657" x="6018213" y="5616575"/>
          <p14:tracePt t="298666" x="5991225" y="5616575"/>
          <p14:tracePt t="298669" x="5965825" y="5616575"/>
          <p14:tracePt t="298679" x="5938838" y="5616575"/>
          <p14:tracePt t="298695" x="5919788" y="5616575"/>
          <p14:tracePt t="299266" x="5911850" y="5626100"/>
          <p14:tracePt t="299270" x="5911850" y="5634038"/>
          <p14:tracePt t="299278" x="5911850" y="5643563"/>
          <p14:tracePt t="299286" x="5902325" y="5653088"/>
          <p14:tracePt t="299294" x="5902325" y="5670550"/>
          <p14:tracePt t="299310" x="5902325" y="5680075"/>
          <p14:tracePt t="299345" x="5902325" y="5688013"/>
          <p14:tracePt t="299381" x="5902325" y="5697538"/>
          <p14:tracePt t="299400" x="5902325" y="5705475"/>
          <p14:tracePt t="299440" x="5902325" y="5715000"/>
          <p14:tracePt t="299448" x="5902325" y="5724525"/>
          <p14:tracePt t="299456" x="5902325" y="5741988"/>
          <p14:tracePt t="299461" x="5902325" y="5768975"/>
          <p14:tracePt t="299478" x="5894388" y="5795963"/>
          <p14:tracePt t="299494" x="5894388" y="5822950"/>
          <p14:tracePt t="299512" x="5894388" y="5830888"/>
          <p14:tracePt t="299528" x="5894388" y="5840413"/>
          <p14:tracePt t="299577" x="5894388" y="5848350"/>
          <p14:tracePt t="299592" x="5894388" y="5857875"/>
          <p14:tracePt t="299615" x="5894388" y="5867400"/>
          <p14:tracePt t="299625" x="5894388" y="5875338"/>
          <p14:tracePt t="299639" x="5894388" y="5884863"/>
          <p14:tracePt t="299642" x="5894388" y="5894388"/>
          <p14:tracePt t="299667" x="5894388" y="5902325"/>
          <p14:tracePt t="299668" x="5894388" y="5911850"/>
          <p14:tracePt t="299678" x="5894388" y="5929313"/>
          <p14:tracePt t="299694" x="5894388" y="5938838"/>
          <p14:tracePt t="299711" x="5894388" y="5956300"/>
          <p14:tracePt t="299727" x="5894388" y="5973763"/>
          <p14:tracePt t="299744" x="5894388" y="5983288"/>
          <p14:tracePt t="299761" x="5894388" y="5991225"/>
          <p14:tracePt t="299777" x="5894388" y="6010275"/>
          <p14:tracePt t="299794" x="5894388" y="6018213"/>
          <p14:tracePt t="299834" x="5894388" y="6027738"/>
          <p14:tracePt t="299858" x="5902325" y="6037263"/>
          <p14:tracePt t="299875" x="5902325" y="6045200"/>
          <p14:tracePt t="299887" x="5902325" y="6054725"/>
          <p14:tracePt t="299898" x="5902325" y="6062663"/>
          <p14:tracePt t="299903" x="5902325" y="6072188"/>
          <p14:tracePt t="299910" x="5902325" y="6081713"/>
          <p14:tracePt t="299927" x="5902325" y="6089650"/>
          <p14:tracePt t="299944" x="5902325" y="6099175"/>
          <p14:tracePt t="299960" x="5902325" y="6108700"/>
          <p14:tracePt t="299977" x="5902325" y="6116638"/>
          <p14:tracePt t="299994" x="5902325" y="6126163"/>
          <p14:tracePt t="300010" x="5902325" y="6161088"/>
          <p14:tracePt t="300027" x="5902325" y="6180138"/>
          <p14:tracePt t="300044" x="5902325" y="6188075"/>
          <p14:tracePt t="300060" x="5902325" y="6197600"/>
          <p14:tracePt t="300077" x="5902325" y="6205538"/>
          <p14:tracePt t="300093" x="5902325" y="6215063"/>
          <p14:tracePt t="300111" x="5902325" y="6224588"/>
          <p14:tracePt t="300151" x="5902325" y="6232525"/>
          <p14:tracePt t="300167" x="5902325" y="6242050"/>
          <p14:tracePt t="300179" x="5902325" y="6251575"/>
          <p14:tracePt t="300187" x="5902325" y="6259513"/>
          <p14:tracePt t="300194" x="5902325" y="6269038"/>
          <p14:tracePt t="300211" x="5902325" y="6276975"/>
          <p14:tracePt t="300228" x="5902325" y="6286500"/>
          <p14:tracePt t="300245" x="5902325" y="6296025"/>
          <p14:tracePt t="300260" x="5902325" y="6303963"/>
          <p14:tracePt t="300277" x="5902325" y="6323013"/>
          <p14:tracePt t="300341" x="5902325" y="6330950"/>
          <p14:tracePt t="300402" x="5902325" y="6340475"/>
          <p14:tracePt t="302616" x="0" y="0"/>
        </p14:tracePtLst>
        <p14:tracePtLst>
          <p14:tracePt t="303145" x="5634038" y="5099050"/>
          <p14:tracePt t="303407" x="5634038" y="5116513"/>
          <p14:tracePt t="303409" x="5634038" y="5126038"/>
          <p14:tracePt t="303417" x="5634038" y="5133975"/>
          <p14:tracePt t="303428" x="5634038" y="5170488"/>
          <p14:tracePt t="303445" x="5634038" y="5197475"/>
          <p14:tracePt t="303463" x="5643563" y="5232400"/>
          <p14:tracePt t="303479" x="5643563" y="5276850"/>
          <p14:tracePt t="303495" x="5653088" y="5322888"/>
          <p14:tracePt t="303513" x="5653088" y="5357813"/>
          <p14:tracePt t="303529" x="5653088" y="5394325"/>
          <p14:tracePt t="303545" x="5653088" y="5456238"/>
          <p14:tracePt t="303563" x="5661025" y="5491163"/>
          <p14:tracePt t="303579" x="5661025" y="5537200"/>
          <p14:tracePt t="303596" x="5661025" y="5581650"/>
          <p14:tracePt t="303613" x="5661025" y="5643563"/>
          <p14:tracePt t="303629" x="5661025" y="5688013"/>
          <p14:tracePt t="303646" x="5661025" y="5741988"/>
          <p14:tracePt t="303663" x="5661025" y="5795963"/>
          <p14:tracePt t="303680" x="5670550" y="5840413"/>
          <p14:tracePt t="303696" x="5670550" y="5875338"/>
          <p14:tracePt t="303696" x="5670550" y="5884863"/>
          <p14:tracePt t="303715" x="5680075" y="5902325"/>
          <p14:tracePt t="303729" x="5680075" y="5929313"/>
          <p14:tracePt t="303746" x="5688013" y="5965825"/>
          <p14:tracePt t="303763" x="5688013" y="5983288"/>
          <p14:tracePt t="303780" x="5688013" y="6000750"/>
          <p14:tracePt t="303796" x="5697538" y="6010275"/>
          <p14:tracePt t="303813" x="5697538" y="6018213"/>
          <p14:tracePt t="303829" x="5697538" y="6037263"/>
          <p14:tracePt t="303846" x="5697538" y="6045200"/>
          <p14:tracePt t="303863" x="5697538" y="6062663"/>
          <p14:tracePt t="303880" x="5697538" y="6072188"/>
          <p14:tracePt t="303895" x="5697538" y="6089650"/>
          <p14:tracePt t="303913" x="5697538" y="6099175"/>
          <p14:tracePt t="303950" x="5697538" y="6108700"/>
          <p14:tracePt t="303953" x="5697538" y="6116638"/>
          <p14:tracePt t="304004" x="5705475" y="6116638"/>
          <p14:tracePt t="305289" x="5705475" y="6108700"/>
          <p14:tracePt t="305291" x="5705475" y="6099175"/>
          <p14:tracePt t="305294" x="5705475" y="6081713"/>
          <p14:tracePt t="305313" x="5705475" y="6037263"/>
          <p14:tracePt t="305317" x="5715000" y="5991225"/>
          <p14:tracePt t="305330" x="5732463" y="5911850"/>
          <p14:tracePt t="305347" x="5741988" y="5848350"/>
          <p14:tracePt t="305363" x="5741988" y="5795963"/>
          <p14:tracePt t="305380" x="5759450" y="5732463"/>
          <p14:tracePt t="305397" x="5768975" y="5670550"/>
          <p14:tracePt t="305413" x="5786438" y="5589588"/>
          <p14:tracePt t="305430" x="5795963" y="5510213"/>
          <p14:tracePt t="305447" x="5813425" y="5429250"/>
          <p14:tracePt t="305464" x="5822950" y="5367338"/>
          <p14:tracePt t="305480" x="5822950" y="5313363"/>
          <p14:tracePt t="305495" x="5830888" y="5259388"/>
          <p14:tracePt t="305513" x="5840413" y="5214938"/>
          <p14:tracePt t="305530" x="5840413" y="5170488"/>
          <p14:tracePt t="305547" x="5848350" y="5133975"/>
          <p14:tracePt t="305563" x="5857875" y="5089525"/>
          <p14:tracePt t="305580" x="5867400" y="5054600"/>
          <p14:tracePt t="305598" x="5875338" y="5027613"/>
          <p14:tracePt t="305614" x="5884863" y="4991100"/>
          <p14:tracePt t="305614" x="5884863" y="4983163"/>
          <p14:tracePt t="305631" x="5894388" y="4956175"/>
          <p14:tracePt t="305647" x="5911850" y="4929188"/>
          <p14:tracePt t="305663" x="5911850" y="4894263"/>
          <p14:tracePt t="305679" x="5929313" y="4857750"/>
          <p14:tracePt t="305696" x="5938838" y="4813300"/>
          <p14:tracePt t="305712" x="5946775" y="4776788"/>
          <p14:tracePt t="305729" x="5965825" y="4714875"/>
          <p14:tracePt t="305746" x="5973763" y="4660900"/>
          <p14:tracePt t="305762" x="5991225" y="4625975"/>
          <p14:tracePt t="305779" x="6000750" y="4572000"/>
          <p14:tracePt t="305795" x="6010275" y="4537075"/>
          <p14:tracePt t="305812" x="6018213" y="4510088"/>
          <p14:tracePt t="305829" x="6027738" y="4483100"/>
          <p14:tracePt t="305845" x="6037263" y="4465638"/>
          <p14:tracePt t="305862" x="6045200" y="4438650"/>
          <p14:tracePt t="305879" x="6062663" y="4411663"/>
          <p14:tracePt t="305895" x="6089650" y="4384675"/>
          <p14:tracePt t="305912" x="6108700" y="4348163"/>
          <p14:tracePt t="305929" x="6134100" y="4295775"/>
          <p14:tracePt t="305945" x="6161088" y="4241800"/>
          <p14:tracePt t="305962" x="6188075" y="4205288"/>
          <p14:tracePt t="305979" x="6215063" y="4160838"/>
          <p14:tracePt t="305996" x="6242050" y="4143375"/>
          <p14:tracePt t="306012" x="6259513" y="4125913"/>
          <p14:tracePt t="306029" x="6296025" y="4108450"/>
          <p14:tracePt t="306046" x="6323013" y="4098925"/>
          <p14:tracePt t="306063" x="6348413" y="4089400"/>
          <p14:tracePt t="306080" x="6375400" y="4081463"/>
          <p14:tracePt t="306096" x="6402388" y="4081463"/>
          <p14:tracePt t="306113" x="6429375" y="4089400"/>
          <p14:tracePt t="306129" x="6465888" y="4098925"/>
          <p14:tracePt t="306146" x="6483350" y="4116388"/>
          <p14:tracePt t="306163" x="6510338" y="4143375"/>
          <p14:tracePt t="306180" x="6537325" y="4179888"/>
          <p14:tracePt t="306198" x="6554788" y="4214813"/>
          <p14:tracePt t="306214" x="6572250" y="4251325"/>
          <p14:tracePt t="306231" x="6581775" y="4295775"/>
          <p14:tracePt t="306247" x="6599238" y="4340225"/>
          <p14:tracePt t="306264" x="6616700" y="4367213"/>
          <p14:tracePt t="306280" x="6626225" y="4411663"/>
          <p14:tracePt t="306297" x="6643688" y="4456113"/>
          <p14:tracePt t="306314" x="6653213" y="4491038"/>
          <p14:tracePt t="306331" x="6670675" y="4527550"/>
          <p14:tracePt t="306331" x="6680200" y="4537075"/>
          <p14:tracePt t="306348" x="6680200" y="4562475"/>
          <p14:tracePt t="306364" x="6688138" y="4589463"/>
          <p14:tracePt t="306380" x="6688138" y="4608513"/>
          <p14:tracePt t="306397" x="6697663" y="4616450"/>
          <p14:tracePt t="306413" x="6705600" y="4633913"/>
          <p14:tracePt t="306431" x="6705600" y="4643438"/>
          <p14:tracePt t="306446" x="6715125" y="4652963"/>
          <p14:tracePt t="306464" x="6742113" y="4679950"/>
          <p14:tracePt t="306482" x="6777038" y="4714875"/>
          <p14:tracePt t="306497" x="6813550" y="4741863"/>
          <p14:tracePt t="306514" x="6840538" y="4768850"/>
          <p14:tracePt t="306530" x="6858000" y="4786313"/>
          <p14:tracePt t="306547" x="6884988" y="4803775"/>
          <p14:tracePt t="306564" x="6911975" y="4813300"/>
          <p14:tracePt t="306580" x="6919913" y="4813300"/>
          <p14:tracePt t="306597" x="6929438" y="4813300"/>
          <p14:tracePt t="306614" x="6956425" y="4813300"/>
          <p14:tracePt t="306631" x="6983413" y="4813300"/>
          <p14:tracePt t="306647" x="7018338" y="4813300"/>
          <p14:tracePt t="306664" x="7062788" y="4813300"/>
          <p14:tracePt t="306681" x="7099300" y="4803775"/>
          <p14:tracePt t="306698" x="7134225" y="4786313"/>
          <p14:tracePt t="306714" x="7170738" y="4776788"/>
          <p14:tracePt t="306731" x="7188200" y="4768850"/>
          <p14:tracePt t="306747" x="7215188" y="4759325"/>
          <p14:tracePt t="306764" x="7242175" y="4751388"/>
          <p14:tracePt t="306781" x="7251700" y="4741863"/>
          <p14:tracePt t="306798" x="7259638" y="4741863"/>
          <p14:tracePt t="306814" x="7269163" y="4724400"/>
          <p14:tracePt t="306831" x="7286625" y="4705350"/>
          <p14:tracePt t="306848" x="7304088" y="4697413"/>
          <p14:tracePt t="306864" x="7313613" y="4670425"/>
          <p14:tracePt t="306881" x="7348538" y="4643438"/>
          <p14:tracePt t="306897" x="7375525" y="4625975"/>
          <p14:tracePt t="306914" x="7402513" y="4598988"/>
          <p14:tracePt t="306931" x="7419975" y="4589463"/>
          <p14:tracePt t="306948" x="7439025" y="4572000"/>
          <p14:tracePt t="306965" x="7456488" y="4562475"/>
          <p14:tracePt t="306997" x="7466013" y="4554538"/>
          <p14:tracePt t="307027" x="7473950" y="4554538"/>
          <p14:tracePt t="307030" x="7483475" y="4554538"/>
          <p14:tracePt t="307036" x="7491413" y="4554538"/>
          <p14:tracePt t="307047" x="7500938" y="4554538"/>
          <p14:tracePt t="307063" x="7527925" y="4554538"/>
          <p14:tracePt t="307080" x="7537450" y="4554538"/>
          <p14:tracePt t="307097" x="7554913" y="4554538"/>
          <p14:tracePt t="307113" x="7562850" y="4554538"/>
          <p14:tracePt t="307130" x="7589838" y="4554538"/>
          <p14:tracePt t="307146" x="7643813" y="4562475"/>
          <p14:tracePt t="307163" x="7697788" y="4572000"/>
          <p14:tracePt t="307180" x="7751763" y="4581525"/>
          <p14:tracePt t="307197" x="7804150" y="4589463"/>
          <p14:tracePt t="307215" x="7840663" y="4589463"/>
          <p14:tracePt t="307230" x="7885113" y="4598988"/>
          <p14:tracePt t="307248" x="7912100" y="4608513"/>
          <p14:tracePt t="307264" x="7939088" y="4608513"/>
          <p14:tracePt t="307281" x="7991475" y="4625975"/>
          <p14:tracePt t="307298" x="8045450" y="4643438"/>
          <p14:tracePt t="307315" x="8099425" y="4660900"/>
          <p14:tracePt t="307332" x="8134350" y="4670425"/>
          <p14:tracePt t="307348" x="8170863" y="4670425"/>
          <p14:tracePt t="307365" x="8197850" y="4670425"/>
          <p14:tracePt t="307381" x="8232775" y="4670425"/>
          <p14:tracePt t="307398" x="8269288" y="4679950"/>
          <p14:tracePt t="307415" x="8323263" y="4679950"/>
          <p14:tracePt t="307430" x="8385175" y="4679950"/>
          <p14:tracePt t="307449" x="8439150" y="4679950"/>
          <p14:tracePt t="307464" x="8491538" y="4687888"/>
          <p14:tracePt t="307481" x="8562975" y="4687888"/>
          <p14:tracePt t="307498" x="8626475" y="4687888"/>
          <p14:tracePt t="307514" x="8688388" y="4697413"/>
          <p14:tracePt t="307531" x="8759825" y="4697413"/>
          <p14:tracePt t="307548" x="8823325" y="4705350"/>
          <p14:tracePt t="307564" x="8875713" y="4714875"/>
          <p14:tracePt t="307581" x="8902700" y="4714875"/>
          <p14:tracePt t="307598" x="8929688" y="4714875"/>
          <p14:tracePt t="307616" x="8947150" y="4714875"/>
          <p14:tracePt t="307631" x="8966200" y="4714875"/>
          <p14:tracePt t="307681" x="8966200" y="4705350"/>
          <p14:tracePt t="314548" x="0" y="0"/>
        </p14:tracePtLst>
        <p14:tracePtLst>
          <p14:tracePt t="315178" x="6419850" y="5232400"/>
          <p14:tracePt t="315295" x="6419850" y="5224463"/>
          <p14:tracePt t="315305" x="6419850" y="5205413"/>
          <p14:tracePt t="315306" x="6419850" y="5197475"/>
          <p14:tracePt t="315317" x="6419850" y="5143500"/>
          <p14:tracePt t="315333" x="6419850" y="5108575"/>
          <p14:tracePt t="315350" x="6419850" y="5072063"/>
          <p14:tracePt t="315367" x="6419850" y="5037138"/>
          <p14:tracePt t="315383" x="6419850" y="5000625"/>
          <p14:tracePt t="315399" x="6419850" y="4946650"/>
          <p14:tracePt t="315417" x="6419850" y="4902200"/>
          <p14:tracePt t="315434" x="6419850" y="4830763"/>
          <p14:tracePt t="315450" x="6419850" y="4732338"/>
          <p14:tracePt t="315467" x="6419850" y="4652963"/>
          <p14:tracePt t="315485" x="6419850" y="4589463"/>
          <p14:tracePt t="315501" x="6419850" y="4537075"/>
          <p14:tracePt t="315519" x="6419850" y="4483100"/>
          <p14:tracePt t="315535" x="6419850" y="4456113"/>
          <p14:tracePt t="315551" x="6419850" y="4419600"/>
          <p14:tracePt t="315567" x="6419850" y="4394200"/>
          <p14:tracePt t="315585" x="6429375" y="4367213"/>
          <p14:tracePt t="315601" x="6429375" y="4340225"/>
          <p14:tracePt t="315618" x="6446838" y="4303713"/>
          <p14:tracePt t="315635" x="6456363" y="4268788"/>
          <p14:tracePt t="315652" x="6465888" y="4241800"/>
          <p14:tracePt t="315668" x="6491288" y="4205288"/>
          <p14:tracePt t="315685" x="6500813" y="4179888"/>
          <p14:tracePt t="315703" x="6527800" y="4152900"/>
          <p14:tracePt t="315718" x="6545263" y="4125913"/>
          <p14:tracePt t="315735" x="6562725" y="4098925"/>
          <p14:tracePt t="315752" x="6581775" y="4089400"/>
          <p14:tracePt t="315768" x="6626225" y="4062413"/>
          <p14:tracePt t="315784" x="6688138" y="4062413"/>
          <p14:tracePt t="315801" x="6742113" y="4062413"/>
          <p14:tracePt t="315818" x="6804025" y="4062413"/>
          <p14:tracePt t="315835" x="6875463" y="4062413"/>
          <p14:tracePt t="315851" x="6938963" y="4062413"/>
          <p14:tracePt t="315868" x="7018338" y="4071938"/>
          <p14:tracePt t="315886" x="7089775" y="4081463"/>
          <p14:tracePt t="315902" x="7143750" y="4098925"/>
          <p14:tracePt t="315919" x="7188200" y="4108450"/>
          <p14:tracePt t="315935" x="7224713" y="4116388"/>
          <p14:tracePt t="315952" x="7269163" y="4125913"/>
          <p14:tracePt t="315969" x="7304088" y="4152900"/>
          <p14:tracePt t="315985" x="7340600" y="4197350"/>
          <p14:tracePt t="316002" x="7412038" y="4251325"/>
          <p14:tracePt t="316018" x="7483475" y="4322763"/>
          <p14:tracePt t="316035" x="7545388" y="4367213"/>
          <p14:tracePt t="316051" x="7581900" y="4402138"/>
          <p14:tracePt t="316068" x="7608888" y="4419600"/>
          <p14:tracePt t="316085" x="7626350" y="4429125"/>
          <p14:tracePt t="316101" x="7634288" y="4429125"/>
          <p14:tracePt t="316119" x="7634288" y="4438650"/>
          <p14:tracePt t="316135" x="7653338" y="4438650"/>
          <p14:tracePt t="316151" x="7670800" y="4446588"/>
          <p14:tracePt t="316169" x="7680325" y="4446588"/>
          <p14:tracePt t="316184" x="7705725" y="4446588"/>
          <p14:tracePt t="316203" x="7715250" y="4456113"/>
          <p14:tracePt t="316218" x="7751763" y="4456113"/>
          <p14:tracePt t="316235" x="7804150" y="4465638"/>
          <p14:tracePt t="316252" x="7867650" y="4465638"/>
          <p14:tracePt t="316269" x="7929563" y="4465638"/>
          <p14:tracePt t="316285" x="7991475" y="4465638"/>
          <p14:tracePt t="316302" x="8018463" y="4456113"/>
          <p14:tracePt t="316319" x="8037513" y="4446588"/>
          <p14:tracePt t="316335" x="8045450" y="4446588"/>
          <p14:tracePt t="316352" x="8054975" y="4446588"/>
          <p14:tracePt t="316368" x="8054975" y="4438650"/>
          <p14:tracePt t="316524" x="8062913" y="4438650"/>
          <p14:tracePt t="316548" x="8072438" y="4438650"/>
          <p14:tracePt t="316596" x="8081963" y="4438650"/>
          <p14:tracePt t="316827" x="8081963" y="4429125"/>
          <p14:tracePt t="316919" x="8081963" y="4419600"/>
          <p14:tracePt t="316942" x="8089900" y="4419600"/>
          <p14:tracePt t="317016" x="8089900" y="4411663"/>
          <p14:tracePt t="318689" x="0" y="0"/>
        </p14:tracePtLst>
        <p14:tracePtLst>
          <p14:tracePt t="322447" x="5661025" y="5419725"/>
          <p14:tracePt t="322451" x="5661025" y="5429250"/>
          <p14:tracePt t="322495" x="5661025" y="5438775"/>
          <p14:tracePt t="322672" x="5661025" y="5446713"/>
          <p14:tracePt t="322685" x="5661025" y="5419725"/>
          <p14:tracePt t="322694" x="5670550" y="5384800"/>
          <p14:tracePt t="322703" x="5680075" y="5348288"/>
          <p14:tracePt t="322720" x="5688013" y="5295900"/>
          <p14:tracePt t="322737" x="5697538" y="5251450"/>
          <p14:tracePt t="322753" x="5697538" y="5205413"/>
          <p14:tracePt t="322770" x="5705475" y="5153025"/>
          <p14:tracePt t="322786" x="5724525" y="5089525"/>
          <p14:tracePt t="322803" x="5741988" y="5027613"/>
          <p14:tracePt t="322820" x="5751513" y="4973638"/>
          <p14:tracePt t="322836" x="5759450" y="4911725"/>
          <p14:tracePt t="322853" x="5768975" y="4857750"/>
          <p14:tracePt t="322870" x="5776913" y="4795838"/>
          <p14:tracePt t="322886" x="5786438" y="4732338"/>
          <p14:tracePt t="322903" x="5795963" y="4687888"/>
          <p14:tracePt t="322920" x="5813425" y="4643438"/>
          <p14:tracePt t="322937" x="5830888" y="4589463"/>
          <p14:tracePt t="322953" x="5840413" y="4554538"/>
          <p14:tracePt t="322971" x="5848350" y="4510088"/>
          <p14:tracePt t="322987" x="5875338" y="4456113"/>
          <p14:tracePt t="323004" x="5894388" y="4402138"/>
          <p14:tracePt t="323021" x="5911850" y="4357688"/>
          <p14:tracePt t="323037" x="5946775" y="4295775"/>
          <p14:tracePt t="323054" x="5983288" y="4232275"/>
          <p14:tracePt t="323071" x="6037263" y="4179888"/>
          <p14:tracePt t="323087" x="6062663" y="4152900"/>
          <p14:tracePt t="323104" x="6089650" y="4133850"/>
          <p14:tracePt t="323121" x="6108700" y="4133850"/>
          <p14:tracePt t="323137" x="6126163" y="4133850"/>
          <p14:tracePt t="323154" x="6153150" y="4133850"/>
          <p14:tracePt t="323171" x="6170613" y="4133850"/>
          <p14:tracePt t="323187" x="6188075" y="4143375"/>
          <p14:tracePt t="323204" x="6224588" y="4152900"/>
          <p14:tracePt t="323221" x="6259513" y="4187825"/>
          <p14:tracePt t="323237" x="6296025" y="4241800"/>
          <p14:tracePt t="323254" x="6340475" y="4313238"/>
          <p14:tracePt t="323271" x="6384925" y="4402138"/>
          <p14:tracePt t="323287" x="6429375" y="4500563"/>
          <p14:tracePt t="323304" x="6465888" y="4589463"/>
          <p14:tracePt t="323321" x="6500813" y="4652963"/>
          <p14:tracePt t="323337" x="6518275" y="4697413"/>
          <p14:tracePt t="323354" x="6545263" y="4724400"/>
          <p14:tracePt t="323371" x="6554788" y="4732338"/>
          <p14:tracePt t="323387" x="6562725" y="4741863"/>
          <p14:tracePt t="323404" x="6581775" y="4741863"/>
          <p14:tracePt t="323421" x="6608763" y="4741863"/>
          <p14:tracePt t="323437" x="6643688" y="4759325"/>
          <p14:tracePt t="323454" x="6697663" y="4759325"/>
          <p14:tracePt t="323471" x="6759575" y="4759325"/>
          <p14:tracePt t="323487" x="6831013" y="4759325"/>
          <p14:tracePt t="323504" x="6902450" y="4741863"/>
          <p14:tracePt t="323521" x="6946900" y="4705350"/>
          <p14:tracePt t="323537" x="6991350" y="4670425"/>
          <p14:tracePt t="323554" x="7037388" y="4608513"/>
          <p14:tracePt t="323571" x="7072313" y="4554538"/>
          <p14:tracePt t="323587" x="7108825" y="4500563"/>
          <p14:tracePt t="323604" x="7153275" y="4456113"/>
          <p14:tracePt t="323621" x="7197725" y="4411663"/>
          <p14:tracePt t="323637" x="7232650" y="4394200"/>
          <p14:tracePt t="323654" x="7269163" y="4375150"/>
          <p14:tracePt t="323671" x="7286625" y="4367213"/>
          <p14:tracePt t="323687" x="7323138" y="4367213"/>
          <p14:tracePt t="323705" x="7358063" y="4367213"/>
          <p14:tracePt t="323720" x="7402513" y="4367213"/>
          <p14:tracePt t="323737" x="7446963" y="4375150"/>
          <p14:tracePt t="323754" x="7510463" y="4384675"/>
          <p14:tracePt t="323771" x="7562850" y="4402138"/>
          <p14:tracePt t="323787" x="7626350" y="4438650"/>
          <p14:tracePt t="323804" x="7688263" y="4465638"/>
          <p14:tracePt t="323820" x="7751763" y="4510088"/>
          <p14:tracePt t="323837" x="7831138" y="4545013"/>
          <p14:tracePt t="323854" x="7902575" y="4572000"/>
          <p14:tracePt t="323870" x="7974013" y="4598988"/>
          <p14:tracePt t="323887" x="8062913" y="4625975"/>
          <p14:tracePt t="323904" x="8143875" y="4633913"/>
          <p14:tracePt t="323920" x="8205788" y="4643438"/>
          <p14:tracePt t="323937" x="8269288" y="4652963"/>
          <p14:tracePt t="323954" x="8304213" y="4652963"/>
          <p14:tracePt t="323970" x="8358188" y="4652963"/>
          <p14:tracePt t="323970" x="8375650" y="4652963"/>
          <p14:tracePt t="323987" x="8420100" y="4652963"/>
          <p14:tracePt t="324004" x="8466138" y="4643438"/>
          <p14:tracePt t="324020" x="8528050" y="4633913"/>
          <p14:tracePt t="324037" x="8589963" y="4616450"/>
          <p14:tracePt t="324053" x="8643938" y="4608513"/>
          <p14:tracePt t="324070" x="8688388" y="4589463"/>
          <p14:tracePt t="324087" x="8742363" y="4581525"/>
          <p14:tracePt t="324104" x="8796338" y="4572000"/>
          <p14:tracePt t="324121" x="8848725" y="4562475"/>
          <p14:tracePt t="324137" x="8902700" y="4562475"/>
          <p14:tracePt t="324154" x="8956675" y="4562475"/>
          <p14:tracePt t="324171" x="8983663" y="4562475"/>
          <p14:tracePt t="324188" x="9010650" y="4562475"/>
          <p14:tracePt t="324204" x="9018588" y="4562475"/>
          <p14:tracePt t="324326" x="9010650" y="4562475"/>
          <p14:tracePt t="324335" x="8991600" y="4562475"/>
          <p14:tracePt t="324336" x="8974138" y="4562475"/>
          <p14:tracePt t="324343" x="8912225" y="4562475"/>
          <p14:tracePt t="324355" x="8823325" y="4562475"/>
          <p14:tracePt t="324370" x="8661400" y="4562475"/>
          <p14:tracePt t="324388" x="8474075" y="4545013"/>
          <p14:tracePt t="324404" x="8304213" y="4545013"/>
          <p14:tracePt t="324421" x="8126413" y="4545013"/>
          <p14:tracePt t="324438" x="8001000" y="4527550"/>
          <p14:tracePt t="324455" x="7929563" y="4510088"/>
          <p14:tracePt t="324471" x="7875588" y="4491038"/>
          <p14:tracePt t="324488" x="7813675" y="4456113"/>
          <p14:tracePt t="324505" x="7759700" y="4429125"/>
          <p14:tracePt t="324521" x="7688263" y="4384675"/>
          <p14:tracePt t="324538" x="7599363" y="4340225"/>
          <p14:tracePt t="324555" x="7518400" y="4313238"/>
          <p14:tracePt t="324571" x="7456488" y="4303713"/>
          <p14:tracePt t="324588" x="7375525" y="4313238"/>
          <p14:tracePt t="324605" x="7323138" y="4348163"/>
          <p14:tracePt t="324621" x="7251700" y="4384675"/>
          <p14:tracePt t="324638" x="7197725" y="4438650"/>
          <p14:tracePt t="324655" x="7134225" y="4483100"/>
          <p14:tracePt t="324671" x="7089775" y="4518025"/>
          <p14:tracePt t="324687" x="7037388" y="4572000"/>
          <p14:tracePt t="324705" x="6983413" y="4616450"/>
          <p14:tracePt t="324723" x="6929438" y="4652963"/>
          <p14:tracePt t="324738" x="6867525" y="4705350"/>
          <p14:tracePt t="324756" x="6804025" y="4732338"/>
          <p14:tracePt t="324772" x="6742113" y="4759325"/>
          <p14:tracePt t="324789" x="6688138" y="4768850"/>
          <p14:tracePt t="324806" x="6653213" y="4768850"/>
          <p14:tracePt t="324822" x="6626225" y="4776788"/>
          <p14:tracePt t="324839" x="6608763" y="4776788"/>
          <p14:tracePt t="324855" x="6581775" y="4776788"/>
          <p14:tracePt t="324872" x="6545263" y="4768850"/>
          <p14:tracePt t="324889" x="6510338" y="4759325"/>
          <p14:tracePt t="324905" x="6456363" y="4732338"/>
          <p14:tracePt t="324922" x="6411913" y="4697413"/>
          <p14:tracePt t="324939" x="6375400" y="4633913"/>
          <p14:tracePt t="324956" x="6340475" y="4562475"/>
          <p14:tracePt t="324972" x="6303963" y="4446588"/>
          <p14:tracePt t="324989" x="6286500" y="4357688"/>
          <p14:tracePt t="325006" x="6259513" y="4268788"/>
          <p14:tracePt t="325022" x="6251575" y="4205288"/>
          <p14:tracePt t="325039" x="6242050" y="4197350"/>
          <p14:tracePt t="325056" x="6232525" y="4179888"/>
          <p14:tracePt t="325072" x="6232525" y="4170363"/>
          <p14:tracePt t="325156" x="6224588" y="4170363"/>
          <p14:tracePt t="325160" x="6224588" y="4179888"/>
          <p14:tracePt t="325171" x="6197600" y="4187825"/>
          <p14:tracePt t="325173" x="6161088" y="4224338"/>
          <p14:tracePt t="325188" x="6126163" y="4276725"/>
          <p14:tracePt t="325205" x="6081713" y="4367213"/>
          <p14:tracePt t="325221" x="6037263" y="4473575"/>
          <p14:tracePt t="325238" x="6010275" y="4572000"/>
          <p14:tracePt t="325255" x="6000750" y="4652963"/>
          <p14:tracePt t="325272" x="6000750" y="4697413"/>
          <p14:tracePt t="325288" x="6000750" y="4705350"/>
          <p14:tracePt t="325479" x="6000750" y="4714875"/>
          <p14:tracePt t="325483" x="6000750" y="4732338"/>
          <p14:tracePt t="325490" x="6000750" y="4759325"/>
          <p14:tracePt t="325491" x="6000750" y="4830763"/>
          <p14:tracePt t="325504" x="6018213" y="4965700"/>
          <p14:tracePt t="325521" x="6027738" y="5133975"/>
          <p14:tracePt t="325538" x="6027738" y="5286375"/>
          <p14:tracePt t="325554" x="6027738" y="5483225"/>
          <p14:tracePt t="325571" x="6027738" y="5562600"/>
          <p14:tracePt t="325588" x="6027738" y="5634038"/>
          <p14:tracePt t="325604" x="6027738" y="5653088"/>
          <p14:tracePt t="325744" x="6037263" y="5653088"/>
          <p14:tracePt t="325776" x="6045200" y="5661025"/>
          <p14:tracePt t="325780" x="6045200" y="5670550"/>
          <p14:tracePt t="325786" x="6045200" y="5688013"/>
          <p14:tracePt t="325788" x="6045200" y="5732463"/>
          <p14:tracePt t="325806" x="6045200" y="5795963"/>
          <p14:tracePt t="325806" x="6045200" y="5803900"/>
          <p14:tracePt t="325822" x="6054725" y="5875338"/>
          <p14:tracePt t="325838" x="6054725" y="5938838"/>
          <p14:tracePt t="325855" x="6054725" y="5983288"/>
          <p14:tracePt t="325871" x="6062663" y="6000750"/>
          <p14:tracePt t="325871" x="6062663" y="6010275"/>
          <p14:tracePt t="325888" x="6062663" y="6027738"/>
          <p14:tracePt t="325905" x="6062663" y="6054725"/>
          <p14:tracePt t="325922" x="6062663" y="6081713"/>
          <p14:tracePt t="325940" x="6062663" y="6099175"/>
          <p14:tracePt t="325956" x="6062663" y="6108700"/>
          <p14:tracePt t="325973" x="6062663" y="6116638"/>
          <p14:tracePt t="325989" x="6062663" y="6126163"/>
          <p14:tracePt t="326060" x="6062663" y="6108700"/>
          <p14:tracePt t="326061" x="6062663" y="6099175"/>
          <p14:tracePt t="326072" x="6072188" y="6054725"/>
          <p14:tracePt t="326073" x="6089650" y="5965825"/>
          <p14:tracePt t="326090" x="6089650" y="5867400"/>
          <p14:tracePt t="326105" x="6089650" y="5732463"/>
          <p14:tracePt t="326121" x="6089650" y="5589588"/>
          <p14:tracePt t="326140" x="6089650" y="5473700"/>
          <p14:tracePt t="326155" x="6089650" y="5330825"/>
          <p14:tracePt t="326174" x="6089650" y="5197475"/>
          <p14:tracePt t="326190" x="6081713" y="5054600"/>
          <p14:tracePt t="326206" x="6054725" y="4894263"/>
          <p14:tracePt t="326206" x="6054725" y="4875213"/>
          <p14:tracePt t="326225" x="6037263" y="4751388"/>
          <p14:tracePt t="326239" x="6018213" y="4616450"/>
          <p14:tracePt t="326257" x="5991225" y="4500563"/>
          <p14:tracePt t="326273" x="5983288" y="4419600"/>
          <p14:tracePt t="326290" x="5973763" y="4367213"/>
          <p14:tracePt t="326290" x="5973763" y="4357688"/>
          <p14:tracePt t="326308" x="5973763" y="4313238"/>
          <p14:tracePt t="326323" x="5965825" y="4295775"/>
          <p14:tracePt t="326340" x="5965825" y="4268788"/>
          <p14:tracePt t="326356" x="5965825" y="4241800"/>
          <p14:tracePt t="326374" x="5965825" y="4224338"/>
          <p14:tracePt t="326389" x="5965825" y="4197350"/>
          <p14:tracePt t="326406" x="5965825" y="4160838"/>
          <p14:tracePt t="326423" x="5965825" y="4108450"/>
          <p14:tracePt t="326439" x="5965825" y="4044950"/>
          <p14:tracePt t="326458" x="5965825" y="4000500"/>
          <p14:tracePt t="326474" x="5965825" y="3946525"/>
          <p14:tracePt t="326489" x="5973763" y="3894138"/>
          <p14:tracePt t="326489" x="5973763" y="3884613"/>
          <p14:tracePt t="326507" x="5983288" y="3840163"/>
          <p14:tracePt t="326523" x="5991225" y="3803650"/>
          <p14:tracePt t="326539" x="6000750" y="3786188"/>
          <p14:tracePt t="326590" x="6010275" y="3786188"/>
          <p14:tracePt t="326600" x="6018213" y="3786188"/>
          <p14:tracePt t="326603" x="6062663" y="3848100"/>
          <p14:tracePt t="326612" x="6134100" y="3938588"/>
          <p14:tracePt t="326622" x="6303963" y="4116388"/>
          <p14:tracePt t="326639" x="6429375" y="4251325"/>
          <p14:tracePt t="326655" x="6527800" y="4322763"/>
          <p14:tracePt t="326672" x="6581775" y="4340225"/>
          <p14:tracePt t="326689" x="6608763" y="4348163"/>
          <p14:tracePt t="326706" x="6616700" y="4348163"/>
          <p14:tracePt t="326722" x="6634163" y="4348163"/>
          <p14:tracePt t="326739" x="6643688" y="4348163"/>
          <p14:tracePt t="326755" x="6661150" y="4357688"/>
          <p14:tracePt t="326773" x="6705600" y="4375150"/>
          <p14:tracePt t="326790" x="6786563" y="4429125"/>
          <p14:tracePt t="326806" x="6875463" y="4473575"/>
          <p14:tracePt t="326806" x="6884988" y="4473575"/>
          <p14:tracePt t="326824" x="6956425" y="4500563"/>
          <p14:tracePt t="326840" x="7018338" y="4518025"/>
          <p14:tracePt t="326857" x="7062788" y="4518025"/>
          <p14:tracePt t="326857" x="7072313" y="4518025"/>
          <p14:tracePt t="326874" x="7099300" y="4518025"/>
          <p14:tracePt t="326890" x="7126288" y="4518025"/>
          <p14:tracePt t="326906" x="7134225" y="4518025"/>
          <p14:tracePt t="327405" x="7134225" y="4510088"/>
          <p14:tracePt t="327760" x="0" y="0"/>
        </p14:tracePtLst>
        <p14:tracePtLst>
          <p14:tracePt t="331517" x="1785938" y="5197475"/>
          <p14:tracePt t="331698" x="1803400" y="5197475"/>
          <p14:tracePt t="331701" x="1830388" y="5197475"/>
          <p14:tracePt t="331709" x="1839913" y="5197475"/>
          <p14:tracePt t="331713" x="1874838" y="5205413"/>
          <p14:tracePt t="331725" x="1938338" y="5205413"/>
          <p14:tracePt t="331741" x="1982788" y="5205413"/>
          <p14:tracePt t="331758" x="2036763" y="5205413"/>
          <p14:tracePt t="331776" x="2071688" y="5205413"/>
          <p14:tracePt t="331792" x="2108200" y="5197475"/>
          <p14:tracePt t="331809" x="2170113" y="5197475"/>
          <p14:tracePt t="331825" x="2214563" y="5197475"/>
          <p14:tracePt t="331842" x="2268538" y="5197475"/>
          <p14:tracePt t="331858" x="2330450" y="5197475"/>
          <p14:tracePt t="331876" x="2384425" y="5197475"/>
          <p14:tracePt t="331892" x="2465388" y="5197475"/>
          <p14:tracePt t="331909" x="2554288" y="5197475"/>
          <p14:tracePt t="331926" x="2633663" y="5187950"/>
          <p14:tracePt t="331942" x="2705100" y="5187950"/>
          <p14:tracePt t="331959" x="2759075" y="5180013"/>
          <p14:tracePt t="331976" x="2803525" y="5180013"/>
          <p14:tracePt t="331992" x="2857500" y="5180013"/>
          <p14:tracePt t="332009" x="2901950" y="5170488"/>
          <p14:tracePt t="332026" x="2973388" y="5160963"/>
          <p14:tracePt t="332042" x="3017838" y="5160963"/>
          <p14:tracePt t="332058" x="3081338" y="5160963"/>
          <p14:tracePt t="332076" x="3170238" y="5153025"/>
          <p14:tracePt t="332092" x="3259138" y="5153025"/>
          <p14:tracePt t="332109" x="3375025" y="5143500"/>
          <p14:tracePt t="332126" x="3473450" y="5126038"/>
          <p14:tracePt t="332142" x="3589338" y="5116513"/>
          <p14:tracePt t="332159" x="3705225" y="5099050"/>
          <p14:tracePt t="332176" x="3803650" y="5089525"/>
          <p14:tracePt t="332193" x="3894138" y="5072063"/>
          <p14:tracePt t="332209" x="3990975" y="5054600"/>
          <p14:tracePt t="332226" x="4062413" y="5045075"/>
          <p14:tracePt t="332242" x="4133850" y="5045075"/>
          <p14:tracePt t="332258" x="4197350" y="5045075"/>
          <p14:tracePt t="332276" x="4268788" y="5045075"/>
          <p14:tracePt t="332293" x="4357688" y="5045075"/>
          <p14:tracePt t="332308" x="4456113" y="5045075"/>
          <p14:tracePt t="332325" x="4554538" y="5045075"/>
          <p14:tracePt t="332341" x="4652963" y="5045075"/>
          <p14:tracePt t="332358" x="4741863" y="5045075"/>
          <p14:tracePt t="332376" x="4803775" y="5045075"/>
          <p14:tracePt t="332392" x="4867275" y="5045075"/>
          <p14:tracePt t="332409" x="4919663" y="5045075"/>
          <p14:tracePt t="332426" x="4983163" y="5045075"/>
          <p14:tracePt t="332442" x="5037138" y="5054600"/>
          <p14:tracePt t="332459" x="5089525" y="5062538"/>
          <p14:tracePt t="332459" x="5099050" y="5062538"/>
          <p14:tracePt t="332476" x="5143500" y="5062538"/>
          <p14:tracePt t="332493" x="5197475" y="5072063"/>
          <p14:tracePt t="332509" x="5259388" y="5072063"/>
          <p14:tracePt t="332526" x="5276850" y="5081588"/>
          <p14:tracePt t="332543" x="5313363" y="5089525"/>
          <p14:tracePt t="332558" x="5322888" y="5089525"/>
          <p14:tracePt t="341251" x="5322888" y="5072063"/>
          <p14:tracePt t="341254" x="5322888" y="5062538"/>
          <p14:tracePt t="341259" x="5322888" y="5010150"/>
          <p14:tracePt t="341259" x="5322888" y="5000625"/>
          <p14:tracePt t="341270" x="5322888" y="4956175"/>
          <p14:tracePt t="341280" x="5322888" y="4822825"/>
          <p14:tracePt t="341297" x="5268913" y="4643438"/>
          <p14:tracePt t="341312" x="5180013" y="4402138"/>
          <p14:tracePt t="341330" x="5054600" y="4071938"/>
          <p14:tracePt t="341346" x="4911725" y="3759200"/>
          <p14:tracePt t="341363" x="4795838" y="3482975"/>
          <p14:tracePt t="341381" x="4724400" y="3330575"/>
          <p14:tracePt t="341396" x="4679950" y="3224213"/>
          <p14:tracePt t="341413" x="4652963" y="3152775"/>
          <p14:tracePt t="341430" x="4625975" y="3116263"/>
          <p14:tracePt t="341446" x="4598988" y="3089275"/>
          <p14:tracePt t="341462" x="4554538" y="3044825"/>
          <p14:tracePt t="341479" x="4510088" y="2973388"/>
          <p14:tracePt t="341479" x="4500563" y="2965450"/>
          <p14:tracePt t="341497" x="4446588" y="2867025"/>
          <p14:tracePt t="341513" x="4384675" y="2751138"/>
          <p14:tracePt t="341513" x="4367213" y="2724150"/>
          <p14:tracePt t="341531" x="4313238" y="2643188"/>
          <p14:tracePt t="341547" x="4232275" y="2509838"/>
          <p14:tracePt t="341563" x="4170363" y="2401888"/>
          <p14:tracePt t="341580" x="4108450" y="2303463"/>
          <p14:tracePt t="341597" x="4027488" y="2160588"/>
          <p14:tracePt t="341613" x="3965575" y="2054225"/>
          <p14:tracePt t="341630" x="3884613" y="1928813"/>
          <p14:tracePt t="341647" x="3822700" y="1830388"/>
          <p14:tracePt t="341663" x="3759200" y="1751013"/>
          <p14:tracePt t="341679" x="3697288" y="1670050"/>
          <p14:tracePt t="341698" x="3652838" y="1616075"/>
          <p14:tracePt t="341713" x="3625850" y="1571625"/>
          <p14:tracePt t="341730" x="3589338" y="1544638"/>
          <p14:tracePt t="341746" x="3562350" y="1517650"/>
          <p14:tracePt t="341763" x="3536950" y="1500188"/>
          <p14:tracePt t="341780" x="3517900" y="1473200"/>
          <p14:tracePt t="341796" x="3509963" y="1473200"/>
          <p14:tracePt t="341813" x="3509963" y="1465263"/>
          <p14:tracePt t="341830" x="3500438" y="1465263"/>
          <p14:tracePt t="341846" x="3490913" y="1455738"/>
          <p14:tracePt t="341863" x="3482975" y="1446213"/>
          <p14:tracePt t="341879" x="3482975" y="1438275"/>
          <p14:tracePt t="341897" x="3473450" y="1419225"/>
          <p14:tracePt t="341913" x="3473450" y="1411288"/>
          <p14:tracePt t="341929" x="3473450" y="1393825"/>
          <p14:tracePt t="341947" x="3473450" y="1384300"/>
          <p14:tracePt t="341962" x="3473450" y="1374775"/>
          <p14:tracePt t="341979" x="3473450" y="1357313"/>
          <p14:tracePt t="341997" x="3490913" y="1339850"/>
          <p14:tracePt t="342014" x="3500438" y="1330325"/>
          <p14:tracePt t="342030" x="3527425" y="1312863"/>
          <p14:tracePt t="342047" x="3544888" y="1303338"/>
          <p14:tracePt t="342063" x="3562350" y="1295400"/>
          <p14:tracePt t="342080" x="3581400" y="1285875"/>
          <p14:tracePt t="342097" x="3616325" y="1285875"/>
          <p14:tracePt t="342113" x="3643313" y="1285875"/>
          <p14:tracePt t="342129" x="3705225" y="1285875"/>
          <p14:tracePt t="342148" x="3786188" y="1285875"/>
          <p14:tracePt t="342164" x="3848100" y="1295400"/>
          <p14:tracePt t="342180" x="3938588" y="1312863"/>
          <p14:tracePt t="342198" x="4017963" y="1312863"/>
          <p14:tracePt t="342214" x="4116388" y="1322388"/>
          <p14:tracePt t="342230" x="4197350" y="1330325"/>
          <p14:tracePt t="342247" x="4268788" y="1339850"/>
          <p14:tracePt t="342264" x="4330700" y="1339850"/>
          <p14:tracePt t="342281" x="4384675" y="1347788"/>
          <p14:tracePt t="342297" x="4438650" y="1357313"/>
          <p14:tracePt t="342313" x="4510088" y="1366838"/>
          <p14:tracePt t="342330" x="4572000" y="1384300"/>
          <p14:tracePt t="342346" x="4608513" y="1393825"/>
          <p14:tracePt t="342364" x="4643438" y="1401763"/>
          <p14:tracePt t="342380" x="4679950" y="1419225"/>
          <p14:tracePt t="342397" x="4714875" y="1455738"/>
          <p14:tracePt t="342414" x="4751388" y="1482725"/>
          <p14:tracePt t="342431" x="4776788" y="1500188"/>
          <p14:tracePt t="342447" x="4803775" y="1527175"/>
          <p14:tracePt t="342463" x="4830763" y="1554163"/>
          <p14:tracePt t="342479" x="4857750" y="1589088"/>
          <p14:tracePt t="342497" x="4884738" y="1616075"/>
          <p14:tracePt t="342514" x="4911725" y="1660525"/>
          <p14:tracePt t="342530" x="4929188" y="1687513"/>
          <p14:tracePt t="342547" x="4946650" y="1714500"/>
          <p14:tracePt t="342564" x="4956175" y="1741488"/>
          <p14:tracePt t="342581" x="4956175" y="1776413"/>
          <p14:tracePt t="342597" x="4956175" y="1822450"/>
          <p14:tracePt t="342614" x="4956175" y="1847850"/>
          <p14:tracePt t="342630" x="4956175" y="1884363"/>
          <p14:tracePt t="342647" x="4956175" y="1919288"/>
          <p14:tracePt t="342664" x="4938713" y="1965325"/>
          <p14:tracePt t="342680" x="4919663" y="2009775"/>
          <p14:tracePt t="342696" x="4902200" y="2062163"/>
          <p14:tracePt t="342716" x="4884738" y="2098675"/>
          <p14:tracePt t="342730" x="4848225" y="2152650"/>
          <p14:tracePt t="342730" x="4840288" y="2160588"/>
          <p14:tracePt t="342748" x="4759325" y="2241550"/>
          <p14:tracePt t="342764" x="4687888" y="2286000"/>
          <p14:tracePt t="342781" x="4598988" y="2339975"/>
          <p14:tracePt t="342814" x="4438650" y="2411413"/>
          <p14:tracePt t="342818" x="4357688" y="2438400"/>
          <p14:tracePt t="342831" x="4276725" y="2455863"/>
          <p14:tracePt t="342846" x="4197350" y="2455863"/>
          <p14:tracePt t="342863" x="4133850" y="2455863"/>
          <p14:tracePt t="342880" x="4044950" y="2455863"/>
          <p14:tracePt t="342896" x="3938588" y="2455863"/>
          <p14:tracePt t="342914" x="3830638" y="2438400"/>
          <p14:tracePt t="342930" x="3714750" y="2419350"/>
          <p14:tracePt t="342947" x="3598863" y="2393950"/>
          <p14:tracePt t="342964" x="3455988" y="2366963"/>
          <p14:tracePt t="342981" x="3340100" y="2330450"/>
          <p14:tracePt t="342998" x="3232150" y="2295525"/>
          <p14:tracePt t="343014" x="3143250" y="2259013"/>
          <p14:tracePt t="343031" x="3081338" y="2232025"/>
          <p14:tracePt t="343047" x="3044825" y="2214563"/>
          <p14:tracePt t="343064" x="2990850" y="2187575"/>
          <p14:tracePt t="343081" x="2928938" y="2143125"/>
          <p14:tracePt t="343097" x="2874963" y="2098675"/>
          <p14:tracePt t="343114" x="2822575" y="2071688"/>
          <p14:tracePt t="343130" x="2786063" y="2044700"/>
          <p14:tracePt t="343148" x="2759075" y="2009775"/>
          <p14:tracePt t="343164" x="2741613" y="1982788"/>
          <p14:tracePt t="343181" x="2724150" y="1955800"/>
          <p14:tracePt t="343181" x="2714625" y="1946275"/>
          <p14:tracePt t="343198" x="2705100" y="1919288"/>
          <p14:tracePt t="343214" x="2679700" y="1884363"/>
          <p14:tracePt t="343230" x="2679700" y="1857375"/>
          <p14:tracePt t="343247" x="2670175" y="1822450"/>
          <p14:tracePt t="343264" x="2670175" y="1795463"/>
          <p14:tracePt t="343281" x="2670175" y="1768475"/>
          <p14:tracePt t="343297" x="2679700" y="1731963"/>
          <p14:tracePt t="343297" x="2679700" y="1724025"/>
          <p14:tracePt t="343315" x="2714625" y="1670050"/>
          <p14:tracePt t="343331" x="2759075" y="1633538"/>
          <p14:tracePt t="343347" x="2786063" y="1598613"/>
          <p14:tracePt t="343347" x="2795588" y="1598613"/>
          <p14:tracePt t="343365" x="2840038" y="1571625"/>
          <p14:tracePt t="343381" x="2884488" y="1554163"/>
          <p14:tracePt t="343398" x="2938463" y="1536700"/>
          <p14:tracePt t="343414" x="2990850" y="1527175"/>
          <p14:tracePt t="343431" x="3044825" y="1517650"/>
          <p14:tracePt t="343447" x="3108325" y="1509713"/>
          <p14:tracePt t="343463" x="3187700" y="1500188"/>
          <p14:tracePt t="343480" x="3268663" y="1490663"/>
          <p14:tracePt t="343496" x="3384550" y="1490663"/>
          <p14:tracePt t="343513" x="3482975" y="1490663"/>
          <p14:tracePt t="343529" x="3589338" y="1490663"/>
          <p14:tracePt t="343546" x="3697288" y="1490663"/>
          <p14:tracePt t="343563" x="3786188" y="1490663"/>
          <p14:tracePt t="343580" x="3848100" y="1490663"/>
          <p14:tracePt t="343596" x="3929063" y="1490663"/>
          <p14:tracePt t="343613" x="4000500" y="1490663"/>
          <p14:tracePt t="343630" x="4098925" y="1490663"/>
          <p14:tracePt t="343646" x="4197350" y="1500188"/>
          <p14:tracePt t="343663" x="4276725" y="1500188"/>
          <p14:tracePt t="343680" x="4348163" y="1500188"/>
          <p14:tracePt t="343680" x="4357688" y="1500188"/>
          <p14:tracePt t="343697" x="4411663" y="1509713"/>
          <p14:tracePt t="343715" x="4438650" y="1509713"/>
          <p14:tracePt t="343731" x="4465638" y="1517650"/>
          <p14:tracePt t="343748" x="4491038" y="1527175"/>
          <p14:tracePt t="343765" x="4510088" y="1536700"/>
          <p14:tracePt t="343781" x="4537075" y="1544638"/>
          <p14:tracePt t="343797" x="4572000" y="1562100"/>
          <p14:tracePt t="343814" x="4608513" y="1571625"/>
          <p14:tracePt t="343831" x="4652963" y="1589088"/>
          <p14:tracePt t="343848" x="4679950" y="1608138"/>
          <p14:tracePt t="343864" x="4724400" y="1625600"/>
          <p14:tracePt t="343880" x="4759325" y="1643063"/>
          <p14:tracePt t="343897" x="4776788" y="1670050"/>
          <p14:tracePt t="343913" x="4803775" y="1697038"/>
          <p14:tracePt t="343930" x="4813300" y="1714500"/>
          <p14:tracePt t="343947" x="4840288" y="1731963"/>
          <p14:tracePt t="343963" x="4848225" y="1751013"/>
          <p14:tracePt t="343980" x="4857750" y="1776413"/>
          <p14:tracePt t="343996" x="4875213" y="1803400"/>
          <p14:tracePt t="343996" x="4884738" y="1812925"/>
          <p14:tracePt t="344013" x="4894263" y="1830388"/>
          <p14:tracePt t="344029" x="4902200" y="1866900"/>
          <p14:tracePt t="344046" x="4911725" y="1893888"/>
          <p14:tracePt t="344062" x="4911725" y="1919288"/>
          <p14:tracePt t="344079" x="4919663" y="1955800"/>
          <p14:tracePt t="344096" x="4919663" y="1973263"/>
          <p14:tracePt t="344113" x="4919663" y="2027238"/>
          <p14:tracePt t="344130" x="4911725" y="2062163"/>
          <p14:tracePt t="344146" x="4902200" y="2089150"/>
          <p14:tracePt t="344163" x="4857750" y="2133600"/>
          <p14:tracePt t="344180" x="4813300" y="2143125"/>
          <p14:tracePt t="344197" x="4751388" y="2160588"/>
          <p14:tracePt t="344214" x="4670425" y="2179638"/>
          <p14:tracePt t="344230" x="4598988" y="2197100"/>
          <p14:tracePt t="344247" x="4537075" y="2205038"/>
          <p14:tracePt t="344262" x="4465638" y="2224088"/>
          <p14:tracePt t="344279" x="4384675" y="2224088"/>
          <p14:tracePt t="344296" x="4313238" y="2224088"/>
          <p14:tracePt t="344313" x="4214813" y="2224088"/>
          <p14:tracePt t="344330" x="4125913" y="2224088"/>
          <p14:tracePt t="344346" x="4010025" y="2205038"/>
          <p14:tracePt t="344363" x="3867150" y="2160588"/>
          <p14:tracePt t="344380" x="3705225" y="2108200"/>
          <p14:tracePt t="344396" x="3544888" y="2054225"/>
          <p14:tracePt t="344396" x="3536950" y="2054225"/>
          <p14:tracePt t="344414" x="3438525" y="2009775"/>
          <p14:tracePt t="344430" x="3375025" y="1982788"/>
          <p14:tracePt t="344446" x="3340100" y="1965325"/>
          <p14:tracePt t="344463" x="3330575" y="1955800"/>
          <p14:tracePt t="344480" x="3322638" y="1946275"/>
          <p14:tracePt t="344525" x="3322638" y="1938338"/>
          <p14:tracePt t="344803" x="3313113" y="1938338"/>
          <p14:tracePt t="344807" x="3313113" y="1946275"/>
          <p14:tracePt t="344809" x="3313113" y="1955800"/>
          <p14:tracePt t="344813" x="3313113" y="2027238"/>
          <p14:tracePt t="344831" x="3322638" y="2108200"/>
          <p14:tracePt t="344848" x="3348038" y="2214563"/>
          <p14:tracePt t="344866" x="3348038" y="2312988"/>
          <p14:tracePt t="344881" x="3357563" y="2393950"/>
          <p14:tracePt t="344897" x="3357563" y="2465388"/>
          <p14:tracePt t="344915" x="3357563" y="2517775"/>
          <p14:tracePt t="344933" x="3357563" y="2608263"/>
          <p14:tracePt t="344948" x="3340100" y="2714625"/>
          <p14:tracePt t="344965" x="3322638" y="2830513"/>
          <p14:tracePt t="344982" x="3295650" y="2928938"/>
          <p14:tracePt t="344997" x="3268663" y="3036888"/>
          <p14:tracePt t="345015" x="3232150" y="3108325"/>
          <p14:tracePt t="345032" x="3179763" y="3214688"/>
          <p14:tracePt t="345048" x="3108325" y="3330575"/>
          <p14:tracePt t="345066" x="3027363" y="3438525"/>
          <p14:tracePt t="345082" x="2955925" y="3536950"/>
          <p14:tracePt t="345098" x="2803525" y="3697288"/>
          <p14:tracePt t="345115" x="2679700" y="3830638"/>
          <p14:tracePt t="345132" x="2527300" y="4000500"/>
          <p14:tracePt t="345132" x="2509838" y="4010025"/>
          <p14:tracePt t="345150" x="2374900" y="4152900"/>
          <p14:tracePt t="345165" x="2241550" y="4295775"/>
          <p14:tracePt t="345182" x="2143125" y="4402138"/>
          <p14:tracePt t="345182" x="2116138" y="4419600"/>
          <p14:tracePt t="345200" x="2036763" y="4491038"/>
          <p14:tracePt t="345216" x="1965325" y="4554538"/>
          <p14:tracePt t="345231" x="1893888" y="4598988"/>
          <p14:tracePt t="345247" x="1812925" y="4643438"/>
          <p14:tracePt t="345266" x="1741488" y="4679950"/>
          <p14:tracePt t="345282" x="1687513" y="4697413"/>
          <p14:tracePt t="345298" x="1608138" y="4741863"/>
          <p14:tracePt t="345315" x="1536700" y="4776788"/>
          <p14:tracePt t="345331" x="1465263" y="4822825"/>
          <p14:tracePt t="345331" x="1446213" y="4830763"/>
          <p14:tracePt t="345349" x="1357313" y="4884738"/>
          <p14:tracePt t="345366" x="1276350" y="4938713"/>
          <p14:tracePt t="345381" x="1214438" y="5000625"/>
          <p14:tracePt t="345398" x="1152525" y="5072063"/>
          <p14:tracePt t="345415" x="1125538" y="5116513"/>
          <p14:tracePt t="345432" x="1116013" y="5126038"/>
          <p14:tracePt t="345448" x="1108075" y="5133975"/>
          <p14:tracePt t="345602" x="1125538" y="5126038"/>
          <p14:tracePt t="345605" x="1143000" y="5116513"/>
          <p14:tracePt t="345609" x="1160463" y="5108575"/>
          <p14:tracePt t="345614" x="1268413" y="5072063"/>
          <p14:tracePt t="345631" x="1384300" y="5037138"/>
          <p14:tracePt t="345647" x="1500188" y="5018088"/>
          <p14:tracePt t="345664" x="1598613" y="5000625"/>
          <p14:tracePt t="345681" x="1697038" y="4965700"/>
          <p14:tracePt t="345698" x="1785938" y="4938713"/>
          <p14:tracePt t="345715" x="1874838" y="4919663"/>
          <p14:tracePt t="345731" x="2017713" y="4902200"/>
          <p14:tracePt t="345748" x="2187575" y="4902200"/>
          <p14:tracePt t="345764" x="2419350" y="4902200"/>
          <p14:tracePt t="345783" x="2652713" y="4902200"/>
          <p14:tracePt t="345798" x="2830513" y="4902200"/>
          <p14:tracePt t="345815" x="2982913" y="4902200"/>
          <p14:tracePt t="345833" x="3108325" y="4894263"/>
          <p14:tracePt t="345848" x="3251200" y="4894263"/>
          <p14:tracePt t="345848" x="3268663" y="4894263"/>
          <p14:tracePt t="345866" x="3455988" y="4894263"/>
          <p14:tracePt t="345882" x="3751263" y="4938713"/>
          <p14:tracePt t="345898" x="4000500" y="4983163"/>
          <p14:tracePt t="345915" x="4187825" y="5027613"/>
          <p14:tracePt t="345932" x="4276725" y="5062538"/>
          <p14:tracePt t="345949" x="4384675" y="5089525"/>
          <p14:tracePt t="345965" x="4473575" y="5126038"/>
          <p14:tracePt t="345982" x="4562475" y="5170488"/>
          <p14:tracePt t="345998" x="4687888" y="5224463"/>
          <p14:tracePt t="346015" x="4813300" y="5268913"/>
          <p14:tracePt t="346032" x="4884738" y="5295900"/>
          <p14:tracePt t="346049" x="4938713" y="5322888"/>
          <p14:tracePt t="346065" x="4973638" y="5330825"/>
          <p14:tracePt t="346082" x="5000625" y="5340350"/>
          <p14:tracePt t="346099" x="5027613" y="5357813"/>
          <p14:tracePt t="346116" x="5062538" y="5384800"/>
          <p14:tracePt t="346131" x="5170488" y="5465763"/>
          <p14:tracePt t="346149" x="5268913" y="5537200"/>
          <p14:tracePt t="346165" x="5357813" y="5572125"/>
          <p14:tracePt t="346182" x="5438775" y="5626100"/>
          <p14:tracePt t="346199" x="5473700" y="5661025"/>
          <p14:tracePt t="346216" x="5491163" y="5680075"/>
          <p14:tracePt t="346232" x="5500688" y="5697538"/>
          <p14:tracePt t="346248" x="5500688" y="5724525"/>
          <p14:tracePt t="346265" x="5510213" y="5759450"/>
          <p14:tracePt t="346282" x="5510213" y="5822950"/>
          <p14:tracePt t="346299" x="5510213" y="5884863"/>
          <p14:tracePt t="346299" x="5510213" y="5894388"/>
          <p14:tracePt t="346316" x="5483225" y="5956300"/>
          <p14:tracePt t="346332" x="5446713" y="6027738"/>
          <p14:tracePt t="346348" x="5402263" y="6089650"/>
          <p14:tracePt t="346365" x="5322888" y="6161088"/>
          <p14:tracePt t="346383" x="5251450" y="6205538"/>
          <p14:tracePt t="346399" x="5180013" y="6232525"/>
          <p14:tracePt t="346415" x="5081588" y="6259513"/>
          <p14:tracePt t="346433" x="4956175" y="6259513"/>
          <p14:tracePt t="346449" x="4786313" y="6259513"/>
          <p14:tracePt t="346466" x="4608513" y="6259513"/>
          <p14:tracePt t="346483" x="4411663" y="6259513"/>
          <p14:tracePt t="346499" x="4286250" y="6269038"/>
          <p14:tracePt t="346515" x="4143375" y="6269038"/>
          <p14:tracePt t="346532" x="3929063" y="6269038"/>
          <p14:tracePt t="346549" x="3751263" y="6269038"/>
          <p14:tracePt t="346566" x="3571875" y="6269038"/>
          <p14:tracePt t="346582" x="3411538" y="6269038"/>
          <p14:tracePt t="346599" x="3286125" y="6276975"/>
          <p14:tracePt t="346615" x="3179763" y="6276975"/>
          <p14:tracePt t="346632" x="3054350" y="6276975"/>
          <p14:tracePt t="346650" x="2938463" y="6276975"/>
          <p14:tracePt t="346665" x="2803525" y="6269038"/>
          <p14:tracePt t="346665" x="2776538" y="6259513"/>
          <p14:tracePt t="346683" x="2643188" y="6232525"/>
          <p14:tracePt t="346683" x="2598738" y="6224588"/>
          <p14:tracePt t="346701" x="2438400" y="6180138"/>
          <p14:tracePt t="346716" x="2286000" y="6143625"/>
          <p14:tracePt t="346732" x="2160588" y="6108700"/>
          <p14:tracePt t="346748" x="2054225" y="6062663"/>
          <p14:tracePt t="346766" x="1973263" y="6018213"/>
          <p14:tracePt t="346782" x="1893888" y="5973763"/>
          <p14:tracePt t="346799" x="1822450" y="5919788"/>
          <p14:tracePt t="346816" x="1785938" y="5884863"/>
          <p14:tracePt t="346832" x="1758950" y="5822950"/>
          <p14:tracePt t="346849" x="1731963" y="5768975"/>
          <p14:tracePt t="346866" x="1704975" y="5697538"/>
          <p14:tracePt t="346866" x="1697038" y="5688013"/>
          <p14:tracePt t="346884" x="1670050" y="5608638"/>
          <p14:tracePt t="346899" x="1625600" y="5510213"/>
          <p14:tracePt t="346915" x="1581150" y="5411788"/>
          <p14:tracePt t="346915" x="1571625" y="5402263"/>
          <p14:tracePt t="346933" x="1544638" y="5340350"/>
          <p14:tracePt t="346949" x="1536700" y="5295900"/>
          <p14:tracePt t="346966" x="1536700" y="5259388"/>
          <p14:tracePt t="346982" x="1536700" y="5214938"/>
          <p14:tracePt t="346999" x="1554163" y="5187950"/>
          <p14:tracePt t="347015" x="1616075" y="5153025"/>
          <p14:tracePt t="347032" x="1731963" y="5133975"/>
          <p14:tracePt t="347050" x="1874838" y="5108575"/>
          <p14:tracePt t="347066" x="2054225" y="5108575"/>
          <p14:tracePt t="347066" x="2062163" y="5108575"/>
          <p14:tracePt t="347083" x="2214563" y="5099050"/>
          <p14:tracePt t="347099" x="2347913" y="5099050"/>
          <p14:tracePt t="347115" x="2554288" y="5099050"/>
          <p14:tracePt t="347115" x="2581275" y="5108575"/>
          <p14:tracePt t="347133" x="2741613" y="5116513"/>
          <p14:tracePt t="347149" x="2847975" y="5143500"/>
          <p14:tracePt t="347165" x="2928938" y="5160963"/>
          <p14:tracePt t="347182" x="2990850" y="5170488"/>
          <p14:tracePt t="347199" x="3036888" y="5180013"/>
          <p14:tracePt t="347216" x="3089275" y="5197475"/>
          <p14:tracePt t="347232" x="3152775" y="5205413"/>
          <p14:tracePt t="347249" x="3179763" y="5214938"/>
          <p14:tracePt t="347266" x="3187700" y="5214938"/>
          <p14:tracePt t="347282" x="3197225" y="5214938"/>
          <p14:tracePt t="347343" x="3205163" y="5214938"/>
          <p14:tracePt t="347375" x="3214688" y="5214938"/>
          <p14:tracePt t="347387" x="3214688" y="5205413"/>
          <p14:tracePt t="348001" x="0" y="0"/>
        </p14:tracePtLst>
        <p14:tracePtLst>
          <p14:tracePt t="353095" x="26988" y="285750"/>
          <p14:tracePt t="353290" x="17463" y="276225"/>
          <p14:tracePt t="353767" x="0" y="509588"/>
          <p14:tracePt t="353769" x="0" y="615950"/>
          <p14:tracePt t="353773" x="0" y="768350"/>
          <p14:tracePt t="353784" x="9525" y="982663"/>
          <p14:tracePt t="353801" x="61913" y="1089025"/>
          <p14:tracePt t="353817" x="107950" y="1133475"/>
          <p14:tracePt t="353835" x="179388" y="1143000"/>
          <p14:tracePt t="353851" x="214313" y="1152525"/>
          <p14:tracePt t="353868" x="303213" y="1160463"/>
          <p14:tracePt t="353886" x="384175" y="1169988"/>
          <p14:tracePt t="353886" x="393700" y="1179513"/>
          <p14:tracePt t="353903" x="465138" y="1204913"/>
          <p14:tracePt t="353918" x="554038" y="1231900"/>
          <p14:tracePt t="353935" x="660400" y="1258888"/>
          <p14:tracePt t="353952" x="812800" y="1276350"/>
          <p14:tracePt t="353969" x="928688" y="1285875"/>
          <p14:tracePt t="353986" x="1017588" y="1285875"/>
          <p14:tracePt t="354002" x="1098550" y="1285875"/>
          <p14:tracePt t="354020" x="1169988" y="1276350"/>
          <p14:tracePt t="354036" x="1204913" y="1276350"/>
          <p14:tracePt t="354052" x="1231900" y="1276350"/>
          <p14:tracePt t="354069" x="1250950" y="1276350"/>
          <p14:tracePt t="354085" x="1258888" y="1276350"/>
          <p14:tracePt t="354102" x="1276350" y="1276350"/>
          <p14:tracePt t="354119" x="1312863" y="1276350"/>
          <p14:tracePt t="354136" x="1366838" y="1276350"/>
          <p14:tracePt t="354153" x="1446213" y="1276350"/>
          <p14:tracePt t="354168" x="1536700" y="1276350"/>
          <p14:tracePt t="354168" x="1562100" y="1276350"/>
          <p14:tracePt t="354186" x="1679575" y="1285875"/>
          <p14:tracePt t="354202" x="1812925" y="1295400"/>
          <p14:tracePt t="354219" x="1955800" y="1295400"/>
          <p14:tracePt t="354236" x="2062163" y="1295400"/>
          <p14:tracePt t="354253" x="2133600" y="1295400"/>
          <p14:tracePt t="354269" x="2197100" y="1295400"/>
          <p14:tracePt t="354286" x="2268538" y="1295400"/>
          <p14:tracePt t="354302" x="2366963" y="1295400"/>
          <p14:tracePt t="354319" x="2544763" y="1295400"/>
          <p14:tracePt t="354336" x="2724150" y="1303338"/>
          <p14:tracePt t="354352" x="2840038" y="1303338"/>
          <p14:tracePt t="354369" x="2955925" y="1303338"/>
          <p14:tracePt t="354386" x="3017838" y="1303338"/>
          <p14:tracePt t="354402" x="3089275" y="1303338"/>
          <p14:tracePt t="354418" x="3160713" y="1312863"/>
          <p14:tracePt t="354436" x="3205163" y="1312863"/>
          <p14:tracePt t="354453" x="3241675" y="1312863"/>
          <p14:tracePt t="354469" x="3268663" y="1312863"/>
          <p14:tracePt t="354485" x="3276600" y="1312863"/>
          <p14:tracePt t="354525" x="3286125" y="1312863"/>
          <p14:tracePt t="354571" x="3295650" y="1312863"/>
          <p14:tracePt t="354583" x="3313113" y="1322388"/>
          <p14:tracePt t="354609" x="3322638" y="1322388"/>
          <p14:tracePt t="354618" x="3348038" y="1330325"/>
          <p14:tracePt t="354620" x="3402013" y="1330325"/>
          <p14:tracePt t="354635" x="3473450" y="1339850"/>
          <p14:tracePt t="354651" x="3581400" y="1339850"/>
          <p14:tracePt t="354669" x="3670300" y="1339850"/>
          <p14:tracePt t="354685" x="3786188" y="1339850"/>
          <p14:tracePt t="354702" x="3894138" y="1347788"/>
          <p14:tracePt t="354721" x="3990975" y="1357313"/>
          <p14:tracePt t="354735" x="4071938" y="1357313"/>
          <p14:tracePt t="354753" x="4125913" y="1374775"/>
          <p14:tracePt t="354769" x="4170363" y="1384300"/>
          <p14:tracePt t="354786" x="4205288" y="1401763"/>
          <p14:tracePt t="354802" x="4232275" y="1411288"/>
          <p14:tracePt t="354819" x="4268788" y="1419225"/>
          <p14:tracePt t="354836" x="4295775" y="1438275"/>
          <p14:tracePt t="354852" x="4313238" y="1446213"/>
          <p14:tracePt t="354869" x="4330700" y="1465263"/>
          <p14:tracePt t="354885" x="4348163" y="1482725"/>
          <p14:tracePt t="354902" x="4384675" y="1500188"/>
          <p14:tracePt t="354919" x="4429125" y="1517650"/>
          <p14:tracePt t="354935" x="4473575" y="1536700"/>
          <p14:tracePt t="354952" x="4518025" y="1544638"/>
          <p14:tracePt t="354969" x="4572000" y="1571625"/>
          <p14:tracePt t="354985" x="4625975" y="1598613"/>
          <p14:tracePt t="355002" x="4660900" y="1616075"/>
          <p14:tracePt t="355018" x="4687888" y="1633538"/>
          <p14:tracePt t="355035" x="4705350" y="1660525"/>
          <p14:tracePt t="355052" x="4724400" y="1679575"/>
          <p14:tracePt t="355069" x="4741863" y="1704975"/>
          <p14:tracePt t="355086" x="4751388" y="1731963"/>
          <p14:tracePt t="355102" x="4768850" y="1751013"/>
          <p14:tracePt t="355120" x="4776788" y="1776413"/>
          <p14:tracePt t="355136" x="4786313" y="1803400"/>
          <p14:tracePt t="355152" x="4803775" y="1830388"/>
          <p14:tracePt t="355169" x="4813300" y="1857375"/>
          <p14:tracePt t="355186" x="4822825" y="1874838"/>
          <p14:tracePt t="355186" x="4822825" y="1884363"/>
          <p14:tracePt t="355219" x="4822825" y="1901825"/>
          <p14:tracePt t="355223" x="4830763" y="1919288"/>
          <p14:tracePt t="355236" x="4830763" y="1938338"/>
          <p14:tracePt t="355253" x="4830763" y="1955800"/>
          <p14:tracePt t="355269" x="4822825" y="1973263"/>
          <p14:tracePt t="355286" x="4813300" y="2000250"/>
          <p14:tracePt t="355303" x="4795838" y="2027238"/>
          <p14:tracePt t="355320" x="4732338" y="2089150"/>
          <p14:tracePt t="355337" x="4670425" y="2133600"/>
          <p14:tracePt t="355353" x="4598988" y="2197100"/>
          <p14:tracePt t="355370" x="4537075" y="2251075"/>
          <p14:tracePt t="355386" x="4473575" y="2303463"/>
          <p14:tracePt t="355403" x="4446588" y="2347913"/>
          <p14:tracePt t="355419" x="4402138" y="2384425"/>
          <p14:tracePt t="355437" x="4348163" y="2419350"/>
          <p14:tracePt t="355452" x="4303713" y="2446338"/>
          <p14:tracePt t="355470" x="4224338" y="2482850"/>
          <p14:tracePt t="355487" x="4143375" y="2500313"/>
          <p14:tracePt t="355502" x="4010025" y="2500313"/>
          <p14:tracePt t="355502" x="4000500" y="2500313"/>
          <p14:tracePt t="355520" x="3830638" y="2509838"/>
          <p14:tracePt t="355536" x="3679825" y="2509838"/>
          <p14:tracePt t="355553" x="3544888" y="2509838"/>
          <p14:tracePt t="355553" x="3517900" y="2509838"/>
          <p14:tracePt t="355570" x="3411538" y="2482850"/>
          <p14:tracePt t="355587" x="3303588" y="2465388"/>
          <p14:tracePt t="355603" x="3232150" y="2446338"/>
          <p14:tracePt t="355619" x="3133725" y="2401888"/>
          <p14:tracePt t="355636" x="3054350" y="2374900"/>
          <p14:tracePt t="355653" x="2990850" y="2330450"/>
          <p14:tracePt t="355669" x="2911475" y="2286000"/>
          <p14:tracePt t="355686" x="2840038" y="2251075"/>
          <p14:tracePt t="355686" x="2830513" y="2241550"/>
          <p14:tracePt t="355704" x="2776538" y="2205038"/>
          <p14:tracePt t="355720" x="2751138" y="2179638"/>
          <p14:tracePt t="355736" x="2741613" y="2170113"/>
          <p14:tracePt t="355753" x="2732088" y="2160588"/>
          <p14:tracePt t="355769" x="2724150" y="2133600"/>
          <p14:tracePt t="355786" x="2714625" y="2089150"/>
          <p14:tracePt t="355804" x="2714625" y="2044700"/>
          <p14:tracePt t="355819" x="2705100" y="1990725"/>
          <p14:tracePt t="355836" x="2705100" y="1919288"/>
          <p14:tracePt t="355853" x="2705100" y="1874838"/>
          <p14:tracePt t="355869" x="2705100" y="1822450"/>
          <p14:tracePt t="355886" x="2705100" y="1776413"/>
          <p14:tracePt t="355903" x="2714625" y="1751013"/>
          <p14:tracePt t="355920" x="2724150" y="1714500"/>
          <p14:tracePt t="355936" x="2741613" y="1687513"/>
          <p14:tracePt t="355953" x="2751138" y="1670050"/>
          <p14:tracePt t="355970" x="2768600" y="1643063"/>
          <p14:tracePt t="355986" x="2786063" y="1616075"/>
          <p14:tracePt t="356003" x="2813050" y="1589088"/>
          <p14:tracePt t="356019" x="2894013" y="1527175"/>
          <p14:tracePt t="356036" x="2973388" y="1490663"/>
          <p14:tracePt t="356054" x="3062288" y="1473200"/>
          <p14:tracePt t="356069" x="3133725" y="1455738"/>
          <p14:tracePt t="356069" x="3143250" y="1446213"/>
          <p14:tracePt t="356088" x="3232150" y="1438275"/>
          <p14:tracePt t="356103" x="3313113" y="1428750"/>
          <p14:tracePt t="356120" x="3419475" y="1428750"/>
          <p14:tracePt t="356120" x="3438525" y="1428750"/>
          <p14:tracePt t="356138" x="3544888" y="1428750"/>
          <p14:tracePt t="356153" x="3633788" y="1428750"/>
          <p14:tracePt t="356170" x="3751263" y="1419225"/>
          <p14:tracePt t="356187" x="3857625" y="1419225"/>
          <p14:tracePt t="356203" x="3990975" y="1419225"/>
          <p14:tracePt t="356203" x="4000500" y="1419225"/>
          <p14:tracePt t="356222" x="4098925" y="1428750"/>
          <p14:tracePt t="356236" x="4187825" y="1446213"/>
          <p14:tracePt t="356253" x="4268788" y="1473200"/>
          <p14:tracePt t="356270" x="4340225" y="1490663"/>
          <p14:tracePt t="356287" x="4438650" y="1536700"/>
          <p14:tracePt t="356304" x="4537075" y="1581150"/>
          <p14:tracePt t="356320" x="4660900" y="1616075"/>
          <p14:tracePt t="356320" x="4679950" y="1625600"/>
          <p14:tracePt t="356337" x="4786313" y="1670050"/>
          <p14:tracePt t="356353" x="4875213" y="1697038"/>
          <p14:tracePt t="356370" x="4946650" y="1724025"/>
          <p14:tracePt t="356386" x="5018088" y="1751013"/>
          <p14:tracePt t="356403" x="5062538" y="1768475"/>
          <p14:tracePt t="356420" x="5126038" y="1795463"/>
          <p14:tracePt t="356437" x="5153025" y="1822450"/>
          <p14:tracePt t="356453" x="5160963" y="1830388"/>
          <p14:tracePt t="356470" x="5180013" y="1857375"/>
          <p14:tracePt t="356487" x="5180013" y="1884363"/>
          <p14:tracePt t="356503" x="5197475" y="1928813"/>
          <p14:tracePt t="356520" x="5197475" y="1973263"/>
          <p14:tracePt t="356537" x="5197475" y="2027238"/>
          <p14:tracePt t="356553" x="5197475" y="2081213"/>
          <p14:tracePt t="356570" x="5197475" y="2152650"/>
          <p14:tracePt t="356587" x="5170488" y="2205038"/>
          <p14:tracePt t="356602" x="5143500" y="2268538"/>
          <p14:tracePt t="356620" x="5108575" y="2330450"/>
          <p14:tracePt t="356636" x="5062538" y="2401888"/>
          <p14:tracePt t="356653" x="5018088" y="2438400"/>
          <p14:tracePt t="356669" x="4973638" y="2473325"/>
          <p14:tracePt t="356686" x="4911725" y="2490788"/>
          <p14:tracePt t="356703" x="4848225" y="2509838"/>
          <p14:tracePt t="356719" x="4759325" y="2527300"/>
          <p14:tracePt t="356736" x="4687888" y="2544763"/>
          <p14:tracePt t="356753" x="4581525" y="2571750"/>
          <p14:tracePt t="356770" x="4446588" y="2589213"/>
          <p14:tracePt t="356787" x="4313238" y="2589213"/>
          <p14:tracePt t="356803" x="4170363" y="2598738"/>
          <p14:tracePt t="356821" x="4017963" y="2598738"/>
          <p14:tracePt t="356837" x="3884613" y="2598738"/>
          <p14:tracePt t="356854" x="3751263" y="2589213"/>
          <p14:tracePt t="356870" x="3616325" y="2581275"/>
          <p14:tracePt t="356886" x="3473450" y="2554288"/>
          <p14:tracePt t="356904" x="3348038" y="2527300"/>
          <p14:tracePt t="356920" x="3214688" y="2482850"/>
          <p14:tracePt t="356953" x="3116263" y="2455863"/>
          <p14:tracePt t="356957" x="3071813" y="2428875"/>
          <p14:tracePt t="356970" x="3036888" y="2401888"/>
          <p14:tracePt t="356987" x="3027363" y="2384425"/>
          <p14:tracePt t="357003" x="3027363" y="2366963"/>
          <p14:tracePt t="357021" x="3009900" y="2312988"/>
          <p14:tracePt t="357036" x="3000375" y="2259013"/>
          <p14:tracePt t="357054" x="3000375" y="2187575"/>
          <p14:tracePt t="357071" x="3000375" y="2133600"/>
          <p14:tracePt t="357087" x="3000375" y="2081213"/>
          <p14:tracePt t="357087" x="3000375" y="2071688"/>
          <p14:tracePt t="357104" x="3009900" y="2036763"/>
          <p14:tracePt t="357120" x="3027363" y="1982788"/>
          <p14:tracePt t="357137" x="3062288" y="1946275"/>
          <p14:tracePt t="357154" x="3098800" y="1911350"/>
          <p14:tracePt t="357170" x="3133725" y="1874838"/>
          <p14:tracePt t="357187" x="3197225" y="1847850"/>
          <p14:tracePt t="357205" x="3224213" y="1822450"/>
          <p14:tracePt t="357220" x="3251200" y="1812925"/>
          <p14:tracePt t="357236" x="3276600" y="1812925"/>
          <p14:tracePt t="357254" x="3286125" y="1812925"/>
          <p14:tracePt t="357270" x="3303588" y="1812925"/>
          <p14:tracePt t="361000" x="3303588" y="1830388"/>
          <p14:tracePt t="361003" x="3303588" y="1839913"/>
          <p14:tracePt t="361006" x="3303588" y="1874838"/>
          <p14:tracePt t="361011" x="3295650" y="1928813"/>
          <p14:tracePt t="361023" x="3286125" y="2036763"/>
          <p14:tracePt t="361037" x="3276600" y="2143125"/>
          <p14:tracePt t="361055" x="3276600" y="2259013"/>
          <p14:tracePt t="361073" x="3276600" y="2374900"/>
          <p14:tracePt t="361089" x="3276600" y="2517775"/>
          <p14:tracePt t="361105" x="3286125" y="2670175"/>
          <p14:tracePt t="361122" x="3286125" y="2830513"/>
          <p14:tracePt t="361138" x="3295650" y="3027363"/>
          <p14:tracePt t="361156" x="3303588" y="3179763"/>
          <p14:tracePt t="361171" x="3303588" y="3322638"/>
          <p14:tracePt t="361189" x="3303588" y="3411538"/>
          <p14:tracePt t="361189" x="3303588" y="3419475"/>
          <p14:tracePt t="361208" x="3303588" y="3482975"/>
          <p14:tracePt t="361222" x="3303588" y="3527425"/>
          <p14:tracePt t="361239" x="3303588" y="3562350"/>
          <p14:tracePt t="361255" x="3313113" y="3616325"/>
          <p14:tracePt t="361272" x="3330575" y="3687763"/>
          <p14:tracePt t="361289" x="3340100" y="3786188"/>
          <p14:tracePt t="361305" x="3375025" y="3956050"/>
          <p14:tracePt t="361323" x="3402013" y="4125913"/>
          <p14:tracePt t="361338" x="3419475" y="4295775"/>
          <p14:tracePt t="361356" x="3429000" y="4438650"/>
          <p14:tracePt t="361372" x="3438525" y="4545013"/>
          <p14:tracePt t="361388" x="3438525" y="4616450"/>
          <p14:tracePt t="361388" x="3438525" y="4625975"/>
          <p14:tracePt t="361406" x="3438525" y="4679950"/>
          <p14:tracePt t="361422" x="3438525" y="4714875"/>
          <p14:tracePt t="361439" x="3438525" y="4741863"/>
          <p14:tracePt t="361456" x="3429000" y="4759325"/>
          <p14:tracePt t="361472" x="3429000" y="4776788"/>
          <p14:tracePt t="361515" x="3429000" y="4786313"/>
          <p14:tracePt t="362375" x="3429000" y="4795838"/>
          <p14:tracePt t="362382" x="3429000" y="4803775"/>
          <p14:tracePt t="362393" x="3429000" y="4813300"/>
          <p14:tracePt t="362405" x="3429000" y="4822825"/>
          <p14:tracePt t="362421" x="3429000" y="4830763"/>
          <p14:tracePt t="362423" x="3419475" y="4840288"/>
          <p14:tracePt t="362440" x="3419475" y="4848225"/>
          <p14:tracePt t="362488" x="3419475" y="4857750"/>
          <p14:tracePt t="363637" x="3419475" y="4830763"/>
          <p14:tracePt t="363639" x="3419475" y="4795838"/>
          <p14:tracePt t="363645" x="3419475" y="4643438"/>
          <p14:tracePt t="363655" x="3419475" y="4473575"/>
          <p14:tracePt t="363672" x="3419475" y="4224338"/>
          <p14:tracePt t="363689" x="3419475" y="4017963"/>
          <p14:tracePt t="363706" x="3419475" y="3786188"/>
          <p14:tracePt t="363724" x="3419475" y="3598863"/>
          <p14:tracePt t="363739" x="3419475" y="3455988"/>
          <p14:tracePt t="363756" x="3411538" y="3340100"/>
          <p14:tracePt t="363772" x="3411538" y="3232150"/>
          <p14:tracePt t="363790" x="3411538" y="3152775"/>
          <p14:tracePt t="363807" x="3411538" y="3098800"/>
          <p14:tracePt t="363823" x="3411538" y="3054350"/>
          <p14:tracePt t="363840" x="3411538" y="2990850"/>
          <p14:tracePt t="363840" x="3411538" y="2982913"/>
          <p14:tracePt t="363857" x="3402013" y="2938463"/>
          <p14:tracePt t="363874" x="3402013" y="2867025"/>
          <p14:tracePt t="363889" x="3402013" y="2786063"/>
          <p14:tracePt t="363907" x="3402013" y="2660650"/>
          <p14:tracePt t="363924" x="3402013" y="2544763"/>
          <p14:tracePt t="363940" x="3402013" y="2446338"/>
          <p14:tracePt t="363957" x="3402013" y="2347913"/>
          <p14:tracePt t="363974" x="3402013" y="2276475"/>
          <p14:tracePt t="363990" x="3402013" y="2214563"/>
          <p14:tracePt t="364007" x="3402013" y="2143125"/>
          <p14:tracePt t="364023" x="3402013" y="2108200"/>
          <p14:tracePt t="364040" x="3402013" y="2062163"/>
          <p14:tracePt t="364056" x="3402013" y="2036763"/>
          <p14:tracePt t="364074" x="3402013" y="2009775"/>
          <p14:tracePt t="364090" x="3402013" y="2000250"/>
          <p14:tracePt t="364106" x="3411538" y="1990725"/>
          <p14:tracePt t="364124" x="3411538" y="1973263"/>
          <p14:tracePt t="364140" x="3419475" y="1965325"/>
          <p14:tracePt t="364157" x="3429000" y="1946275"/>
          <p14:tracePt t="364174" x="3429000" y="1928813"/>
          <p14:tracePt t="364189" x="3438525" y="1919288"/>
          <p14:tracePt t="364207" x="3482975" y="1893888"/>
          <p14:tracePt t="364223" x="3554413" y="1884363"/>
          <p14:tracePt t="364241" x="3643313" y="1884363"/>
          <p14:tracePt t="364256" x="3776663" y="1884363"/>
          <p14:tracePt t="364274" x="3867150" y="1884363"/>
          <p14:tracePt t="364290" x="3973513" y="1884363"/>
          <p14:tracePt t="364307" x="4098925" y="1884363"/>
          <p14:tracePt t="364324" x="4179888" y="1866900"/>
          <p14:tracePt t="364340" x="4241800" y="1857375"/>
          <p14:tracePt t="364357" x="4295775" y="1847850"/>
          <p14:tracePt t="364373" x="4330700" y="1839913"/>
          <p14:tracePt t="364390" x="4348163" y="1839913"/>
          <p14:tracePt t="364406" x="4375150" y="1839913"/>
          <p14:tracePt t="364444" x="4384675" y="1839913"/>
          <p14:tracePt t="364494" x="4394200" y="1839913"/>
          <p14:tracePt t="364588" x="4402138" y="1839913"/>
          <p14:tracePt t="364598" x="4411663" y="1839913"/>
          <p14:tracePt t="364621" x="4419600" y="1839913"/>
          <p14:tracePt t="364638" x="4429125" y="1839913"/>
          <p14:tracePt t="364656" x="4438650" y="1847850"/>
          <p14:tracePt t="364677" x="4446588" y="1857375"/>
          <p14:tracePt t="364701" x="4456113" y="1857375"/>
          <p14:tracePt t="364773" x="4456113" y="1866900"/>
          <p14:tracePt t="364965" x="4456113" y="1874838"/>
          <p14:tracePt t="364968" x="4456113" y="1901825"/>
          <p14:tracePt t="364972" x="4473575" y="1955800"/>
          <p14:tracePt t="364974" x="4518025" y="2268538"/>
          <p14:tracePt t="364990" x="4562475" y="2616200"/>
          <p14:tracePt t="365006" x="4598988" y="2965450"/>
          <p14:tracePt t="365023" x="4608513" y="3205163"/>
          <p14:tracePt t="365040" x="4608513" y="3367088"/>
          <p14:tracePt t="365056" x="4608513" y="3527425"/>
          <p14:tracePt t="365073" x="4608513" y="3616325"/>
          <p14:tracePt t="365089" x="4589463" y="3687763"/>
          <p14:tracePt t="365105" x="4572000" y="3759200"/>
          <p14:tracePt t="365123" x="4545013" y="3830638"/>
          <p14:tracePt t="365140" x="4510088" y="3875088"/>
          <p14:tracePt t="365156" x="4446588" y="3919538"/>
          <p14:tracePt t="365173" x="4375150" y="3956050"/>
          <p14:tracePt t="365189" x="4232275" y="4017963"/>
          <p14:tracePt t="365205" x="4054475" y="4071938"/>
          <p14:tracePt t="365223" x="3822700" y="4152900"/>
          <p14:tracePt t="365240" x="3608388" y="4251325"/>
          <p14:tracePt t="365256" x="3367088" y="4375150"/>
          <p14:tracePt t="365273" x="3205163" y="4456113"/>
          <p14:tracePt t="365289" x="3036888" y="4527550"/>
          <p14:tracePt t="365305" x="2867025" y="4589463"/>
          <p14:tracePt t="365323" x="2759075" y="4625975"/>
          <p14:tracePt t="365340" x="2670175" y="4687888"/>
          <p14:tracePt t="365356" x="2589213" y="4732338"/>
          <p14:tracePt t="365373" x="2517775" y="4786313"/>
          <p14:tracePt t="365389" x="2393950" y="4875213"/>
          <p14:tracePt t="365407" x="2330450" y="4938713"/>
          <p14:tracePt t="365407" x="2312988" y="4946650"/>
          <p14:tracePt t="365425" x="2259013" y="5000625"/>
          <p14:tracePt t="365441" x="2205038" y="5054600"/>
          <p14:tracePt t="365457" x="2179638" y="5089525"/>
          <p14:tracePt t="365474" x="2152650" y="5116513"/>
          <p14:tracePt t="365491" x="2143125" y="5143500"/>
          <p14:tracePt t="365507" x="2116138" y="5160963"/>
          <p14:tracePt t="365524" x="2108200" y="5180013"/>
          <p14:tracePt t="365540" x="2081213" y="5205413"/>
          <p14:tracePt t="365557" x="2071688" y="5214938"/>
          <p14:tracePt t="365574" x="2062163" y="5232400"/>
          <p14:tracePt t="365591" x="2044700" y="5251450"/>
          <p14:tracePt t="365607" x="2017713" y="5276850"/>
          <p14:tracePt t="365624" x="2009775" y="5295900"/>
          <p14:tracePt t="365640" x="2000250" y="5313363"/>
          <p14:tracePt t="365658" x="2000250" y="5322888"/>
          <p14:tracePt t="365706" x="2027238" y="5340350"/>
          <p14:tracePt t="365708" x="2054225" y="5348288"/>
          <p14:tracePt t="365711" x="2160588" y="5394325"/>
          <p14:tracePt t="365723" x="2312988" y="5438775"/>
          <p14:tracePt t="365740" x="2527300" y="5473700"/>
          <p14:tracePt t="365757" x="2751138" y="5510213"/>
          <p14:tracePt t="365773" x="2990850" y="5510213"/>
          <p14:tracePt t="365791" x="3152775" y="5510213"/>
          <p14:tracePt t="365808" x="3251200" y="5510213"/>
          <p14:tracePt t="365824" x="3330575" y="5500688"/>
          <p14:tracePt t="365841" x="3384550" y="5491163"/>
          <p14:tracePt t="365857" x="3446463" y="5483225"/>
          <p14:tracePt t="365873" x="3500438" y="5465763"/>
          <p14:tracePt t="365891" x="3554413" y="5446713"/>
          <p14:tracePt t="365908" x="3589338" y="5438775"/>
          <p14:tracePt t="365924" x="3608388" y="5438775"/>
          <p14:tracePt t="365941" x="3616325" y="5438775"/>
          <p14:tracePt t="366154" x="3616325" y="5419725"/>
          <p14:tracePt t="366163" x="3616325" y="5384800"/>
          <p14:tracePt t="366166" x="3589338" y="5295900"/>
          <p14:tracePt t="366175" x="3517900" y="5133975"/>
          <p14:tracePt t="366175" x="3500438" y="5108575"/>
          <p14:tracePt t="366191" x="3303588" y="4813300"/>
          <p14:tracePt t="366207" x="3009900" y="4465638"/>
          <p14:tracePt t="366207" x="2973388" y="4429125"/>
          <p14:tracePt t="366225" x="2714625" y="4187825"/>
          <p14:tracePt t="366241" x="2438400" y="3973513"/>
          <p14:tracePt t="366258" x="2259013" y="3830638"/>
          <p14:tracePt t="366258" x="2224088" y="3803650"/>
          <p14:tracePt t="366276" x="2108200" y="3724275"/>
          <p14:tracePt t="366291" x="2017713" y="3660775"/>
          <p14:tracePt t="366308" x="1946275" y="3608388"/>
          <p14:tracePt t="366324" x="1857375" y="3554413"/>
          <p14:tracePt t="366342" x="1751013" y="3473450"/>
          <p14:tracePt t="366358" x="1643063" y="3394075"/>
          <p14:tracePt t="366374" x="1562100" y="3322638"/>
          <p14:tracePt t="366392" x="1500188" y="3276600"/>
          <p14:tracePt t="366408" x="1455738" y="3224213"/>
          <p14:tracePt t="366408" x="1438275" y="3214688"/>
          <p14:tracePt t="366425" x="1401763" y="3170238"/>
          <p14:tracePt t="366441" x="1366838" y="3125788"/>
          <p14:tracePt t="366458" x="1330325" y="3071813"/>
          <p14:tracePt t="366476" x="1312863" y="3027363"/>
          <p14:tracePt t="366490" x="1295400" y="2955925"/>
          <p14:tracePt t="366507" x="1295400" y="2894013"/>
          <p14:tracePt t="366524" x="1295400" y="2813050"/>
          <p14:tracePt t="366541" x="1285875" y="2759075"/>
          <p14:tracePt t="366558" x="1285875" y="2724150"/>
          <p14:tracePt t="366575" x="1285875" y="2705100"/>
          <p14:tracePt t="366631" x="1285875" y="2697163"/>
          <p14:tracePt t="366666" x="1285875" y="2687638"/>
          <p14:tracePt t="366670" x="1295400" y="2687638"/>
          <p14:tracePt t="366678" x="1303338" y="2679700"/>
          <p14:tracePt t="366680" x="1322388" y="2660650"/>
          <p14:tracePt t="366690" x="1401763" y="2625725"/>
          <p14:tracePt t="366708" x="1482725" y="2581275"/>
          <p14:tracePt t="366724" x="1608138" y="2536825"/>
          <p14:tracePt t="366740" x="1679575" y="2517775"/>
          <p14:tracePt t="366757" x="1785938" y="2500313"/>
          <p14:tracePt t="366774" x="1884363" y="2482850"/>
          <p14:tracePt t="366774" x="1901825" y="2482850"/>
          <p14:tracePt t="366791" x="2000250" y="2482850"/>
          <p14:tracePt t="366807" x="2071688" y="2482850"/>
          <p14:tracePt t="366824" x="2160588" y="2482850"/>
          <p14:tracePt t="366841" x="2251075" y="2509838"/>
          <p14:tracePt t="366858" x="2393950" y="2544763"/>
          <p14:tracePt t="366875" x="2509838" y="2554288"/>
          <p14:tracePt t="366891" x="2625725" y="2581275"/>
          <p14:tracePt t="366908" x="2705100" y="2581275"/>
          <p14:tracePt t="366925" x="2751138" y="2581275"/>
          <p14:tracePt t="366942" x="2776538" y="2581275"/>
          <p14:tracePt t="366958" x="2803525" y="2581275"/>
          <p14:tracePt t="366975" x="2822575" y="2581275"/>
          <p14:tracePt t="366991" x="2840038" y="2581275"/>
          <p14:tracePt t="367008" x="2847975" y="2581275"/>
          <p14:tracePt t="367024" x="2867025" y="2571750"/>
          <p14:tracePt t="367041" x="2884488" y="2571750"/>
          <p14:tracePt t="367058" x="2911475" y="2571750"/>
          <p14:tracePt t="367075" x="2946400" y="2571750"/>
          <p14:tracePt t="367092" x="2990850" y="2571750"/>
          <p14:tracePt t="367108" x="3036888" y="2571750"/>
          <p14:tracePt t="367125" x="3081338" y="2571750"/>
          <p14:tracePt t="367142" x="3108325" y="2571750"/>
          <p14:tracePt t="367158" x="3133725" y="2562225"/>
          <p14:tracePt t="367175" x="3152775" y="2562225"/>
          <p14:tracePt t="367212" x="3160713" y="2554288"/>
          <p14:tracePt t="367782" x="3170238" y="2554288"/>
          <p14:tracePt t="367807" x="3187700" y="2536825"/>
          <p14:tracePt t="367810" x="3197225" y="2527300"/>
          <p14:tracePt t="367825" x="3214688" y="2527300"/>
          <p14:tracePt t="367841" x="3214688" y="2517775"/>
          <p14:tracePt t="368085" x="3224213" y="2517775"/>
          <p14:tracePt t="368098" x="3232150" y="2509838"/>
          <p14:tracePt t="368105" x="3241675" y="2509838"/>
          <p14:tracePt t="368113" x="3259138" y="2500313"/>
          <p14:tracePt t="368124" x="3295650" y="2473325"/>
          <p14:tracePt t="368143" x="3330575" y="2465388"/>
          <p14:tracePt t="368159" x="3357563" y="2446338"/>
          <p14:tracePt t="368175" x="3367088" y="2438400"/>
          <p14:tracePt t="368192" x="3375025" y="2438400"/>
          <p14:tracePt t="368209" x="3384550" y="2428875"/>
          <p14:tracePt t="368225" x="3394075" y="2428875"/>
          <p14:tracePt t="374270" x="0" y="0"/>
        </p14:tracePtLst>
      </p14:laserTraceLst>
    </p:ext>
  </p:extLs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RESOLUTION</a:t>
            </a:r>
          </a:p>
        </p:txBody>
      </p:sp>
      <p:sp>
        <p:nvSpPr>
          <p:cNvPr id="13" name="Content Placeholder 5"/>
          <p:cNvSpPr>
            <a:spLocks noGrp="1"/>
          </p:cNvSpPr>
          <p:nvPr>
            <p:ph idx="1"/>
          </p:nvPr>
        </p:nvSpPr>
        <p:spPr>
          <a:xfrm>
            <a:off x="152400" y="838200"/>
            <a:ext cx="8839200" cy="4572000"/>
          </a:xfrm>
        </p:spPr>
        <p:txBody>
          <a:bodyPr>
            <a:noAutofit/>
          </a:bodyPr>
          <a:lstStyle/>
          <a:p>
            <a:pPr algn="just"/>
            <a:r>
              <a:rPr lang="en-IN" sz="2800" dirty="0">
                <a:solidFill>
                  <a:schemeClr val="accent2">
                    <a:lumMod val="75000"/>
                  </a:schemeClr>
                </a:solidFill>
              </a:rPr>
              <a:t>In the analog instruments, the resolution is also determined by the observers ability to judge the position of pointer on the scale. </a:t>
            </a:r>
          </a:p>
          <a:p>
            <a:pPr algn="just"/>
            <a:r>
              <a:rPr lang="en-IN" sz="2800" dirty="0">
                <a:solidFill>
                  <a:srgbClr val="002060"/>
                </a:solidFill>
              </a:rPr>
              <a:t>One of the major factors influencing the resolution of an instrument is how finely its output scale is divided into subdivisions. Using a car speedometer as an example again, this has subdivisions of typically 20 km/h. This means that when the needle is between the scale markings, we cannot estimate speed more accurately than to the nearest 5 km/h.</a:t>
            </a:r>
            <a:endParaRPr lang="en-US" sz="2800" dirty="0">
              <a:solidFill>
                <a:srgbClr val="002060"/>
              </a:solidFill>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2094688509"/>
      </p:ext>
    </p:extLst>
  </p:cSld>
  <p:clrMapOvr>
    <a:masterClrMapping/>
  </p:clrMapOvr>
  <mc:AlternateContent xmlns:mc="http://schemas.openxmlformats.org/markup-compatibility/2006" xmlns:p14="http://schemas.microsoft.com/office/powerpoint/2010/main">
    <mc:Choice Requires="p14">
      <p:transition spd="slow" p14:dur="2000" advTm="60440"/>
    </mc:Choice>
    <mc:Fallback xmlns="">
      <p:transition spd="slow" advTm="604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3"/>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THRESHOLD &amp; RESOLUTION</a:t>
            </a:r>
          </a:p>
        </p:txBody>
      </p:sp>
      <p:sp>
        <p:nvSpPr>
          <p:cNvPr id="13" name="Content Placeholder 5"/>
          <p:cNvSpPr>
            <a:spLocks noGrp="1"/>
          </p:cNvSpPr>
          <p:nvPr>
            <p:ph idx="1"/>
          </p:nvPr>
        </p:nvSpPr>
        <p:spPr>
          <a:xfrm>
            <a:off x="152400" y="838200"/>
            <a:ext cx="8839200" cy="5715000"/>
          </a:xfrm>
        </p:spPr>
        <p:txBody>
          <a:bodyPr>
            <a:noAutofit/>
          </a:bodyPr>
          <a:lstStyle/>
          <a:p>
            <a:pPr algn="just"/>
            <a:r>
              <a:rPr lang="en-IN" sz="2800" dirty="0">
                <a:solidFill>
                  <a:schemeClr val="accent2">
                    <a:lumMod val="75000"/>
                  </a:schemeClr>
                </a:solidFill>
              </a:rPr>
              <a:t>The difference between threshold and the resolution of the measuring instrument could be understood this way. </a:t>
            </a:r>
          </a:p>
          <a:p>
            <a:pPr algn="just"/>
            <a:r>
              <a:rPr lang="en-IN" sz="2800" b="1" i="1" dirty="0">
                <a:solidFill>
                  <a:srgbClr val="C00000"/>
                </a:solidFill>
              </a:rPr>
              <a:t>Threshold</a:t>
            </a:r>
            <a:r>
              <a:rPr lang="en-IN" sz="2800" i="1" dirty="0">
                <a:solidFill>
                  <a:srgbClr val="002060"/>
                </a:solidFill>
              </a:rPr>
              <a:t> </a:t>
            </a:r>
            <a:r>
              <a:rPr lang="en-IN" sz="2800" dirty="0">
                <a:solidFill>
                  <a:srgbClr val="002060"/>
                </a:solidFill>
              </a:rPr>
              <a:t>defines the smallest measureable input, while the </a:t>
            </a:r>
            <a:r>
              <a:rPr lang="en-IN" sz="2800" b="1" i="1" dirty="0">
                <a:solidFill>
                  <a:srgbClr val="C00000"/>
                </a:solidFill>
              </a:rPr>
              <a:t>resolution</a:t>
            </a:r>
            <a:r>
              <a:rPr lang="en-IN" sz="2800" i="1" dirty="0">
                <a:solidFill>
                  <a:srgbClr val="002060"/>
                </a:solidFill>
              </a:rPr>
              <a:t> </a:t>
            </a:r>
            <a:r>
              <a:rPr lang="en-IN" sz="2800" dirty="0">
                <a:solidFill>
                  <a:srgbClr val="002060"/>
                </a:solidFill>
              </a:rPr>
              <a:t>defines the smallest measureable input change. </a:t>
            </a:r>
          </a:p>
          <a:p>
            <a:pPr algn="just"/>
            <a:r>
              <a:rPr lang="en-IN" sz="2800" dirty="0">
                <a:solidFill>
                  <a:schemeClr val="accent2">
                    <a:lumMod val="75000"/>
                  </a:schemeClr>
                </a:solidFill>
              </a:rPr>
              <a:t>Both of these values may be expressed in terms of an actual value or as a fraction / percentage of the full scale value.</a:t>
            </a:r>
            <a:endParaRPr lang="en-US" sz="2800" dirty="0">
              <a:solidFill>
                <a:schemeClr val="accent2">
                  <a:lumMod val="75000"/>
                </a:schemeClr>
              </a:solidFill>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628497662"/>
      </p:ext>
    </p:extLst>
  </p:cSld>
  <p:clrMapOvr>
    <a:masterClrMapping/>
  </p:clrMapOvr>
  <mc:AlternateContent xmlns:mc="http://schemas.openxmlformats.org/markup-compatibility/2006" xmlns:p14="http://schemas.microsoft.com/office/powerpoint/2010/main">
    <mc:Choice Requires="p14">
      <p:transition spd="slow" p14:dur="2000" advTm="26392"/>
    </mc:Choice>
    <mc:Fallback xmlns="">
      <p:transition spd="slow" advTm="263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3"/>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NOISE </a:t>
            </a:r>
          </a:p>
        </p:txBody>
      </p:sp>
      <p:sp>
        <p:nvSpPr>
          <p:cNvPr id="13" name="Content Placeholder 5"/>
          <p:cNvSpPr>
            <a:spLocks noGrp="1"/>
          </p:cNvSpPr>
          <p:nvPr>
            <p:ph idx="1"/>
          </p:nvPr>
        </p:nvSpPr>
        <p:spPr>
          <a:xfrm>
            <a:off x="152400" y="838200"/>
            <a:ext cx="8839200" cy="5715000"/>
          </a:xfrm>
        </p:spPr>
        <p:txBody>
          <a:bodyPr>
            <a:noAutofit/>
          </a:bodyPr>
          <a:lstStyle/>
          <a:p>
            <a:pPr algn="just"/>
            <a:r>
              <a:rPr lang="en-IN" sz="2800" b="1" dirty="0">
                <a:solidFill>
                  <a:srgbClr val="C00000"/>
                </a:solidFill>
              </a:rPr>
              <a:t>Noise</a:t>
            </a:r>
            <a:r>
              <a:rPr lang="en-IN" sz="2800" dirty="0">
                <a:solidFill>
                  <a:srgbClr val="C00000"/>
                </a:solidFill>
              </a:rPr>
              <a:t> </a:t>
            </a:r>
            <a:r>
              <a:rPr lang="en-IN" sz="2800" dirty="0">
                <a:solidFill>
                  <a:schemeClr val="accent2">
                    <a:lumMod val="75000"/>
                  </a:schemeClr>
                </a:solidFill>
              </a:rPr>
              <a:t>is a random </a:t>
            </a:r>
            <a:r>
              <a:rPr lang="en-IN" sz="2800" b="1" dirty="0">
                <a:solidFill>
                  <a:srgbClr val="C00000"/>
                </a:solidFill>
              </a:rPr>
              <a:t>fluctuation</a:t>
            </a:r>
            <a:r>
              <a:rPr lang="en-IN" sz="2800" dirty="0">
                <a:solidFill>
                  <a:srgbClr val="C00000"/>
                </a:solidFill>
              </a:rPr>
              <a:t> </a:t>
            </a:r>
            <a:r>
              <a:rPr lang="en-IN" sz="2800" dirty="0">
                <a:solidFill>
                  <a:schemeClr val="accent2">
                    <a:lumMod val="75000"/>
                  </a:schemeClr>
                </a:solidFill>
              </a:rPr>
              <a:t>in an electrical signal, a characteristic of all electronic circuits. </a:t>
            </a:r>
          </a:p>
          <a:p>
            <a:pPr algn="just"/>
            <a:r>
              <a:rPr lang="en-IN" sz="2800" dirty="0">
                <a:solidFill>
                  <a:srgbClr val="002060"/>
                </a:solidFill>
              </a:rPr>
              <a:t>Noise generated by electronic devices varies greatly, as it can be produced by several different effects. </a:t>
            </a:r>
          </a:p>
          <a:p>
            <a:pPr algn="just"/>
            <a:r>
              <a:rPr lang="en-IN" sz="2800" dirty="0">
                <a:solidFill>
                  <a:schemeClr val="accent2">
                    <a:lumMod val="75000"/>
                  </a:schemeClr>
                </a:solidFill>
              </a:rPr>
              <a:t>In general noise is an </a:t>
            </a:r>
            <a:r>
              <a:rPr lang="en-IN" sz="2800" b="1" dirty="0">
                <a:solidFill>
                  <a:srgbClr val="C00000"/>
                </a:solidFill>
              </a:rPr>
              <a:t>error or undesired random disturbance </a:t>
            </a:r>
            <a:r>
              <a:rPr lang="en-IN" sz="2800" dirty="0">
                <a:solidFill>
                  <a:schemeClr val="accent2">
                    <a:lumMod val="75000"/>
                  </a:schemeClr>
                </a:solidFill>
              </a:rPr>
              <a:t>of a useful information signal, introduced before or after the detector and decoder. </a:t>
            </a:r>
          </a:p>
          <a:p>
            <a:pPr algn="just"/>
            <a:r>
              <a:rPr lang="en-IN" sz="2800" dirty="0">
                <a:solidFill>
                  <a:srgbClr val="002060"/>
                </a:solidFill>
              </a:rPr>
              <a:t>The noise is a </a:t>
            </a:r>
            <a:r>
              <a:rPr lang="en-IN" sz="2800" b="1" dirty="0">
                <a:solidFill>
                  <a:srgbClr val="C00000"/>
                </a:solidFill>
              </a:rPr>
              <a:t>summation of unwanted or disturbing energy</a:t>
            </a:r>
            <a:r>
              <a:rPr lang="en-IN" sz="2800" dirty="0">
                <a:solidFill>
                  <a:srgbClr val="002060"/>
                </a:solidFill>
              </a:rPr>
              <a:t> from natural and sometimes man-made sources. </a:t>
            </a:r>
          </a:p>
          <a:p>
            <a:pPr algn="just"/>
            <a:r>
              <a:rPr lang="en-IN" sz="2800" dirty="0">
                <a:solidFill>
                  <a:schemeClr val="accent2">
                    <a:lumMod val="75000"/>
                  </a:schemeClr>
                </a:solidFill>
              </a:rPr>
              <a:t>The quality of a signal is often expressed quantitatively as the </a:t>
            </a:r>
            <a:r>
              <a:rPr lang="en-IN" sz="2800" b="1" i="1" dirty="0">
                <a:solidFill>
                  <a:srgbClr val="C00000"/>
                </a:solidFill>
              </a:rPr>
              <a:t>signal-to-noise ratio</a:t>
            </a:r>
            <a:r>
              <a:rPr lang="en-IN" sz="2800" dirty="0">
                <a:solidFill>
                  <a:schemeClr val="accent2">
                    <a:lumMod val="75000"/>
                  </a:schemeClr>
                </a:solidFill>
              </a:rPr>
              <a:t>.</a:t>
            </a:r>
            <a:endParaRPr lang="en-US" sz="2800" dirty="0">
              <a:solidFill>
                <a:schemeClr val="accent2">
                  <a:lumMod val="75000"/>
                </a:schemeClr>
              </a:solidFill>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382022458"/>
      </p:ext>
    </p:extLst>
  </p:cSld>
  <p:clrMapOvr>
    <a:masterClrMapping/>
  </p:clrMapOvr>
  <mc:AlternateContent xmlns:mc="http://schemas.openxmlformats.org/markup-compatibility/2006" xmlns:p14="http://schemas.microsoft.com/office/powerpoint/2010/main">
    <mc:Choice Requires="p14">
      <p:transition spd="slow" p14:dur="2000" advTm="72162"/>
    </mc:Choice>
    <mc:Fallback xmlns="">
      <p:transition spd="slow" advTm="721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3"/>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NOISE </a:t>
            </a:r>
          </a:p>
        </p:txBody>
      </p:sp>
      <p:sp>
        <p:nvSpPr>
          <p:cNvPr id="13" name="Content Placeholder 5"/>
          <p:cNvSpPr>
            <a:spLocks noGrp="1"/>
          </p:cNvSpPr>
          <p:nvPr>
            <p:ph idx="1"/>
          </p:nvPr>
        </p:nvSpPr>
        <p:spPr>
          <a:xfrm>
            <a:off x="152400" y="838200"/>
            <a:ext cx="8839200" cy="5715000"/>
          </a:xfrm>
        </p:spPr>
        <p:txBody>
          <a:bodyPr>
            <a:noAutofit/>
          </a:bodyPr>
          <a:lstStyle/>
          <a:p>
            <a:pPr algn="just"/>
            <a:r>
              <a:rPr lang="en-IN" sz="2800" dirty="0">
                <a:solidFill>
                  <a:schemeClr val="accent2">
                    <a:lumMod val="75000"/>
                  </a:schemeClr>
                </a:solidFill>
              </a:rPr>
              <a:t>Noise may be defined as any signal that does not convey any useful information. </a:t>
            </a:r>
          </a:p>
          <a:p>
            <a:pPr algn="just"/>
            <a:r>
              <a:rPr lang="en-IN" sz="2800" dirty="0">
                <a:solidFill>
                  <a:srgbClr val="002060"/>
                </a:solidFill>
              </a:rPr>
              <a:t>Extraneous disturbances generated in the measuring system itself or coming from outside, frequently constitute a background against which a signal may be read.</a:t>
            </a:r>
            <a:endParaRPr lang="en-US" sz="2800" dirty="0">
              <a:solidFill>
                <a:srgbClr val="002060"/>
              </a:solidFill>
            </a:endParaRPr>
          </a:p>
          <a:p>
            <a:pPr algn="just"/>
            <a:r>
              <a:rPr lang="en-IN" sz="2800" dirty="0">
                <a:solidFill>
                  <a:schemeClr val="accent2">
                    <a:lumMod val="75000"/>
                  </a:schemeClr>
                </a:solidFill>
              </a:rPr>
              <a:t>There are many sources of noise. </a:t>
            </a:r>
          </a:p>
          <a:p>
            <a:pPr algn="just"/>
            <a:r>
              <a:rPr lang="en-IN" sz="2800" dirty="0">
                <a:solidFill>
                  <a:srgbClr val="002060"/>
                </a:solidFill>
              </a:rPr>
              <a:t>Noise may originate at the primary sensing device, in a communication channel or other intermediate links. </a:t>
            </a:r>
          </a:p>
          <a:p>
            <a:pPr algn="just"/>
            <a:r>
              <a:rPr lang="en-IN" sz="2800" dirty="0">
                <a:solidFill>
                  <a:schemeClr val="accent2">
                    <a:lumMod val="75000"/>
                  </a:schemeClr>
                </a:solidFill>
              </a:rPr>
              <a:t>The noise may also be produced by indicating elements of the system.</a:t>
            </a:r>
            <a:endParaRPr lang="en-US" sz="2800" dirty="0">
              <a:solidFill>
                <a:schemeClr val="accent2">
                  <a:lumMod val="75000"/>
                </a:schemeClr>
              </a:solidFill>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3633440455"/>
      </p:ext>
    </p:extLst>
  </p:cSld>
  <p:clrMapOvr>
    <a:masterClrMapping/>
  </p:clrMapOvr>
  <mc:AlternateContent xmlns:mc="http://schemas.openxmlformats.org/markup-compatibility/2006" xmlns:p14="http://schemas.microsoft.com/office/powerpoint/2010/main">
    <mc:Choice Requires="p14">
      <p:transition spd="slow" p14:dur="2000" advTm="35908"/>
    </mc:Choice>
    <mc:Fallback xmlns="">
      <p:transition spd="slow" advTm="359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3"/>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a:t>NOISE </a:t>
            </a:r>
          </a:p>
        </p:txBody>
      </p:sp>
      <p:sp>
        <p:nvSpPr>
          <p:cNvPr id="13" name="Content Placeholder 5"/>
          <p:cNvSpPr>
            <a:spLocks noGrp="1"/>
          </p:cNvSpPr>
          <p:nvPr>
            <p:ph idx="1"/>
          </p:nvPr>
        </p:nvSpPr>
        <p:spPr>
          <a:xfrm>
            <a:off x="152400" y="838200"/>
            <a:ext cx="8839200" cy="5715000"/>
          </a:xfrm>
        </p:spPr>
        <p:txBody>
          <a:bodyPr>
            <a:noAutofit/>
          </a:bodyPr>
          <a:lstStyle/>
          <a:p>
            <a:pPr algn="just"/>
            <a:r>
              <a:rPr lang="en-IN" sz="2800" dirty="0"/>
              <a:t>The common sources of noise are given below:</a:t>
            </a:r>
            <a:endParaRPr lang="en-US" sz="2800" dirty="0"/>
          </a:p>
          <a:p>
            <a:pPr marL="1320800" indent="-1320800" algn="just">
              <a:buNone/>
            </a:pPr>
            <a:r>
              <a:rPr lang="en-IN" sz="2800" dirty="0"/>
              <a:t>           </a:t>
            </a:r>
            <a:r>
              <a:rPr lang="en-IN" sz="2800" dirty="0">
                <a:solidFill>
                  <a:schemeClr val="accent2">
                    <a:lumMod val="75000"/>
                  </a:schemeClr>
                </a:solidFill>
              </a:rPr>
              <a:t>i) Stray electrical and magnetic fields present in the neighbourhood of the instruments produce extraneous signals which tend to distort the original signal. The effects of these stray fields can be minimized by adequate shielding or relocation of the components of the instruments.</a:t>
            </a:r>
            <a:endParaRPr lang="en-US" sz="2800" dirty="0">
              <a:solidFill>
                <a:schemeClr val="accent2">
                  <a:lumMod val="75000"/>
                </a:schemeClr>
              </a:solidFill>
            </a:endParaRPr>
          </a:p>
          <a:p>
            <a:pPr marL="1379538" indent="-1379538" algn="just">
              <a:buNone/>
            </a:pPr>
            <a:r>
              <a:rPr lang="en-IN" sz="2800" dirty="0">
                <a:solidFill>
                  <a:srgbClr val="002060"/>
                </a:solidFill>
              </a:rPr>
              <a:t>          ii) Mechanical shocks and vibrations are another source of trouble. Their effect can be eliminated by proper mounting devices.</a:t>
            </a:r>
            <a:endParaRPr lang="en-US" sz="2800" dirty="0">
              <a:solidFill>
                <a:srgbClr val="002060"/>
              </a:solidFill>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3967087805"/>
      </p:ext>
    </p:extLst>
  </p:cSld>
  <p:clrMapOvr>
    <a:masterClrMapping/>
  </p:clrMapOvr>
  <mc:AlternateContent xmlns:mc="http://schemas.openxmlformats.org/markup-compatibility/2006" xmlns:p14="http://schemas.microsoft.com/office/powerpoint/2010/main">
    <mc:Choice Requires="p14">
      <p:transition spd="slow" p14:dur="2000" advTm="116448"/>
    </mc:Choice>
    <mc:Fallback xmlns="">
      <p:transition spd="slow" advTm="1164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3"/>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You can contact us at:</a:t>
            </a:r>
          </a:p>
        </p:txBody>
      </p:sp>
      <p:sp>
        <p:nvSpPr>
          <p:cNvPr id="3" name="Content Placeholder 2"/>
          <p:cNvSpPr>
            <a:spLocks noGrp="1"/>
          </p:cNvSpPr>
          <p:nvPr>
            <p:ph idx="1"/>
          </p:nvPr>
        </p:nvSpPr>
        <p:spPr/>
        <p:txBody>
          <a:bodyPr/>
          <a:lstStyle/>
          <a:p>
            <a:r>
              <a:rPr lang="en-US" dirty="0" err="1"/>
              <a:t>Sanjib</a:t>
            </a:r>
            <a:r>
              <a:rPr lang="en-US" dirty="0"/>
              <a:t> Kumar </a:t>
            </a:r>
            <a:r>
              <a:rPr lang="en-US" dirty="0" err="1"/>
              <a:t>Acharyya</a:t>
            </a:r>
            <a:endParaRPr lang="en-US" dirty="0"/>
          </a:p>
          <a:p>
            <a:pPr lvl="1"/>
            <a:r>
              <a:rPr lang="en-US" dirty="0"/>
              <a:t>9433229345 – Mobile &amp; </a:t>
            </a:r>
            <a:r>
              <a:rPr lang="en-US" dirty="0" err="1"/>
              <a:t>WhatsApp</a:t>
            </a:r>
            <a:r>
              <a:rPr lang="en-US" dirty="0"/>
              <a:t> No</a:t>
            </a:r>
          </a:p>
          <a:p>
            <a:pPr lvl="1"/>
            <a:r>
              <a:rPr lang="en-US" dirty="0">
                <a:hlinkClick r:id="rId4"/>
              </a:rPr>
              <a:t>sanjibacharyya24@gmail.com</a:t>
            </a:r>
            <a:r>
              <a:rPr lang="en-US" dirty="0"/>
              <a:t> - Email</a:t>
            </a:r>
          </a:p>
          <a:p>
            <a:pPr marL="457200" lvl="1" indent="0">
              <a:buNone/>
            </a:pPr>
            <a:endParaRPr lang="en-US" dirty="0"/>
          </a:p>
          <a:p>
            <a:r>
              <a:rPr lang="en-US" dirty="0"/>
              <a:t>Saikat Mookherjee</a:t>
            </a:r>
          </a:p>
          <a:p>
            <a:pPr lvl="1"/>
            <a:r>
              <a:rPr lang="en-US" dirty="0"/>
              <a:t>9051963640 – Mobile &amp; </a:t>
            </a:r>
            <a:r>
              <a:rPr lang="en-US" dirty="0" err="1"/>
              <a:t>WhatsApp</a:t>
            </a:r>
            <a:r>
              <a:rPr lang="en-US" dirty="0"/>
              <a:t> No</a:t>
            </a:r>
          </a:p>
          <a:p>
            <a:pPr lvl="1"/>
            <a:r>
              <a:rPr lang="en-US" dirty="0">
                <a:hlinkClick r:id="rId4"/>
              </a:rPr>
              <a:t>smookherjee13@gmail.com</a:t>
            </a:r>
            <a:r>
              <a:rPr lang="en-US" dirty="0"/>
              <a:t> - Email</a:t>
            </a:r>
          </a:p>
        </p:txBody>
      </p:sp>
      <p:sp>
        <p:nvSpPr>
          <p:cNvPr id="5" name="Rectangle 4"/>
          <p:cNvSpPr/>
          <p:nvPr/>
        </p:nvSpPr>
        <p:spPr>
          <a:xfrm>
            <a:off x="457200" y="1524000"/>
            <a:ext cx="6629400" cy="17526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57200" y="3733800"/>
            <a:ext cx="6629400" cy="17526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130925484"/>
      </p:ext>
    </p:extLst>
  </p:cSld>
  <p:clrMapOvr>
    <a:masterClrMapping/>
  </p:clrMapOvr>
  <mc:AlternateContent xmlns:mc="http://schemas.openxmlformats.org/markup-compatibility/2006" xmlns:p14="http://schemas.microsoft.com/office/powerpoint/2010/main">
    <mc:Choice Requires="p14">
      <p:transition spd="slow" p14:dur="2000" advTm="25913"/>
    </mc:Choice>
    <mc:Fallback xmlns="">
      <p:transition spd="slow" advTm="259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2"/>
          <p:cNvSpPr>
            <a:spLocks noGrp="1"/>
          </p:cNvSpPr>
          <p:nvPr>
            <p:ph idx="1"/>
          </p:nvPr>
        </p:nvSpPr>
        <p:spPr>
          <a:xfrm>
            <a:off x="0" y="990600"/>
            <a:ext cx="9144000" cy="533400"/>
          </a:xfrm>
        </p:spPr>
        <p:txBody>
          <a:bodyPr>
            <a:noAutofit/>
          </a:bodyPr>
          <a:lstStyle/>
          <a:p>
            <a:pPr algn="just"/>
            <a:r>
              <a:rPr lang="en-US" sz="2600" dirty="0">
                <a:solidFill>
                  <a:srgbClr val="002060"/>
                </a:solidFill>
              </a:rPr>
              <a:t>A</a:t>
            </a:r>
            <a:r>
              <a:rPr lang="en-US" sz="2600" dirty="0"/>
              <a:t> </a:t>
            </a:r>
            <a:r>
              <a:rPr lang="en-US" sz="2600" b="1" i="1" dirty="0">
                <a:solidFill>
                  <a:srgbClr val="C00000"/>
                </a:solidFill>
              </a:rPr>
              <a:t>process</a:t>
            </a:r>
            <a:r>
              <a:rPr lang="en-US" sz="2600" dirty="0"/>
              <a:t> </a:t>
            </a:r>
            <a:r>
              <a:rPr lang="en-US" sz="2600" dirty="0">
                <a:solidFill>
                  <a:srgbClr val="002060"/>
                </a:solidFill>
              </a:rPr>
              <a:t>for obtaining the static performance characteristics.</a:t>
            </a:r>
          </a:p>
        </p:txBody>
      </p:sp>
      <p:sp>
        <p:nvSpPr>
          <p:cNvPr id="13" name="Content Placeholder 2"/>
          <p:cNvSpPr txBox="1">
            <a:spLocks/>
          </p:cNvSpPr>
          <p:nvPr/>
        </p:nvSpPr>
        <p:spPr>
          <a:xfrm>
            <a:off x="0" y="1447800"/>
            <a:ext cx="9144000" cy="1676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sz="2600" dirty="0">
                <a:solidFill>
                  <a:schemeClr val="accent2">
                    <a:lumMod val="75000"/>
                  </a:schemeClr>
                </a:solidFill>
              </a:rPr>
              <a:t>The calibration procedures involve a </a:t>
            </a:r>
            <a:r>
              <a:rPr lang="en-US" sz="2600" b="1" dirty="0">
                <a:solidFill>
                  <a:schemeClr val="accent2">
                    <a:lumMod val="75000"/>
                  </a:schemeClr>
                </a:solidFill>
              </a:rPr>
              <a:t>comparison </a:t>
            </a:r>
            <a:r>
              <a:rPr lang="en-US" sz="2600" dirty="0">
                <a:solidFill>
                  <a:schemeClr val="accent2">
                    <a:lumMod val="75000"/>
                  </a:schemeClr>
                </a:solidFill>
              </a:rPr>
              <a:t>of the particular characteristic with either a </a:t>
            </a:r>
            <a:r>
              <a:rPr lang="en-US" sz="2600" b="1" dirty="0">
                <a:solidFill>
                  <a:srgbClr val="C00000"/>
                </a:solidFill>
              </a:rPr>
              <a:t>primary standard</a:t>
            </a:r>
            <a:r>
              <a:rPr lang="en-US" sz="2600" dirty="0">
                <a:solidFill>
                  <a:schemeClr val="accent2">
                    <a:lumMod val="75000"/>
                  </a:schemeClr>
                </a:solidFill>
              </a:rPr>
              <a:t> or a</a:t>
            </a:r>
            <a:r>
              <a:rPr lang="en-US" sz="2600" dirty="0"/>
              <a:t> </a:t>
            </a:r>
            <a:r>
              <a:rPr lang="en-US" sz="2600" b="1" dirty="0">
                <a:solidFill>
                  <a:srgbClr val="C00000"/>
                </a:solidFill>
              </a:rPr>
              <a:t>secondary standard – </a:t>
            </a:r>
            <a:r>
              <a:rPr lang="en-US" sz="2600" dirty="0">
                <a:solidFill>
                  <a:schemeClr val="accent2">
                    <a:lumMod val="75000"/>
                  </a:schemeClr>
                </a:solidFill>
              </a:rPr>
              <a:t>both with a</a:t>
            </a:r>
            <a:r>
              <a:rPr lang="en-US" sz="2600" dirty="0"/>
              <a:t> </a:t>
            </a:r>
            <a:r>
              <a:rPr lang="en-US" sz="2600" b="1" dirty="0">
                <a:solidFill>
                  <a:srgbClr val="C00000"/>
                </a:solidFill>
              </a:rPr>
              <a:t>higher accuracy </a:t>
            </a:r>
            <a:r>
              <a:rPr lang="en-US" sz="2600" dirty="0">
                <a:solidFill>
                  <a:schemeClr val="accent2">
                    <a:lumMod val="75000"/>
                  </a:schemeClr>
                </a:solidFill>
              </a:rPr>
              <a:t>than the instrument to be calibrated, or an instrument of known accuracy.</a:t>
            </a:r>
          </a:p>
        </p:txBody>
      </p:sp>
      <p:sp>
        <p:nvSpPr>
          <p:cNvPr id="14" name="Content Placeholder 2"/>
          <p:cNvSpPr txBox="1">
            <a:spLocks/>
          </p:cNvSpPr>
          <p:nvPr/>
        </p:nvSpPr>
        <p:spPr>
          <a:xfrm>
            <a:off x="0" y="3276600"/>
            <a:ext cx="9144000" cy="8382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sz="2600" dirty="0">
                <a:solidFill>
                  <a:srgbClr val="002060"/>
                </a:solidFill>
              </a:rPr>
              <a:t>It checks the instrument against a </a:t>
            </a:r>
            <a:r>
              <a:rPr lang="en-US" sz="2600" b="1" dirty="0">
                <a:solidFill>
                  <a:srgbClr val="C00000"/>
                </a:solidFill>
              </a:rPr>
              <a:t>known standard </a:t>
            </a:r>
            <a:r>
              <a:rPr lang="en-US" sz="2600" dirty="0">
                <a:solidFill>
                  <a:srgbClr val="002060"/>
                </a:solidFill>
              </a:rPr>
              <a:t>and subsequently to errors in accuracy. </a:t>
            </a:r>
          </a:p>
        </p:txBody>
      </p:sp>
      <p:sp>
        <p:nvSpPr>
          <p:cNvPr id="15" name="Content Placeholder 2"/>
          <p:cNvSpPr txBox="1">
            <a:spLocks/>
          </p:cNvSpPr>
          <p:nvPr/>
        </p:nvSpPr>
        <p:spPr>
          <a:xfrm>
            <a:off x="0" y="3962400"/>
            <a:ext cx="9144000" cy="2133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sz="2600" dirty="0">
                <a:solidFill>
                  <a:schemeClr val="accent2">
                    <a:lumMod val="75000"/>
                  </a:schemeClr>
                </a:solidFill>
              </a:rPr>
              <a:t>All measuring instruments must be calibrated against some </a:t>
            </a:r>
            <a:r>
              <a:rPr lang="en-US" sz="2600" b="1" dirty="0">
                <a:solidFill>
                  <a:srgbClr val="C00000"/>
                </a:solidFill>
              </a:rPr>
              <a:t>reference instruments </a:t>
            </a:r>
            <a:r>
              <a:rPr lang="en-US" sz="2600" dirty="0">
                <a:solidFill>
                  <a:schemeClr val="accent2">
                    <a:lumMod val="75000"/>
                  </a:schemeClr>
                </a:solidFill>
              </a:rPr>
              <a:t>which have a higher accuracy. Thus reference instruments in turn must be calibrated against instrument of still higher grade of accuracy, or against primary standard, or against other standards of known accuracy.</a:t>
            </a:r>
          </a:p>
        </p:txBody>
      </p:sp>
      <p:sp>
        <p:nvSpPr>
          <p:cNvPr id="16" name="Content Placeholder 2"/>
          <p:cNvSpPr txBox="1">
            <a:spLocks/>
          </p:cNvSpPr>
          <p:nvPr/>
        </p:nvSpPr>
        <p:spPr>
          <a:xfrm>
            <a:off x="0" y="5943600"/>
            <a:ext cx="9144000" cy="914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sz="2600" dirty="0">
                <a:solidFill>
                  <a:srgbClr val="002060"/>
                </a:solidFill>
              </a:rPr>
              <a:t>It is essential that any measurement made must ultimately be </a:t>
            </a:r>
            <a:r>
              <a:rPr lang="en-US" sz="2600" b="1" dirty="0">
                <a:solidFill>
                  <a:srgbClr val="C00000"/>
                </a:solidFill>
              </a:rPr>
              <a:t>traceable</a:t>
            </a:r>
            <a:r>
              <a:rPr lang="en-US" sz="2600" dirty="0"/>
              <a:t> </a:t>
            </a:r>
            <a:r>
              <a:rPr lang="en-US" sz="2600" dirty="0">
                <a:solidFill>
                  <a:srgbClr val="002060"/>
                </a:solidFill>
              </a:rPr>
              <a:t>to the relevant primary standards.</a:t>
            </a:r>
          </a:p>
        </p:txBody>
      </p:sp>
      <p:sp>
        <p:nvSpPr>
          <p:cNvPr id="17" name="Title 1"/>
          <p:cNvSpPr txBox="1">
            <a:spLocks/>
          </p:cNvSpPr>
          <p:nvPr/>
        </p:nvSpPr>
        <p:spPr>
          <a:xfrm>
            <a:off x="5687" y="0"/>
            <a:ext cx="4947313" cy="1143000"/>
          </a:xfrm>
          <a:prstGeom prst="rect">
            <a:avLst/>
          </a:prstGeom>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dirty="0"/>
              <a:t>How to obtain the static characteristics?</a:t>
            </a:r>
          </a:p>
        </p:txBody>
      </p:sp>
      <p:sp>
        <p:nvSpPr>
          <p:cNvPr id="18" name="Striped Right Arrow 17"/>
          <p:cNvSpPr/>
          <p:nvPr/>
        </p:nvSpPr>
        <p:spPr>
          <a:xfrm>
            <a:off x="4953000" y="433316"/>
            <a:ext cx="1066800" cy="419100"/>
          </a:xfrm>
          <a:prstGeom prst="striped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itle 1"/>
          <p:cNvSpPr>
            <a:spLocks noGrp="1"/>
          </p:cNvSpPr>
          <p:nvPr>
            <p:ph type="title"/>
          </p:nvPr>
        </p:nvSpPr>
        <p:spPr>
          <a:xfrm>
            <a:off x="5943600" y="0"/>
            <a:ext cx="3048000" cy="1143000"/>
          </a:xfrm>
        </p:spPr>
        <p:txBody>
          <a:bodyPr>
            <a:normAutofit fontScale="90000"/>
          </a:bodyPr>
          <a:lstStyle/>
          <a:p>
            <a:pPr algn="l"/>
            <a:r>
              <a:rPr lang="en-US" dirty="0"/>
              <a:t>STATIC </a:t>
            </a:r>
            <a:br>
              <a:rPr lang="en-US" dirty="0"/>
            </a:br>
            <a:r>
              <a:rPr lang="en-US" dirty="0"/>
              <a:t>CALIBRATION</a:t>
            </a: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66615727"/>
      </p:ext>
    </p:extLst>
  </p:cSld>
  <p:clrMapOvr>
    <a:masterClrMapping/>
  </p:clrMapOvr>
  <mc:AlternateContent xmlns:mc="http://schemas.openxmlformats.org/markup-compatibility/2006" xmlns:p14="http://schemas.microsoft.com/office/powerpoint/2010/main">
    <mc:Choice Requires="p14">
      <p:transition spd="slow" p14:dur="2000" advTm="193287"/>
    </mc:Choice>
    <mc:Fallback xmlns="">
      <p:transition spd="slow" advTm="1932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5" fill="hold" display="0">
                  <p:stCondLst>
                    <p:cond delay="indefinite"/>
                  </p:stCondLst>
                  <p:endCondLst>
                    <p:cond evt="onStopAudio" delay="0">
                      <p:tgtEl>
                        <p:sldTgt/>
                      </p:tgtEl>
                    </p:cond>
                  </p:endCondLst>
                </p:cTn>
                <p:tgtEl>
                  <p:spTgt spid="2"/>
                </p:tgtEl>
              </p:cMediaNode>
            </p:audio>
          </p:childTnLst>
        </p:cTn>
      </p:par>
    </p:tnLst>
    <p:bldLst>
      <p:bldP spid="12" grpId="0" build="p"/>
      <p:bldP spid="13" grpId="0"/>
      <p:bldP spid="14" grpId="0"/>
      <p:bldP spid="15" grpId="0"/>
      <p:bldP spid="16" grpId="0"/>
      <p:bldP spid="18" grpId="0" animBg="1"/>
      <p:bldP spid="2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a:t>STATIC CHARACTERISTICS</a:t>
            </a:r>
          </a:p>
        </p:txBody>
      </p:sp>
      <p:sp>
        <p:nvSpPr>
          <p:cNvPr id="3" name="Content Placeholder 2"/>
          <p:cNvSpPr>
            <a:spLocks noGrp="1"/>
          </p:cNvSpPr>
          <p:nvPr>
            <p:ph idx="1"/>
          </p:nvPr>
        </p:nvSpPr>
        <p:spPr>
          <a:xfrm>
            <a:off x="0" y="990600"/>
            <a:ext cx="9144000" cy="5867400"/>
          </a:xfrm>
        </p:spPr>
        <p:txBody>
          <a:bodyPr>
            <a:normAutofit/>
          </a:bodyPr>
          <a:lstStyle/>
          <a:p>
            <a:pPr marL="514350" indent="-514350" algn="just">
              <a:buFont typeface="+mj-lt"/>
              <a:buAutoNum type="arabicPeriod"/>
            </a:pPr>
            <a:r>
              <a:rPr lang="en-US" dirty="0">
                <a:solidFill>
                  <a:schemeClr val="accent2">
                    <a:lumMod val="75000"/>
                  </a:schemeClr>
                </a:solidFill>
              </a:rPr>
              <a:t>Accuracy</a:t>
            </a:r>
          </a:p>
          <a:p>
            <a:pPr marL="514350" indent="-514350" algn="just">
              <a:buFont typeface="+mj-lt"/>
              <a:buAutoNum type="arabicPeriod"/>
            </a:pPr>
            <a:r>
              <a:rPr lang="en-US" dirty="0">
                <a:solidFill>
                  <a:srgbClr val="002060"/>
                </a:solidFill>
              </a:rPr>
              <a:t>Sensitivity</a:t>
            </a:r>
          </a:p>
          <a:p>
            <a:pPr marL="514350" indent="-514350" algn="just">
              <a:buFont typeface="+mj-lt"/>
              <a:buAutoNum type="arabicPeriod"/>
            </a:pPr>
            <a:r>
              <a:rPr lang="en-US" dirty="0">
                <a:solidFill>
                  <a:schemeClr val="accent2">
                    <a:lumMod val="75000"/>
                  </a:schemeClr>
                </a:solidFill>
              </a:rPr>
              <a:t>Reproducibility</a:t>
            </a:r>
          </a:p>
          <a:p>
            <a:pPr marL="514350" indent="-514350" algn="just">
              <a:buFont typeface="+mj-lt"/>
              <a:buAutoNum type="arabicPeriod"/>
            </a:pPr>
            <a:r>
              <a:rPr lang="en-US" dirty="0">
                <a:solidFill>
                  <a:srgbClr val="002060"/>
                </a:solidFill>
              </a:rPr>
              <a:t>Drift</a:t>
            </a:r>
          </a:p>
          <a:p>
            <a:pPr marL="514350" indent="-514350" algn="just">
              <a:buFont typeface="+mj-lt"/>
              <a:buAutoNum type="arabicPeriod"/>
            </a:pPr>
            <a:r>
              <a:rPr lang="en-US" dirty="0">
                <a:solidFill>
                  <a:schemeClr val="accent2">
                    <a:lumMod val="75000"/>
                  </a:schemeClr>
                </a:solidFill>
              </a:rPr>
              <a:t>Static error</a:t>
            </a:r>
          </a:p>
          <a:p>
            <a:pPr marL="514350" indent="-514350" algn="just">
              <a:buFont typeface="+mj-lt"/>
              <a:buAutoNum type="arabicPeriod"/>
            </a:pPr>
            <a:r>
              <a:rPr lang="en-US" dirty="0">
                <a:solidFill>
                  <a:srgbClr val="002060"/>
                </a:solidFill>
              </a:rPr>
              <a:t>Dead zone</a:t>
            </a:r>
          </a:p>
        </p:txBody>
      </p:sp>
      <p:grpSp>
        <p:nvGrpSpPr>
          <p:cNvPr id="9" name="Group 8"/>
          <p:cNvGrpSpPr/>
          <p:nvPr/>
        </p:nvGrpSpPr>
        <p:grpSpPr>
          <a:xfrm>
            <a:off x="3276600" y="1066800"/>
            <a:ext cx="3505200" cy="1600200"/>
            <a:chOff x="3276600" y="1066800"/>
            <a:chExt cx="3505200" cy="1600200"/>
          </a:xfrm>
        </p:grpSpPr>
        <p:sp>
          <p:nvSpPr>
            <p:cNvPr id="4" name="Right Brace 3"/>
            <p:cNvSpPr/>
            <p:nvPr/>
          </p:nvSpPr>
          <p:spPr>
            <a:xfrm>
              <a:off x="3276600" y="1066800"/>
              <a:ext cx="762000" cy="1600200"/>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p:cNvSpPr txBox="1"/>
            <p:nvPr/>
          </p:nvSpPr>
          <p:spPr>
            <a:xfrm>
              <a:off x="4267200" y="1482179"/>
              <a:ext cx="2514600" cy="769441"/>
            </a:xfrm>
            <a:prstGeom prst="rect">
              <a:avLst/>
            </a:prstGeom>
            <a:noFill/>
          </p:spPr>
          <p:txBody>
            <a:bodyPr wrap="square" rtlCol="0">
              <a:spAutoFit/>
            </a:bodyPr>
            <a:lstStyle/>
            <a:p>
              <a:r>
                <a:rPr lang="en-US" sz="4400" dirty="0">
                  <a:solidFill>
                    <a:srgbClr val="FF0000"/>
                  </a:solidFill>
                </a:rPr>
                <a:t>Desirable</a:t>
              </a:r>
            </a:p>
          </p:txBody>
        </p:sp>
      </p:grpSp>
      <p:grpSp>
        <p:nvGrpSpPr>
          <p:cNvPr id="10" name="Group 9"/>
          <p:cNvGrpSpPr/>
          <p:nvPr/>
        </p:nvGrpSpPr>
        <p:grpSpPr>
          <a:xfrm>
            <a:off x="3264310" y="2826774"/>
            <a:ext cx="4050890" cy="1600200"/>
            <a:chOff x="3264310" y="2826774"/>
            <a:chExt cx="4050890" cy="1600200"/>
          </a:xfrm>
        </p:grpSpPr>
        <p:sp>
          <p:nvSpPr>
            <p:cNvPr id="5" name="Right Brace 4"/>
            <p:cNvSpPr/>
            <p:nvPr/>
          </p:nvSpPr>
          <p:spPr>
            <a:xfrm>
              <a:off x="3264310" y="2826774"/>
              <a:ext cx="762000" cy="1600200"/>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p:cNvSpPr txBox="1"/>
            <p:nvPr/>
          </p:nvSpPr>
          <p:spPr>
            <a:xfrm>
              <a:off x="4267200" y="3242153"/>
              <a:ext cx="3048000" cy="769441"/>
            </a:xfrm>
            <a:prstGeom prst="rect">
              <a:avLst/>
            </a:prstGeom>
            <a:noFill/>
          </p:spPr>
          <p:txBody>
            <a:bodyPr wrap="square" rtlCol="0">
              <a:spAutoFit/>
            </a:bodyPr>
            <a:lstStyle/>
            <a:p>
              <a:r>
                <a:rPr lang="en-US" sz="4400" dirty="0">
                  <a:solidFill>
                    <a:srgbClr val="FF0000"/>
                  </a:solidFill>
                </a:rPr>
                <a:t>Undesirable</a:t>
              </a:r>
            </a:p>
          </p:txBody>
        </p:sp>
      </p:grpSp>
      <p:sp>
        <p:nvSpPr>
          <p:cNvPr id="8" name="Rectangle 7"/>
          <p:cNvSpPr/>
          <p:nvPr/>
        </p:nvSpPr>
        <p:spPr>
          <a:xfrm>
            <a:off x="381000" y="4953000"/>
            <a:ext cx="7696200" cy="830997"/>
          </a:xfrm>
          <a:prstGeom prst="rect">
            <a:avLst/>
          </a:prstGeom>
          <a:ln>
            <a:solidFill>
              <a:schemeClr val="tx1"/>
            </a:solidFill>
          </a:ln>
        </p:spPr>
        <p:txBody>
          <a:bodyPr wrap="square">
            <a:spAutoFit/>
          </a:bodyPr>
          <a:lstStyle/>
          <a:p>
            <a:r>
              <a:rPr lang="en-IN" sz="2400" dirty="0"/>
              <a:t>Some more quantities have to be defined here which are essential in understanding the above characteristics.</a:t>
            </a:r>
            <a:endParaRPr lang="en-US" sz="2400" dirty="0"/>
          </a:p>
        </p:txBody>
      </p:sp>
      <p:pic>
        <p:nvPicPr>
          <p:cNvPr id="11" name="Audio 10">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2617501367"/>
      </p:ext>
    </p:extLst>
  </p:cSld>
  <p:clrMapOvr>
    <a:masterClrMapping/>
  </p:clrMapOvr>
  <mc:AlternateContent xmlns:mc="http://schemas.openxmlformats.org/markup-compatibility/2006" xmlns:p14="http://schemas.microsoft.com/office/powerpoint/2010/main">
    <mc:Choice Requires="p14">
      <p:transition spd="slow" p14:dur="2000" advTm="62894"/>
    </mc:Choice>
    <mc:Fallback xmlns="">
      <p:transition spd="slow" advTm="628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11"/>
                </p:tgtEl>
              </p:cMediaNode>
            </p:audio>
          </p:childTnLst>
        </p:cTn>
      </p:par>
    </p:tnLst>
    <p:bldLst>
      <p:bldP spid="8" grpId="0" animBg="1"/>
    </p:bldLst>
  </p:timing>
  <p:extLst>
    <p:ext uri="{3A86A75C-4F4B-4683-9AE1-C65F6400EC91}">
      <p14:laserTraceLst xmlns:p14="http://schemas.microsoft.com/office/powerpoint/2010/main">
        <p14:tracePtLst>
          <p14:tracePt t="7988" x="1830388" y="1455738"/>
          <p14:tracePt t="9560" x="1830388" y="1465263"/>
          <p14:tracePt t="9570" x="1830388" y="1473200"/>
          <p14:tracePt t="9571" x="1830388" y="1490663"/>
          <p14:tracePt t="9580" x="1830388" y="1527175"/>
          <p14:tracePt t="9597" x="1830388" y="1562100"/>
          <p14:tracePt t="9614" x="1830388" y="1589088"/>
          <p14:tracePt t="9630" x="1830388" y="1625600"/>
          <p14:tracePt t="9630" x="1830388" y="1633538"/>
          <p14:tracePt t="9648" x="1830388" y="1652588"/>
          <p14:tracePt t="9663" x="1830388" y="1670050"/>
          <p14:tracePt t="9680" x="1830388" y="1687513"/>
          <p14:tracePt t="9723" x="1830388" y="1697038"/>
          <p14:tracePt t="9764" x="1830388" y="1704975"/>
          <p14:tracePt t="9780" x="1830388" y="1714500"/>
          <p14:tracePt t="9788" x="1830388" y="1724025"/>
          <p14:tracePt t="9800" x="1830388" y="1731963"/>
          <p14:tracePt t="9816" x="1830388" y="1741488"/>
          <p14:tracePt t="9817" x="1830388" y="1758950"/>
          <p14:tracePt t="9830" x="1830388" y="1768475"/>
          <p14:tracePt t="9847" x="1830388" y="1785938"/>
          <p14:tracePt t="9864" x="1830388" y="1795463"/>
          <p14:tracePt t="9880" x="1830388" y="1803400"/>
          <p14:tracePt t="9898" x="1830388" y="1822450"/>
          <p14:tracePt t="9913" x="1830388" y="1830388"/>
          <p14:tracePt t="9930" x="1830388" y="1839913"/>
          <p14:tracePt t="9947" x="1830388" y="1847850"/>
          <p14:tracePt t="9983" x="1830388" y="1857375"/>
          <p14:tracePt t="10003" x="1830388" y="1866900"/>
          <p14:tracePt t="11163" x="1830388" y="1874838"/>
          <p14:tracePt t="11170" x="1830388" y="1884363"/>
          <p14:tracePt t="11178" x="1830388" y="1893888"/>
          <p14:tracePt t="11184" x="1830388" y="1919288"/>
          <p14:tracePt t="11198" x="1830388" y="1946275"/>
          <p14:tracePt t="11214" x="1830388" y="1982788"/>
          <p14:tracePt t="11231" x="1830388" y="2017713"/>
          <p14:tracePt t="11248" x="1830388" y="2036763"/>
          <p14:tracePt t="11265" x="1830388" y="2062163"/>
          <p14:tracePt t="11281" x="1830388" y="2089150"/>
          <p14:tracePt t="11298" x="1830388" y="2116138"/>
          <p14:tracePt t="11315" x="1830388" y="2133600"/>
          <p14:tracePt t="11331" x="1830388" y="2170113"/>
          <p14:tracePt t="11348" x="1839913" y="2197100"/>
          <p14:tracePt t="11364" x="1847850" y="2224088"/>
          <p14:tracePt t="11380" x="1847850" y="2241550"/>
          <p14:tracePt t="11399" x="1857375" y="2268538"/>
          <p14:tracePt t="11414" x="1857375" y="2276475"/>
          <p14:tracePt t="11431" x="1857375" y="2303463"/>
          <p14:tracePt t="11447" x="1866900" y="2312988"/>
          <p14:tracePt t="11464" x="1866900" y="2322513"/>
          <p14:tracePt t="11481" x="1874838" y="2347913"/>
          <p14:tracePt t="11497" x="1884363" y="2347913"/>
          <p14:tracePt t="11514" x="1884363" y="2366963"/>
          <p14:tracePt t="11531" x="1893888" y="2384425"/>
          <p14:tracePt t="11547" x="1893888" y="2393950"/>
          <p14:tracePt t="11565" x="1893888" y="2411413"/>
          <p14:tracePt t="11581" x="1901825" y="2428875"/>
          <p14:tracePt t="11598" x="1901825" y="2455863"/>
          <p14:tracePt t="11614" x="1901825" y="2473325"/>
          <p14:tracePt t="11632" x="1911350" y="2490788"/>
          <p14:tracePt t="11647" x="1919288" y="2500313"/>
          <p14:tracePt t="12668" x="1919288" y="2509838"/>
          <p14:tracePt t="12715" x="1919288" y="2517775"/>
          <p14:tracePt t="12771" x="1919288" y="2527300"/>
          <p14:tracePt t="13010" x="1919288" y="2536825"/>
          <p14:tracePt t="13027" x="1919288" y="2544763"/>
          <p14:tracePt t="13038" x="1919288" y="2562225"/>
          <p14:tracePt t="13040" x="1919288" y="2589213"/>
          <p14:tracePt t="13050" x="1919288" y="2633663"/>
          <p14:tracePt t="13064" x="1911350" y="2687638"/>
          <p14:tracePt t="13081" x="1901825" y="2714625"/>
          <p14:tracePt t="13098" x="1884363" y="2751138"/>
          <p14:tracePt t="13114" x="1866900" y="2795588"/>
          <p14:tracePt t="13131" x="1857375" y="2822575"/>
          <p14:tracePt t="13147" x="1830388" y="2857500"/>
          <p14:tracePt t="13164" x="1822450" y="2884488"/>
          <p14:tracePt t="13181" x="1803400" y="2894013"/>
          <p14:tracePt t="13197" x="1785938" y="2919413"/>
          <p14:tracePt t="13214" x="1768475" y="2938463"/>
          <p14:tracePt t="13231" x="1758950" y="2965450"/>
          <p14:tracePt t="13247" x="1741488" y="2990850"/>
          <p14:tracePt t="13264" x="1724025" y="3009900"/>
          <p14:tracePt t="13281" x="1687513" y="3044825"/>
          <p14:tracePt t="13298" x="1652588" y="3081338"/>
          <p14:tracePt t="13314" x="1625600" y="3098800"/>
          <p14:tracePt t="13331" x="1616075" y="3116263"/>
          <p14:tracePt t="13348" x="1589088" y="3125788"/>
          <p14:tracePt t="13364" x="1571625" y="3133725"/>
          <p14:tracePt t="13381" x="1544638" y="3143250"/>
          <p14:tracePt t="13398" x="1536700" y="3152775"/>
          <p14:tracePt t="13414" x="1517650" y="3160713"/>
          <p14:tracePt t="13431" x="1509713" y="3170238"/>
          <p14:tracePt t="13507" x="1500188" y="3170238"/>
          <p14:tracePt t="13543" x="1490663" y="3170238"/>
          <p14:tracePt t="14773" x="1490663" y="3179763"/>
          <p14:tracePt t="14788" x="1490663" y="3197225"/>
          <p14:tracePt t="14791" x="1490663" y="3214688"/>
          <p14:tracePt t="14800" x="1490663" y="3224213"/>
          <p14:tracePt t="14815" x="1490663" y="3251200"/>
          <p14:tracePt t="14852" x="1490663" y="3259138"/>
          <p14:tracePt t="14853" x="1490663" y="3268663"/>
          <p14:tracePt t="14866" x="1490663" y="3295650"/>
          <p14:tracePt t="14883" x="1490663" y="3322638"/>
          <p14:tracePt t="14900" x="1490663" y="3367088"/>
          <p14:tracePt t="14916" x="1490663" y="3411538"/>
          <p14:tracePt t="14933" x="1490663" y="3438525"/>
          <p14:tracePt t="14949" x="1490663" y="3465513"/>
          <p14:tracePt t="14966" x="1490663" y="3490913"/>
          <p14:tracePt t="14982" x="1490663" y="3500438"/>
          <p14:tracePt t="14999" x="1490663" y="3509963"/>
          <p14:tracePt t="15016" x="1490663" y="3527425"/>
          <p14:tracePt t="15032" x="1490663" y="3544888"/>
          <p14:tracePt t="15049" x="1490663" y="3571875"/>
          <p14:tracePt t="15066" x="1490663" y="3589338"/>
          <p14:tracePt t="15083" x="1490663" y="3598863"/>
          <p14:tracePt t="15099" x="1490663" y="3608388"/>
          <p14:tracePt t="15116" x="1490663" y="3616325"/>
          <p14:tracePt t="16266" x="1490663" y="3625850"/>
          <p14:tracePt t="16268" x="1490663" y="3633788"/>
          <p14:tracePt t="16275" x="1490663" y="3643313"/>
          <p14:tracePt t="16287" x="1490663" y="3670300"/>
          <p14:tracePt t="16300" x="1490663" y="3705225"/>
          <p14:tracePt t="16317" x="1490663" y="3724275"/>
          <p14:tracePt t="16334" x="1500188" y="3751263"/>
          <p14:tracePt t="16349" x="1500188" y="3776663"/>
          <p14:tracePt t="16367" x="1500188" y="3813175"/>
          <p14:tracePt t="16383" x="1509713" y="3848100"/>
          <p14:tracePt t="16401" x="1509713" y="3884613"/>
          <p14:tracePt t="16417" x="1517650" y="3919538"/>
          <p14:tracePt t="16433" x="1527175" y="3938588"/>
          <p14:tracePt t="16450" x="1527175" y="3946525"/>
          <p14:tracePt t="16558" x="1527175" y="3956050"/>
          <p14:tracePt t="16578" x="1527175" y="3965575"/>
          <p14:tracePt t="16590" x="1527175" y="3973513"/>
          <p14:tracePt t="16595" x="1527175" y="3983038"/>
          <p14:tracePt t="16616" x="1527175" y="3990975"/>
          <p14:tracePt t="16617" x="1527175" y="4000500"/>
          <p14:tracePt t="16633" x="1527175" y="4027488"/>
          <p14:tracePt t="16651" x="1527175" y="4044950"/>
          <p14:tracePt t="16667" x="1536700" y="4062413"/>
          <p14:tracePt t="16683" x="1536700" y="4089400"/>
          <p14:tracePt t="16700" x="1536700" y="4116388"/>
          <p14:tracePt t="16716" x="1544638" y="4133850"/>
          <p14:tracePt t="16733" x="1544638" y="4160838"/>
          <p14:tracePt t="16750" x="1544638" y="4179888"/>
          <p14:tracePt t="16766" x="1544638" y="4187825"/>
          <p14:tracePt t="16834" x="1544638" y="4197350"/>
          <p14:tracePt t="16858" x="1544638" y="4205288"/>
          <p14:tracePt t="18958" x="0" y="0"/>
        </p14:tracePtLst>
      </p14:laserTrace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Scale range and scale span</a:t>
            </a:r>
          </a:p>
        </p:txBody>
      </p:sp>
      <p:sp>
        <p:nvSpPr>
          <p:cNvPr id="3" name="Content Placeholder 2"/>
          <p:cNvSpPr>
            <a:spLocks noGrp="1"/>
          </p:cNvSpPr>
          <p:nvPr>
            <p:ph idx="1"/>
          </p:nvPr>
        </p:nvSpPr>
        <p:spPr>
          <a:xfrm>
            <a:off x="457200" y="1600201"/>
            <a:ext cx="8229600" cy="1066800"/>
          </a:xfrm>
        </p:spPr>
        <p:txBody>
          <a:bodyPr>
            <a:normAutofit/>
          </a:bodyPr>
          <a:lstStyle/>
          <a:p>
            <a:pPr algn="just"/>
            <a:r>
              <a:rPr lang="en-US" dirty="0">
                <a:solidFill>
                  <a:schemeClr val="accent2">
                    <a:lumMod val="75000"/>
                  </a:schemeClr>
                </a:solidFill>
              </a:rPr>
              <a:t>The choice of </a:t>
            </a:r>
            <a:r>
              <a:rPr lang="en-US" b="1" dirty="0">
                <a:solidFill>
                  <a:srgbClr val="C00000"/>
                </a:solidFill>
              </a:rPr>
              <a:t>proper range </a:t>
            </a:r>
            <a:r>
              <a:rPr lang="en-US" dirty="0">
                <a:solidFill>
                  <a:schemeClr val="accent2">
                    <a:lumMod val="75000"/>
                  </a:schemeClr>
                </a:solidFill>
              </a:rPr>
              <a:t>of instruments is important in measurement. </a:t>
            </a:r>
          </a:p>
        </p:txBody>
      </p:sp>
      <p:sp>
        <p:nvSpPr>
          <p:cNvPr id="4" name="Content Placeholder 2"/>
          <p:cNvSpPr txBox="1">
            <a:spLocks/>
          </p:cNvSpPr>
          <p:nvPr/>
        </p:nvSpPr>
        <p:spPr>
          <a:xfrm>
            <a:off x="457200" y="2667001"/>
            <a:ext cx="8229600" cy="1600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dirty="0">
                <a:solidFill>
                  <a:srgbClr val="002060"/>
                </a:solidFill>
              </a:rPr>
              <a:t>In an analogue indicating instrument, the </a:t>
            </a:r>
            <a:r>
              <a:rPr lang="en-US" b="1" dirty="0">
                <a:solidFill>
                  <a:srgbClr val="C00000"/>
                </a:solidFill>
              </a:rPr>
              <a:t>measured value </a:t>
            </a:r>
            <a:r>
              <a:rPr lang="en-US" dirty="0">
                <a:solidFill>
                  <a:srgbClr val="002060"/>
                </a:solidFill>
              </a:rPr>
              <a:t>of a variable is indicated on a </a:t>
            </a:r>
            <a:r>
              <a:rPr lang="en-US" b="1" dirty="0">
                <a:solidFill>
                  <a:srgbClr val="C00000"/>
                </a:solidFill>
              </a:rPr>
              <a:t>scale by a pointer</a:t>
            </a:r>
            <a:r>
              <a:rPr lang="en-US" dirty="0">
                <a:solidFill>
                  <a:srgbClr val="002060"/>
                </a:solidFill>
              </a:rPr>
              <a:t>.</a:t>
            </a:r>
          </a:p>
        </p:txBody>
      </p:sp>
      <p:sp>
        <p:nvSpPr>
          <p:cNvPr id="5" name="Content Placeholder 2"/>
          <p:cNvSpPr txBox="1">
            <a:spLocks/>
          </p:cNvSpPr>
          <p:nvPr/>
        </p:nvSpPr>
        <p:spPr>
          <a:xfrm>
            <a:off x="457200" y="4160837"/>
            <a:ext cx="8229600" cy="2620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dirty="0">
                <a:solidFill>
                  <a:schemeClr val="accent2">
                    <a:lumMod val="75000"/>
                  </a:schemeClr>
                </a:solidFill>
              </a:rPr>
              <a:t>The </a:t>
            </a:r>
            <a:r>
              <a:rPr lang="en-US" b="1" dirty="0">
                <a:solidFill>
                  <a:srgbClr val="C00000"/>
                </a:solidFill>
              </a:rPr>
              <a:t>region between the limits </a:t>
            </a:r>
            <a:r>
              <a:rPr lang="en-US" dirty="0">
                <a:solidFill>
                  <a:schemeClr val="accent2">
                    <a:lumMod val="75000"/>
                  </a:schemeClr>
                </a:solidFill>
              </a:rPr>
              <a:t>with in which an instrument is designed to operate for measuring, indicating or recording a physical quantity is called the </a:t>
            </a:r>
            <a:r>
              <a:rPr lang="en-US" b="1" dirty="0">
                <a:solidFill>
                  <a:srgbClr val="C00000"/>
                </a:solidFill>
              </a:rPr>
              <a:t>range of the instruments</a:t>
            </a:r>
            <a:r>
              <a:rPr lang="en-US" dirty="0"/>
              <a:t>. </a:t>
            </a:r>
          </a:p>
        </p:txBody>
      </p:sp>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2063207248"/>
      </p:ext>
    </p:extLst>
  </p:cSld>
  <p:clrMapOvr>
    <a:masterClrMapping/>
  </p:clrMapOvr>
  <mc:AlternateContent xmlns:mc="http://schemas.openxmlformats.org/markup-compatibility/2006" xmlns:p14="http://schemas.microsoft.com/office/powerpoint/2010/main">
    <mc:Choice Requires="p14">
      <p:transition spd="slow" p14:dur="2000" advTm="93732"/>
    </mc:Choice>
    <mc:Fallback xmlns="">
      <p:transition spd="slow" advTm="937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6"/>
                </p:tgtEl>
              </p:cMediaNode>
            </p:audio>
          </p:childTnLst>
        </p:cTn>
      </p:par>
    </p:tnLst>
    <p:bldLst>
      <p:bldP spid="3" grpId="0" build="p"/>
      <p:bldP spid="4"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Scale range and scale span</a:t>
            </a:r>
          </a:p>
        </p:txBody>
      </p:sp>
      <p:sp>
        <p:nvSpPr>
          <p:cNvPr id="3" name="Content Placeholder 2"/>
          <p:cNvSpPr>
            <a:spLocks noGrp="1"/>
          </p:cNvSpPr>
          <p:nvPr>
            <p:ph idx="1"/>
          </p:nvPr>
        </p:nvSpPr>
        <p:spPr>
          <a:xfrm>
            <a:off x="457200" y="1600201"/>
            <a:ext cx="8229600" cy="3200400"/>
          </a:xfrm>
        </p:spPr>
        <p:txBody>
          <a:bodyPr>
            <a:normAutofit/>
          </a:bodyPr>
          <a:lstStyle/>
          <a:p>
            <a:pPr algn="just"/>
            <a:r>
              <a:rPr lang="en-US" sz="2800" dirty="0">
                <a:solidFill>
                  <a:schemeClr val="accent2">
                    <a:lumMod val="75000"/>
                  </a:schemeClr>
                </a:solidFill>
              </a:rPr>
              <a:t>The </a:t>
            </a:r>
            <a:r>
              <a:rPr lang="en-US" sz="2800" b="1" dirty="0">
                <a:solidFill>
                  <a:srgbClr val="C00000"/>
                </a:solidFill>
              </a:rPr>
              <a:t>Scale Range </a:t>
            </a:r>
            <a:r>
              <a:rPr lang="en-US" sz="2800" dirty="0">
                <a:solidFill>
                  <a:schemeClr val="accent2">
                    <a:lumMod val="75000"/>
                  </a:schemeClr>
                </a:solidFill>
              </a:rPr>
              <a:t>of an instrument is thus defined as the</a:t>
            </a:r>
            <a:r>
              <a:rPr lang="en-US" sz="2800" dirty="0"/>
              <a:t> </a:t>
            </a:r>
            <a:r>
              <a:rPr lang="en-US" sz="2800" dirty="0">
                <a:solidFill>
                  <a:srgbClr val="C00000"/>
                </a:solidFill>
              </a:rPr>
              <a:t>difference between the largest and the smallest reading </a:t>
            </a:r>
            <a:r>
              <a:rPr lang="en-US" sz="2800" dirty="0">
                <a:solidFill>
                  <a:schemeClr val="accent2">
                    <a:lumMod val="75000"/>
                  </a:schemeClr>
                </a:solidFill>
              </a:rPr>
              <a:t>of the instrument. Supposing the highest point of calibration is </a:t>
            </a:r>
            <a:r>
              <a:rPr lang="en-US" sz="2800" i="1" dirty="0" err="1">
                <a:solidFill>
                  <a:schemeClr val="accent2">
                    <a:lumMod val="75000"/>
                  </a:schemeClr>
                </a:solidFill>
                <a:latin typeface="Times New Roman" pitchFamily="18" charset="0"/>
                <a:cs typeface="Times New Roman" pitchFamily="18" charset="0"/>
              </a:rPr>
              <a:t>X</a:t>
            </a:r>
            <a:r>
              <a:rPr lang="en-US" sz="2800" baseline="-25000" dirty="0" err="1">
                <a:solidFill>
                  <a:schemeClr val="accent2">
                    <a:lumMod val="75000"/>
                  </a:schemeClr>
                </a:solidFill>
                <a:latin typeface="Times New Roman" pitchFamily="18" charset="0"/>
                <a:cs typeface="Times New Roman" pitchFamily="18" charset="0"/>
              </a:rPr>
              <a:t>max</a:t>
            </a:r>
            <a:r>
              <a:rPr lang="en-US" sz="2800" dirty="0">
                <a:solidFill>
                  <a:schemeClr val="accent2">
                    <a:lumMod val="75000"/>
                  </a:schemeClr>
                </a:solidFill>
              </a:rPr>
              <a:t> units while the lowest is </a:t>
            </a:r>
            <a:r>
              <a:rPr lang="en-US" sz="2800" i="1" dirty="0" err="1">
                <a:solidFill>
                  <a:schemeClr val="accent2">
                    <a:lumMod val="75000"/>
                  </a:schemeClr>
                </a:solidFill>
                <a:latin typeface="Times New Roman" pitchFamily="18" charset="0"/>
                <a:cs typeface="Times New Roman" pitchFamily="18" charset="0"/>
              </a:rPr>
              <a:t>X</a:t>
            </a:r>
            <a:r>
              <a:rPr lang="en-US" sz="2800" baseline="-25000" dirty="0" err="1">
                <a:solidFill>
                  <a:schemeClr val="accent2">
                    <a:lumMod val="75000"/>
                  </a:schemeClr>
                </a:solidFill>
                <a:latin typeface="Times New Roman" pitchFamily="18" charset="0"/>
                <a:cs typeface="Times New Roman" pitchFamily="18" charset="0"/>
              </a:rPr>
              <a:t>min</a:t>
            </a:r>
            <a:r>
              <a:rPr lang="en-US" sz="2800" dirty="0">
                <a:solidFill>
                  <a:schemeClr val="accent2">
                    <a:lumMod val="75000"/>
                  </a:schemeClr>
                </a:solidFill>
              </a:rPr>
              <a:t> units and the calibration is continuous between the two points, then the instrument</a:t>
            </a:r>
            <a:r>
              <a:rPr lang="en-US" sz="2800" dirty="0"/>
              <a:t> </a:t>
            </a:r>
            <a:r>
              <a:rPr lang="en-US" sz="2800" b="1" dirty="0">
                <a:solidFill>
                  <a:srgbClr val="C00000"/>
                </a:solidFill>
              </a:rPr>
              <a:t>range is between </a:t>
            </a:r>
            <a:r>
              <a:rPr lang="en-US" sz="2800" b="1" i="1" dirty="0" err="1">
                <a:solidFill>
                  <a:srgbClr val="C00000"/>
                </a:solidFill>
                <a:latin typeface="Times New Roman" pitchFamily="18" charset="0"/>
                <a:cs typeface="Times New Roman" pitchFamily="18" charset="0"/>
              </a:rPr>
              <a:t>X</a:t>
            </a:r>
            <a:r>
              <a:rPr lang="en-US" sz="2800" b="1" baseline="-25000" dirty="0" err="1">
                <a:solidFill>
                  <a:srgbClr val="C00000"/>
                </a:solidFill>
                <a:latin typeface="Times New Roman" pitchFamily="18" charset="0"/>
                <a:cs typeface="Times New Roman" pitchFamily="18" charset="0"/>
              </a:rPr>
              <a:t>min</a:t>
            </a:r>
            <a:r>
              <a:rPr lang="en-US" sz="2800" b="1" baseline="-25000" dirty="0">
                <a:solidFill>
                  <a:srgbClr val="C00000"/>
                </a:solidFill>
              </a:rPr>
              <a:t> </a:t>
            </a:r>
            <a:r>
              <a:rPr lang="en-US" sz="2800" b="1" dirty="0">
                <a:solidFill>
                  <a:srgbClr val="C00000"/>
                </a:solidFill>
              </a:rPr>
              <a:t>and </a:t>
            </a:r>
            <a:r>
              <a:rPr lang="en-US" sz="2800" b="1" i="1" dirty="0" err="1">
                <a:solidFill>
                  <a:srgbClr val="C00000"/>
                </a:solidFill>
                <a:latin typeface="Times New Roman" pitchFamily="18" charset="0"/>
                <a:cs typeface="Times New Roman" pitchFamily="18" charset="0"/>
              </a:rPr>
              <a:t>X</a:t>
            </a:r>
            <a:r>
              <a:rPr lang="en-US" sz="2800" b="1" baseline="-25000" dirty="0" err="1">
                <a:solidFill>
                  <a:srgbClr val="C00000"/>
                </a:solidFill>
                <a:latin typeface="Times New Roman" pitchFamily="18" charset="0"/>
                <a:cs typeface="Times New Roman" pitchFamily="18" charset="0"/>
              </a:rPr>
              <a:t>max</a:t>
            </a:r>
            <a:r>
              <a:rPr lang="en-US" sz="2800" b="1" dirty="0">
                <a:solidFill>
                  <a:srgbClr val="C00000"/>
                </a:solidFill>
              </a:rPr>
              <a:t> </a:t>
            </a:r>
            <a:r>
              <a:rPr lang="en-US" sz="2800" dirty="0"/>
              <a:t>. </a:t>
            </a:r>
          </a:p>
        </p:txBody>
      </p:sp>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239822459"/>
      </p:ext>
    </p:extLst>
  </p:cSld>
  <p:clrMapOvr>
    <a:masterClrMapping/>
  </p:clrMapOvr>
  <mc:AlternateContent xmlns:mc="http://schemas.openxmlformats.org/markup-compatibility/2006" xmlns:p14="http://schemas.microsoft.com/office/powerpoint/2010/main">
    <mc:Choice Requires="p14">
      <p:transition spd="slow" p14:dur="2000" advTm="21726"/>
    </mc:Choice>
    <mc:Fallback xmlns="">
      <p:transition spd="slow" advTm="217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5"/>
                </p:tgtEl>
              </p:cMediaNode>
            </p:audio>
          </p:childTnLst>
        </p:cTn>
      </p:par>
    </p:tnLst>
    <p:bldLst>
      <p:bldP spid="3"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3|26.7"/>
</p:tagLst>
</file>

<file path=ppt/tags/tag10.xml><?xml version="1.0" encoding="utf-8"?>
<p:tagLst xmlns:a="http://schemas.openxmlformats.org/drawingml/2006/main" xmlns:r="http://schemas.openxmlformats.org/officeDocument/2006/relationships" xmlns:p="http://schemas.openxmlformats.org/presentationml/2006/main">
  <p:tag name="TIMING" val="|163|35.5|14.3|16.9|18.8"/>
</p:tagLst>
</file>

<file path=ppt/tags/tag11.xml><?xml version="1.0" encoding="utf-8"?>
<p:tagLst xmlns:a="http://schemas.openxmlformats.org/drawingml/2006/main" xmlns:r="http://schemas.openxmlformats.org/officeDocument/2006/relationships" xmlns:p="http://schemas.openxmlformats.org/presentationml/2006/main">
  <p:tag name="TIMING" val="|8.7|11.4|9.2"/>
</p:tagLst>
</file>

<file path=ppt/tags/tag12.xml><?xml version="1.0" encoding="utf-8"?>
<p:tagLst xmlns:a="http://schemas.openxmlformats.org/drawingml/2006/main" xmlns:r="http://schemas.openxmlformats.org/officeDocument/2006/relationships" xmlns:p="http://schemas.openxmlformats.org/presentationml/2006/main">
  <p:tag name="TIMING" val="|7.4|2.1|82.6"/>
</p:tagLst>
</file>

<file path=ppt/tags/tag13.xml><?xml version="1.0" encoding="utf-8"?>
<p:tagLst xmlns:a="http://schemas.openxmlformats.org/drawingml/2006/main" xmlns:r="http://schemas.openxmlformats.org/officeDocument/2006/relationships" xmlns:p="http://schemas.openxmlformats.org/presentationml/2006/main">
  <p:tag name="TIMING" val="|0.6|10.7|14.3|11.6|7.7"/>
</p:tagLst>
</file>

<file path=ppt/tags/tag14.xml><?xml version="1.0" encoding="utf-8"?>
<p:tagLst xmlns:a="http://schemas.openxmlformats.org/drawingml/2006/main" xmlns:r="http://schemas.openxmlformats.org/officeDocument/2006/relationships" xmlns:p="http://schemas.openxmlformats.org/presentationml/2006/main">
  <p:tag name="TIMING" val="|25.7|1.8|17"/>
</p:tagLst>
</file>

<file path=ppt/tags/tag15.xml><?xml version="1.0" encoding="utf-8"?>
<p:tagLst xmlns:a="http://schemas.openxmlformats.org/drawingml/2006/main" xmlns:r="http://schemas.openxmlformats.org/officeDocument/2006/relationships" xmlns:p="http://schemas.openxmlformats.org/presentationml/2006/main">
  <p:tag name="TIMING" val="|1.5|12.2|16.7"/>
</p:tagLst>
</file>

<file path=ppt/tags/tag16.xml><?xml version="1.0" encoding="utf-8"?>
<p:tagLst xmlns:a="http://schemas.openxmlformats.org/drawingml/2006/main" xmlns:r="http://schemas.openxmlformats.org/officeDocument/2006/relationships" xmlns:p="http://schemas.openxmlformats.org/presentationml/2006/main">
  <p:tag name="TIMING" val="|0.7|4.6|9"/>
</p:tagLst>
</file>

<file path=ppt/tags/tag17.xml><?xml version="1.0" encoding="utf-8"?>
<p:tagLst xmlns:a="http://schemas.openxmlformats.org/drawingml/2006/main" xmlns:r="http://schemas.openxmlformats.org/officeDocument/2006/relationships" xmlns:p="http://schemas.openxmlformats.org/presentationml/2006/main">
  <p:tag name="TIMING" val="|7.3"/>
</p:tagLst>
</file>

<file path=ppt/tags/tag18.xml><?xml version="1.0" encoding="utf-8"?>
<p:tagLst xmlns:a="http://schemas.openxmlformats.org/drawingml/2006/main" xmlns:r="http://schemas.openxmlformats.org/officeDocument/2006/relationships" xmlns:p="http://schemas.openxmlformats.org/presentationml/2006/main">
  <p:tag name="TIMING" val="|6.1|13.5|84.3|7.6"/>
</p:tagLst>
</file>

<file path=ppt/tags/tag19.xml><?xml version="1.0" encoding="utf-8"?>
<p:tagLst xmlns:a="http://schemas.openxmlformats.org/drawingml/2006/main" xmlns:r="http://schemas.openxmlformats.org/officeDocument/2006/relationships" xmlns:p="http://schemas.openxmlformats.org/presentationml/2006/main">
  <p:tag name="TIMING" val="|13.6|7.8|16.4|15.2"/>
</p:tagLst>
</file>

<file path=ppt/tags/tag2.xml><?xml version="1.0" encoding="utf-8"?>
<p:tagLst xmlns:a="http://schemas.openxmlformats.org/drawingml/2006/main" xmlns:r="http://schemas.openxmlformats.org/officeDocument/2006/relationships" xmlns:p="http://schemas.openxmlformats.org/presentationml/2006/main">
  <p:tag name="TIMING" val="|1.8|31.6|6.1|14.4"/>
</p:tagLst>
</file>

<file path=ppt/tags/tag20.xml><?xml version="1.0" encoding="utf-8"?>
<p:tagLst xmlns:a="http://schemas.openxmlformats.org/drawingml/2006/main" xmlns:r="http://schemas.openxmlformats.org/officeDocument/2006/relationships" xmlns:p="http://schemas.openxmlformats.org/presentationml/2006/main">
  <p:tag name="TIMING" val="|1.8|32|7.9"/>
</p:tagLst>
</file>

<file path=ppt/tags/tag21.xml><?xml version="1.0" encoding="utf-8"?>
<p:tagLst xmlns:a="http://schemas.openxmlformats.org/drawingml/2006/main" xmlns:r="http://schemas.openxmlformats.org/officeDocument/2006/relationships" xmlns:p="http://schemas.openxmlformats.org/presentationml/2006/main">
  <p:tag name="TIMING" val="|1.1|5.4|12.9|7.4"/>
</p:tagLst>
</file>

<file path=ppt/tags/tag22.xml><?xml version="1.0" encoding="utf-8"?>
<p:tagLst xmlns:a="http://schemas.openxmlformats.org/drawingml/2006/main" xmlns:r="http://schemas.openxmlformats.org/officeDocument/2006/relationships" xmlns:p="http://schemas.openxmlformats.org/presentationml/2006/main">
  <p:tag name="TIMING" val="|8.1|12.9|10.3"/>
</p:tagLst>
</file>

<file path=ppt/tags/tag23.xml><?xml version="1.0" encoding="utf-8"?>
<p:tagLst xmlns:a="http://schemas.openxmlformats.org/drawingml/2006/main" xmlns:r="http://schemas.openxmlformats.org/officeDocument/2006/relationships" xmlns:p="http://schemas.openxmlformats.org/presentationml/2006/main">
  <p:tag name="TIMING" val="|3.4|10.6|9.5"/>
</p:tagLst>
</file>

<file path=ppt/tags/tag24.xml><?xml version="1.0" encoding="utf-8"?>
<p:tagLst xmlns:a="http://schemas.openxmlformats.org/drawingml/2006/main" xmlns:r="http://schemas.openxmlformats.org/officeDocument/2006/relationships" xmlns:p="http://schemas.openxmlformats.org/presentationml/2006/main">
  <p:tag name="TIMING" val="|3.5|6.9|34.7|20.2"/>
</p:tagLst>
</file>

<file path=ppt/tags/tag25.xml><?xml version="1.0" encoding="utf-8"?>
<p:tagLst xmlns:a="http://schemas.openxmlformats.org/drawingml/2006/main" xmlns:r="http://schemas.openxmlformats.org/officeDocument/2006/relationships" xmlns:p="http://schemas.openxmlformats.org/presentationml/2006/main">
  <p:tag name="TIMING" val="|12.2|37.5"/>
</p:tagLst>
</file>

<file path=ppt/tags/tag26.xml><?xml version="1.0" encoding="utf-8"?>
<p:tagLst xmlns:a="http://schemas.openxmlformats.org/drawingml/2006/main" xmlns:r="http://schemas.openxmlformats.org/officeDocument/2006/relationships" xmlns:p="http://schemas.openxmlformats.org/presentationml/2006/main">
  <p:tag name="TIMING" val="|3.3|24|38.2|4.2|10.1"/>
</p:tagLst>
</file>

<file path=ppt/tags/tag27.xml><?xml version="1.0" encoding="utf-8"?>
<p:tagLst xmlns:a="http://schemas.openxmlformats.org/drawingml/2006/main" xmlns:r="http://schemas.openxmlformats.org/officeDocument/2006/relationships" xmlns:p="http://schemas.openxmlformats.org/presentationml/2006/main">
  <p:tag name="TIMING" val="|7.3|20.8|22.7|9.4"/>
</p:tagLst>
</file>

<file path=ppt/tags/tag28.xml><?xml version="1.0" encoding="utf-8"?>
<p:tagLst xmlns:a="http://schemas.openxmlformats.org/drawingml/2006/main" xmlns:r="http://schemas.openxmlformats.org/officeDocument/2006/relationships" xmlns:p="http://schemas.openxmlformats.org/presentationml/2006/main">
  <p:tag name="TIMING" val="|0.8|4.6|3.7|6.9|5.1"/>
</p:tagLst>
</file>

<file path=ppt/tags/tag29.xml><?xml version="1.0" encoding="utf-8"?>
<p:tagLst xmlns:a="http://schemas.openxmlformats.org/drawingml/2006/main" xmlns:r="http://schemas.openxmlformats.org/officeDocument/2006/relationships" xmlns:p="http://schemas.openxmlformats.org/presentationml/2006/main">
  <p:tag name="TIMING" val="|1.2|29.2|46.3|13.5"/>
</p:tagLst>
</file>

<file path=ppt/tags/tag3.xml><?xml version="1.0" encoding="utf-8"?>
<p:tagLst xmlns:a="http://schemas.openxmlformats.org/drawingml/2006/main" xmlns:r="http://schemas.openxmlformats.org/officeDocument/2006/relationships" xmlns:p="http://schemas.openxmlformats.org/presentationml/2006/main">
  <p:tag name="TIMING" val="|8.7|130|1|80.4|17.9|30.8|16.5"/>
</p:tagLst>
</file>

<file path=ppt/tags/tag30.xml><?xml version="1.0" encoding="utf-8"?>
<p:tagLst xmlns:a="http://schemas.openxmlformats.org/drawingml/2006/main" xmlns:r="http://schemas.openxmlformats.org/officeDocument/2006/relationships" xmlns:p="http://schemas.openxmlformats.org/presentationml/2006/main">
  <p:tag name="TIMING" val="|2.2|24|11.8|8.8"/>
</p:tagLst>
</file>

<file path=ppt/tags/tag31.xml><?xml version="1.0" encoding="utf-8"?>
<p:tagLst xmlns:a="http://schemas.openxmlformats.org/drawingml/2006/main" xmlns:r="http://schemas.openxmlformats.org/officeDocument/2006/relationships" xmlns:p="http://schemas.openxmlformats.org/presentationml/2006/main">
  <p:tag name="TIMING" val="|66.8|6.3|5.2|6.7|9.1"/>
</p:tagLst>
</file>

<file path=ppt/tags/tag32.xml><?xml version="1.0" encoding="utf-8"?>
<p:tagLst xmlns:a="http://schemas.openxmlformats.org/drawingml/2006/main" xmlns:r="http://schemas.openxmlformats.org/officeDocument/2006/relationships" xmlns:p="http://schemas.openxmlformats.org/presentationml/2006/main">
  <p:tag name="TIMING" val="|1.3|34.7|22.5"/>
</p:tagLst>
</file>

<file path=ppt/tags/tag33.xml><?xml version="1.0" encoding="utf-8"?>
<p:tagLst xmlns:a="http://schemas.openxmlformats.org/drawingml/2006/main" xmlns:r="http://schemas.openxmlformats.org/officeDocument/2006/relationships" xmlns:p="http://schemas.openxmlformats.org/presentationml/2006/main">
  <p:tag name="TIMING" val="|0.6|10.4|10.3|4.4"/>
</p:tagLst>
</file>

<file path=ppt/tags/tag34.xml><?xml version="1.0" encoding="utf-8"?>
<p:tagLst xmlns:a="http://schemas.openxmlformats.org/drawingml/2006/main" xmlns:r="http://schemas.openxmlformats.org/officeDocument/2006/relationships" xmlns:p="http://schemas.openxmlformats.org/presentationml/2006/main">
  <p:tag name="TIMING" val="|7.8|42.8|11.8|11.6|4.1"/>
</p:tagLst>
</file>

<file path=ppt/tags/tag35.xml><?xml version="1.0" encoding="utf-8"?>
<p:tagLst xmlns:a="http://schemas.openxmlformats.org/drawingml/2006/main" xmlns:r="http://schemas.openxmlformats.org/officeDocument/2006/relationships" xmlns:p="http://schemas.openxmlformats.org/presentationml/2006/main">
  <p:tag name="TIMING" val="|62.9|72.4|17.9|12.3"/>
</p:tagLst>
</file>

<file path=ppt/tags/tag36.xml><?xml version="1.0" encoding="utf-8"?>
<p:tagLst xmlns:a="http://schemas.openxmlformats.org/drawingml/2006/main" xmlns:r="http://schemas.openxmlformats.org/officeDocument/2006/relationships" xmlns:p="http://schemas.openxmlformats.org/presentationml/2006/main">
  <p:tag name="TIMING" val="|1.1|5.3|41.5"/>
</p:tagLst>
</file>

<file path=ppt/tags/tag37.xml><?xml version="1.0" encoding="utf-8"?>
<p:tagLst xmlns:a="http://schemas.openxmlformats.org/drawingml/2006/main" xmlns:r="http://schemas.openxmlformats.org/officeDocument/2006/relationships" xmlns:p="http://schemas.openxmlformats.org/presentationml/2006/main">
  <p:tag name="TIMING" val="|6.8|28.7|6.4"/>
</p:tagLst>
</file>

<file path=ppt/tags/tag38.xml><?xml version="1.0" encoding="utf-8"?>
<p:tagLst xmlns:a="http://schemas.openxmlformats.org/drawingml/2006/main" xmlns:r="http://schemas.openxmlformats.org/officeDocument/2006/relationships" xmlns:p="http://schemas.openxmlformats.org/presentationml/2006/main">
  <p:tag name="TIMING" val="|29.4"/>
</p:tagLst>
</file>

<file path=ppt/tags/tag39.xml><?xml version="1.0" encoding="utf-8"?>
<p:tagLst xmlns:a="http://schemas.openxmlformats.org/drawingml/2006/main" xmlns:r="http://schemas.openxmlformats.org/officeDocument/2006/relationships" xmlns:p="http://schemas.openxmlformats.org/presentationml/2006/main">
  <p:tag name="TIMING" val="|1.3|7.3|7"/>
</p:tagLst>
</file>

<file path=ppt/tags/tag4.xml><?xml version="1.0" encoding="utf-8"?>
<p:tagLst xmlns:a="http://schemas.openxmlformats.org/drawingml/2006/main" xmlns:r="http://schemas.openxmlformats.org/officeDocument/2006/relationships" xmlns:p="http://schemas.openxmlformats.org/presentationml/2006/main">
  <p:tag name="TIMING" val="|14.7|0.9|3.2|5.8|17.9|10.7|27.2"/>
</p:tagLst>
</file>

<file path=ppt/tags/tag40.xml><?xml version="1.0" encoding="utf-8"?>
<p:tagLst xmlns:a="http://schemas.openxmlformats.org/drawingml/2006/main" xmlns:r="http://schemas.openxmlformats.org/officeDocument/2006/relationships" xmlns:p="http://schemas.openxmlformats.org/presentationml/2006/main">
  <p:tag name="TIMING" val="|1|9.3|8.3|8.8|7.5|4.7"/>
</p:tagLst>
</file>

<file path=ppt/tags/tag41.xml><?xml version="1.0" encoding="utf-8"?>
<p:tagLst xmlns:a="http://schemas.openxmlformats.org/drawingml/2006/main" xmlns:r="http://schemas.openxmlformats.org/officeDocument/2006/relationships" xmlns:p="http://schemas.openxmlformats.org/presentationml/2006/main">
  <p:tag name="TIMING" val="|8.4|9.8|8"/>
</p:tagLst>
</file>

<file path=ppt/tags/tag42.xml><?xml version="1.0" encoding="utf-8"?>
<p:tagLst xmlns:a="http://schemas.openxmlformats.org/drawingml/2006/main" xmlns:r="http://schemas.openxmlformats.org/officeDocument/2006/relationships" xmlns:p="http://schemas.openxmlformats.org/presentationml/2006/main">
  <p:tag name="TIMING" val="|9.3|66.7"/>
</p:tagLst>
</file>

<file path=ppt/tags/tag43.xml><?xml version="1.0" encoding="utf-8"?>
<p:tagLst xmlns:a="http://schemas.openxmlformats.org/drawingml/2006/main" xmlns:r="http://schemas.openxmlformats.org/officeDocument/2006/relationships" xmlns:p="http://schemas.openxmlformats.org/presentationml/2006/main">
  <p:tag name="TIMING" val="|0.8|8.9"/>
</p:tagLst>
</file>

<file path=ppt/tags/tag44.xml><?xml version="1.0" encoding="utf-8"?>
<p:tagLst xmlns:a="http://schemas.openxmlformats.org/drawingml/2006/main" xmlns:r="http://schemas.openxmlformats.org/officeDocument/2006/relationships" xmlns:p="http://schemas.openxmlformats.org/presentationml/2006/main">
  <p:tag name="TIMING" val="|1.3|5.8|9.7"/>
</p:tagLst>
</file>

<file path=ppt/tags/tag45.xml><?xml version="1.0" encoding="utf-8"?>
<p:tagLst xmlns:a="http://schemas.openxmlformats.org/drawingml/2006/main" xmlns:r="http://schemas.openxmlformats.org/officeDocument/2006/relationships" xmlns:p="http://schemas.openxmlformats.org/presentationml/2006/main">
  <p:tag name="TIMING" val="|15.9|8.1|12.7|11.2|7.7"/>
</p:tagLst>
</file>

<file path=ppt/tags/tag46.xml><?xml version="1.0" encoding="utf-8"?>
<p:tagLst xmlns:a="http://schemas.openxmlformats.org/drawingml/2006/main" xmlns:r="http://schemas.openxmlformats.org/officeDocument/2006/relationships" xmlns:p="http://schemas.openxmlformats.org/presentationml/2006/main">
  <p:tag name="TIMING" val="|0.5|1.2|21.5|1.6|5.3"/>
</p:tagLst>
</file>

<file path=ppt/tags/tag47.xml><?xml version="1.0" encoding="utf-8"?>
<p:tagLst xmlns:a="http://schemas.openxmlformats.org/drawingml/2006/main" xmlns:r="http://schemas.openxmlformats.org/officeDocument/2006/relationships" xmlns:p="http://schemas.openxmlformats.org/presentationml/2006/main">
  <p:tag name="TIMING" val="|1.7|63.7"/>
</p:tagLst>
</file>

<file path=ppt/tags/tag5.xml><?xml version="1.0" encoding="utf-8"?>
<p:tagLst xmlns:a="http://schemas.openxmlformats.org/drawingml/2006/main" xmlns:r="http://schemas.openxmlformats.org/officeDocument/2006/relationships" xmlns:p="http://schemas.openxmlformats.org/presentationml/2006/main">
  <p:tag name="TIMING" val="|20.3|17.4|18.5"/>
</p:tagLst>
</file>

<file path=ppt/tags/tag6.xml><?xml version="1.0" encoding="utf-8"?>
<p:tagLst xmlns:a="http://schemas.openxmlformats.org/drawingml/2006/main" xmlns:r="http://schemas.openxmlformats.org/officeDocument/2006/relationships" xmlns:p="http://schemas.openxmlformats.org/presentationml/2006/main">
  <p:tag name="TIMING" val="|12.3|19.9|35.5"/>
</p:tagLst>
</file>

<file path=ppt/tags/tag7.xml><?xml version="1.0" encoding="utf-8"?>
<p:tagLst xmlns:a="http://schemas.openxmlformats.org/drawingml/2006/main" xmlns:r="http://schemas.openxmlformats.org/officeDocument/2006/relationships" xmlns:p="http://schemas.openxmlformats.org/presentationml/2006/main">
  <p:tag name="TIMING" val="|1.4"/>
</p:tagLst>
</file>

<file path=ppt/tags/tag8.xml><?xml version="1.0" encoding="utf-8"?>
<p:tagLst xmlns:a="http://schemas.openxmlformats.org/drawingml/2006/main" xmlns:r="http://schemas.openxmlformats.org/officeDocument/2006/relationships" xmlns:p="http://schemas.openxmlformats.org/presentationml/2006/main">
  <p:tag name="TIMING" val="|0.7|53|16.3"/>
</p:tagLst>
</file>

<file path=ppt/tags/tag9.xml><?xml version="1.0" encoding="utf-8"?>
<p:tagLst xmlns:a="http://schemas.openxmlformats.org/drawingml/2006/main" xmlns:r="http://schemas.openxmlformats.org/officeDocument/2006/relationships" xmlns:p="http://schemas.openxmlformats.org/presentationml/2006/main">
  <p:tag name="TIMING" val="|0.7|17.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2415</TotalTime>
  <Words>4048</Words>
  <Application>Microsoft Office PowerPoint</Application>
  <PresentationFormat>On-screen Show (4:3)</PresentationFormat>
  <Paragraphs>324</Paragraphs>
  <Slides>55</Slides>
  <Notes>0</Notes>
  <HiddenSlides>0</HiddenSlides>
  <MMClips>55</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55</vt:i4>
      </vt:variant>
    </vt:vector>
  </HeadingPairs>
  <TitlesOfParts>
    <vt:vector size="62" baseType="lpstr">
      <vt:lpstr>Arial</vt:lpstr>
      <vt:lpstr>Calibri</vt:lpstr>
      <vt:lpstr>Symbol</vt:lpstr>
      <vt:lpstr>Times New Roman</vt:lpstr>
      <vt:lpstr>Wingdings</vt:lpstr>
      <vt:lpstr>Office Theme</vt:lpstr>
      <vt:lpstr>Equation</vt:lpstr>
      <vt:lpstr>STATIC CHARACTERISTICS OF MEASURING INSTRUMENTS </vt:lpstr>
      <vt:lpstr>Important to know about performance characteristics</vt:lpstr>
      <vt:lpstr>What are performance characteristics?</vt:lpstr>
      <vt:lpstr>PowerPoint Presentation</vt:lpstr>
      <vt:lpstr>Example of Static &amp; Dynamic Characteristics</vt:lpstr>
      <vt:lpstr>STATIC  CALIBRATION</vt:lpstr>
      <vt:lpstr>STATIC CHARACTERISTICS</vt:lpstr>
      <vt:lpstr>Scale range and scale span</vt:lpstr>
      <vt:lpstr>Scale range and scale span</vt:lpstr>
      <vt:lpstr>Scale range and scale span</vt:lpstr>
      <vt:lpstr>Scale range and scale span</vt:lpstr>
      <vt:lpstr>TRUE VALUE</vt:lpstr>
      <vt:lpstr>ACCURACY</vt:lpstr>
      <vt:lpstr>PRECISION</vt:lpstr>
      <vt:lpstr>PRECISION</vt:lpstr>
      <vt:lpstr>PRECISION</vt:lpstr>
      <vt:lpstr>STATIC ERROR</vt:lpstr>
      <vt:lpstr>STATIC ERROR</vt:lpstr>
      <vt:lpstr>STATIC ERROR</vt:lpstr>
      <vt:lpstr>STATIC CORRECTION</vt:lpstr>
      <vt:lpstr>SCALE READABILITY</vt:lpstr>
      <vt:lpstr>REPEATABILITY AND REPRODUCIBILITY</vt:lpstr>
      <vt:lpstr>REPEATABILITY AND REPRODUCIBILITY</vt:lpstr>
      <vt:lpstr>REPEATABILITY AND REPRODUCIBILITY</vt:lpstr>
      <vt:lpstr>STATIC SENSITIVITY</vt:lpstr>
      <vt:lpstr>STATIC SENSITIVITY</vt:lpstr>
      <vt:lpstr>STATIC SENSITIVITY</vt:lpstr>
      <vt:lpstr>STATIC SENSITIVITY</vt:lpstr>
      <vt:lpstr>STATIC SENSITIVITY</vt:lpstr>
      <vt:lpstr>DRIFT</vt:lpstr>
      <vt:lpstr>DRIFT</vt:lpstr>
      <vt:lpstr>DRIFT</vt:lpstr>
      <vt:lpstr>DRIFT</vt:lpstr>
      <vt:lpstr>LINEARITY</vt:lpstr>
      <vt:lpstr>LINEARITY</vt:lpstr>
      <vt:lpstr>LINEARITY</vt:lpstr>
      <vt:lpstr>LINEARITY</vt:lpstr>
      <vt:lpstr>DEAD BAND AND DEAD TIME</vt:lpstr>
      <vt:lpstr>DEAD BAND AND DEAD TIME</vt:lpstr>
      <vt:lpstr>DEAD BAND AND DEAD TIME</vt:lpstr>
      <vt:lpstr>DEAD BAND AND DEAD TIME</vt:lpstr>
      <vt:lpstr>HYSTERESIS</vt:lpstr>
      <vt:lpstr>HYSTERESIS</vt:lpstr>
      <vt:lpstr>HYSTERESIS</vt:lpstr>
      <vt:lpstr>HYSTERESIS</vt:lpstr>
      <vt:lpstr>HYSTERESIS</vt:lpstr>
      <vt:lpstr>HYSTERESIS</vt:lpstr>
      <vt:lpstr>THRESHOLD</vt:lpstr>
      <vt:lpstr>RESOLUTION</vt:lpstr>
      <vt:lpstr>RESOLUTION</vt:lpstr>
      <vt:lpstr>THRESHOLD &amp; RESOLUTION</vt:lpstr>
      <vt:lpstr>NOISE </vt:lpstr>
      <vt:lpstr>NOISE </vt:lpstr>
      <vt:lpstr>NOISE </vt:lpstr>
      <vt:lpstr>You can contact us at: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LOADING EFFECT &amp; GENERALIZED INPUT IMPEDANCE &amp; STATIC STIFFNESS</dc:title>
  <dc:creator>JU</dc:creator>
  <cp:lastModifiedBy>Sourav Sarkar</cp:lastModifiedBy>
  <cp:revision>79</cp:revision>
  <dcterms:created xsi:type="dcterms:W3CDTF">2020-09-11T06:34:31Z</dcterms:created>
  <dcterms:modified xsi:type="dcterms:W3CDTF">2024-02-07T06:13:54Z</dcterms:modified>
</cp:coreProperties>
</file>