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wav" ContentType="audio/wav"/>
  <Default Extension="vml" ContentType="application/vnd.openxmlformats-officedocument.vmlDrawing"/>
  <Default Extension="gif" ContentType="image/gif"/>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3" r:id="rId37"/>
    <p:sldId id="294" r:id="rId38"/>
    <p:sldId id="295" r:id="rId39"/>
    <p:sldId id="296" r:id="rId40"/>
    <p:sldId id="297" r:id="rId41"/>
    <p:sldId id="298" r:id="rId42"/>
    <p:sldId id="299" r:id="rId43"/>
    <p:sldId id="300" r:id="rId44"/>
    <p:sldId id="301"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0" d="100"/>
          <a:sy n="70" d="100"/>
        </p:scale>
        <p:origin x="-1242" y="-72"/>
      </p:cViewPr>
      <p:guideLst>
        <p:guide orient="horz" pos="2160"/>
        <p:guide pos="2880"/>
      </p:guideLst>
    </p:cSldViewPr>
  </p:slideViewPr>
  <p:notesTextViewPr>
    <p:cViewPr>
      <p:scale>
        <a:sx n="1" d="1"/>
        <a:sy n="1" d="1"/>
      </p:scale>
      <p:origin x="0" y="0"/>
    </p:cViewPr>
  </p:notesTextViewPr>
  <p:sorterViewPr>
    <p:cViewPr>
      <p:scale>
        <a:sx n="100" d="100"/>
        <a:sy n="100" d="100"/>
      </p:scale>
      <p:origin x="0" y="843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58.wmf"/><Relationship Id="rId3" Type="http://schemas.openxmlformats.org/officeDocument/2006/relationships/image" Target="../media/image53.wmf"/><Relationship Id="rId7" Type="http://schemas.openxmlformats.org/officeDocument/2006/relationships/image" Target="../media/image57.wmf"/><Relationship Id="rId2" Type="http://schemas.openxmlformats.org/officeDocument/2006/relationships/image" Target="../media/image52.wmf"/><Relationship Id="rId1" Type="http://schemas.openxmlformats.org/officeDocument/2006/relationships/image" Target="../media/image51.wmf"/><Relationship Id="rId6" Type="http://schemas.openxmlformats.org/officeDocument/2006/relationships/image" Target="../media/image56.wmf"/><Relationship Id="rId5" Type="http://schemas.openxmlformats.org/officeDocument/2006/relationships/image" Target="../media/image55.wmf"/><Relationship Id="rId10" Type="http://schemas.openxmlformats.org/officeDocument/2006/relationships/image" Target="../media/image60.wmf"/><Relationship Id="rId4" Type="http://schemas.openxmlformats.org/officeDocument/2006/relationships/image" Target="../media/image54.wmf"/><Relationship Id="rId9" Type="http://schemas.openxmlformats.org/officeDocument/2006/relationships/image" Target="../media/image59.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image" Target="../media/image64.wmf"/><Relationship Id="rId1" Type="http://schemas.openxmlformats.org/officeDocument/2006/relationships/image" Target="../media/image46.wmf"/><Relationship Id="rId4" Type="http://schemas.openxmlformats.org/officeDocument/2006/relationships/image" Target="../media/image66.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68.wmf"/><Relationship Id="rId1" Type="http://schemas.openxmlformats.org/officeDocument/2006/relationships/image" Target="../media/image67.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image" Target="../media/image73.wmf"/><Relationship Id="rId1" Type="http://schemas.openxmlformats.org/officeDocument/2006/relationships/image" Target="../media/image72.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77.wmf"/><Relationship Id="rId2" Type="http://schemas.openxmlformats.org/officeDocument/2006/relationships/image" Target="../media/image76.wmf"/><Relationship Id="rId1" Type="http://schemas.openxmlformats.org/officeDocument/2006/relationships/image" Target="../media/image75.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79.wmf"/><Relationship Id="rId1" Type="http://schemas.openxmlformats.org/officeDocument/2006/relationships/image" Target="../media/image78.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81.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83.wmf"/><Relationship Id="rId1" Type="http://schemas.openxmlformats.org/officeDocument/2006/relationships/image" Target="../media/image82.wmf"/><Relationship Id="rId6" Type="http://schemas.openxmlformats.org/officeDocument/2006/relationships/image" Target="../media/image86.wmf"/><Relationship Id="rId5" Type="http://schemas.openxmlformats.org/officeDocument/2006/relationships/image" Target="../media/image85.wmf"/><Relationship Id="rId4" Type="http://schemas.openxmlformats.org/officeDocument/2006/relationships/image" Target="../media/image84.wmf"/></Relationships>
</file>

<file path=ppt/drawings/_rels/vmlDrawing18.vml.rels><?xml version="1.0" encoding="UTF-8" standalone="yes"?>
<Relationships xmlns="http://schemas.openxmlformats.org/package/2006/relationships"><Relationship Id="rId8" Type="http://schemas.openxmlformats.org/officeDocument/2006/relationships/image" Target="../media/image91.wmf"/><Relationship Id="rId3" Type="http://schemas.openxmlformats.org/officeDocument/2006/relationships/image" Target="../media/image51.wmf"/><Relationship Id="rId7" Type="http://schemas.openxmlformats.org/officeDocument/2006/relationships/image" Target="../media/image90.wmf"/><Relationship Id="rId2" Type="http://schemas.openxmlformats.org/officeDocument/2006/relationships/image" Target="../media/image77.wmf"/><Relationship Id="rId1" Type="http://schemas.openxmlformats.org/officeDocument/2006/relationships/image" Target="../media/image75.wmf"/><Relationship Id="rId6" Type="http://schemas.openxmlformats.org/officeDocument/2006/relationships/image" Target="../media/image89.wmf"/><Relationship Id="rId5" Type="http://schemas.openxmlformats.org/officeDocument/2006/relationships/image" Target="../media/image88.wmf"/><Relationship Id="rId4" Type="http://schemas.openxmlformats.org/officeDocument/2006/relationships/image" Target="../media/image87.wmf"/><Relationship Id="rId9" Type="http://schemas.openxmlformats.org/officeDocument/2006/relationships/image" Target="../media/image92.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93.wmf"/><Relationship Id="rId2" Type="http://schemas.openxmlformats.org/officeDocument/2006/relationships/image" Target="../media/image91.wmf"/><Relationship Id="rId1" Type="http://schemas.openxmlformats.org/officeDocument/2006/relationships/image" Target="../media/image51.wmf"/><Relationship Id="rId4" Type="http://schemas.openxmlformats.org/officeDocument/2006/relationships/image" Target="../media/image9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0.vml.rels><?xml version="1.0" encoding="UTF-8" standalone="yes"?>
<Relationships xmlns="http://schemas.openxmlformats.org/package/2006/relationships"><Relationship Id="rId8" Type="http://schemas.openxmlformats.org/officeDocument/2006/relationships/image" Target="../media/image102.wmf"/><Relationship Id="rId3" Type="http://schemas.openxmlformats.org/officeDocument/2006/relationships/image" Target="../media/image97.wmf"/><Relationship Id="rId7" Type="http://schemas.openxmlformats.org/officeDocument/2006/relationships/image" Target="../media/image101.wmf"/><Relationship Id="rId2" Type="http://schemas.openxmlformats.org/officeDocument/2006/relationships/image" Target="../media/image77.wmf"/><Relationship Id="rId1" Type="http://schemas.openxmlformats.org/officeDocument/2006/relationships/image" Target="../media/image75.wmf"/><Relationship Id="rId6" Type="http://schemas.openxmlformats.org/officeDocument/2006/relationships/image" Target="../media/image100.wmf"/><Relationship Id="rId5" Type="http://schemas.openxmlformats.org/officeDocument/2006/relationships/image" Target="../media/image99.wmf"/><Relationship Id="rId4" Type="http://schemas.openxmlformats.org/officeDocument/2006/relationships/image" Target="../media/image98.wmf"/><Relationship Id="rId9" Type="http://schemas.openxmlformats.org/officeDocument/2006/relationships/image" Target="../media/image103.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106.wmf"/><Relationship Id="rId2" Type="http://schemas.openxmlformats.org/officeDocument/2006/relationships/image" Target="../media/image105.wmf"/><Relationship Id="rId1" Type="http://schemas.openxmlformats.org/officeDocument/2006/relationships/image" Target="../media/image104.wmf"/><Relationship Id="rId5" Type="http://schemas.openxmlformats.org/officeDocument/2006/relationships/image" Target="../media/image108.wmf"/><Relationship Id="rId4" Type="http://schemas.openxmlformats.org/officeDocument/2006/relationships/image" Target="../media/image107.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13.wmf"/><Relationship Id="rId2" Type="http://schemas.openxmlformats.org/officeDocument/2006/relationships/image" Target="../media/image112.wmf"/><Relationship Id="rId1" Type="http://schemas.openxmlformats.org/officeDocument/2006/relationships/image" Target="../media/image72.wmf"/><Relationship Id="rId4" Type="http://schemas.openxmlformats.org/officeDocument/2006/relationships/image" Target="../media/image114.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117.wmf"/><Relationship Id="rId2" Type="http://schemas.openxmlformats.org/officeDocument/2006/relationships/image" Target="../media/image116.wmf"/><Relationship Id="rId1" Type="http://schemas.openxmlformats.org/officeDocument/2006/relationships/image" Target="../media/image115.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20.wmf"/><Relationship Id="rId2" Type="http://schemas.openxmlformats.org/officeDocument/2006/relationships/image" Target="../media/image119.wmf"/><Relationship Id="rId1" Type="http://schemas.openxmlformats.org/officeDocument/2006/relationships/image" Target="../media/image118.wmf"/><Relationship Id="rId4" Type="http://schemas.openxmlformats.org/officeDocument/2006/relationships/image" Target="../media/image121.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122.wmf"/><Relationship Id="rId2" Type="http://schemas.openxmlformats.org/officeDocument/2006/relationships/image" Target="../media/image87.wmf"/><Relationship Id="rId1" Type="http://schemas.openxmlformats.org/officeDocument/2006/relationships/image" Target="../media/image51.wmf"/><Relationship Id="rId5" Type="http://schemas.openxmlformats.org/officeDocument/2006/relationships/image" Target="../media/image124.wmf"/><Relationship Id="rId4" Type="http://schemas.openxmlformats.org/officeDocument/2006/relationships/image" Target="../media/image123.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122.wmf"/><Relationship Id="rId2" Type="http://schemas.openxmlformats.org/officeDocument/2006/relationships/image" Target="../media/image133.wmf"/><Relationship Id="rId1" Type="http://schemas.openxmlformats.org/officeDocument/2006/relationships/image" Target="../media/image132.wmf"/><Relationship Id="rId5" Type="http://schemas.openxmlformats.org/officeDocument/2006/relationships/image" Target="../media/image135.wmf"/><Relationship Id="rId4" Type="http://schemas.openxmlformats.org/officeDocument/2006/relationships/image" Target="../media/image134.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 Id="rId4"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0.wmf"/><Relationship Id="rId7" Type="http://schemas.openxmlformats.org/officeDocument/2006/relationships/image" Target="../media/image24.wmf"/><Relationship Id="rId2" Type="http://schemas.openxmlformats.org/officeDocument/2006/relationships/image" Target="../media/image19.wmf"/><Relationship Id="rId1" Type="http://schemas.openxmlformats.org/officeDocument/2006/relationships/image" Target="../media/image18.wmf"/><Relationship Id="rId6" Type="http://schemas.openxmlformats.org/officeDocument/2006/relationships/image" Target="../media/image23.wmf"/><Relationship Id="rId5" Type="http://schemas.openxmlformats.org/officeDocument/2006/relationships/image" Target="../media/image22.wmf"/><Relationship Id="rId4" Type="http://schemas.openxmlformats.org/officeDocument/2006/relationships/image" Target="../media/image21.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7.wmf"/><Relationship Id="rId7" Type="http://schemas.openxmlformats.org/officeDocument/2006/relationships/image" Target="../media/image31.wmf"/><Relationship Id="rId2" Type="http://schemas.openxmlformats.org/officeDocument/2006/relationships/image" Target="../media/image26.wmf"/><Relationship Id="rId1" Type="http://schemas.openxmlformats.org/officeDocument/2006/relationships/image" Target="../media/image25.wmf"/><Relationship Id="rId6" Type="http://schemas.openxmlformats.org/officeDocument/2006/relationships/image" Target="../media/image30.wmf"/><Relationship Id="rId5" Type="http://schemas.openxmlformats.org/officeDocument/2006/relationships/image" Target="../media/image29.wmf"/><Relationship Id="rId4" Type="http://schemas.openxmlformats.org/officeDocument/2006/relationships/image" Target="../media/image28.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image" Target="../media/image35.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42.wmf"/><Relationship Id="rId7" Type="http://schemas.openxmlformats.org/officeDocument/2006/relationships/image" Target="../media/image46.wmf"/><Relationship Id="rId2" Type="http://schemas.openxmlformats.org/officeDocument/2006/relationships/image" Target="../media/image41.wmf"/><Relationship Id="rId1" Type="http://schemas.openxmlformats.org/officeDocument/2006/relationships/image" Target="../media/image40.wmf"/><Relationship Id="rId6" Type="http://schemas.openxmlformats.org/officeDocument/2006/relationships/image" Target="../media/image45.wmf"/><Relationship Id="rId5" Type="http://schemas.openxmlformats.org/officeDocument/2006/relationships/image" Target="../media/image44.wmf"/><Relationship Id="rId4" Type="http://schemas.openxmlformats.org/officeDocument/2006/relationships/image" Target="../media/image43.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3.wmf"/><Relationship Id="rId1" Type="http://schemas.openxmlformats.org/officeDocument/2006/relationships/image" Target="../media/image47.wmf"/><Relationship Id="rId4" Type="http://schemas.openxmlformats.org/officeDocument/2006/relationships/image" Target="../media/image4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A31CEC-5199-468F-8FD3-68142C551EDD}" type="datetimeFigureOut">
              <a:rPr lang="en-US" smtClean="0"/>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D1232-8A07-4F79-9CC9-A74BA70269B8}" type="slidenum">
              <a:rPr lang="en-US" smtClean="0"/>
              <a:t>‹#›</a:t>
            </a:fld>
            <a:endParaRPr lang="en-US"/>
          </a:p>
        </p:txBody>
      </p:sp>
    </p:spTree>
    <p:extLst>
      <p:ext uri="{BB962C8B-B14F-4D97-AF65-F5344CB8AC3E}">
        <p14:creationId xmlns:p14="http://schemas.microsoft.com/office/powerpoint/2010/main" val="876528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A31CEC-5199-468F-8FD3-68142C551EDD}" type="datetimeFigureOut">
              <a:rPr lang="en-US" smtClean="0"/>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D1232-8A07-4F79-9CC9-A74BA70269B8}" type="slidenum">
              <a:rPr lang="en-US" smtClean="0"/>
              <a:t>‹#›</a:t>
            </a:fld>
            <a:endParaRPr lang="en-US"/>
          </a:p>
        </p:txBody>
      </p:sp>
    </p:spTree>
    <p:extLst>
      <p:ext uri="{BB962C8B-B14F-4D97-AF65-F5344CB8AC3E}">
        <p14:creationId xmlns:p14="http://schemas.microsoft.com/office/powerpoint/2010/main" val="3401337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A31CEC-5199-468F-8FD3-68142C551EDD}" type="datetimeFigureOut">
              <a:rPr lang="en-US" smtClean="0"/>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D1232-8A07-4F79-9CC9-A74BA70269B8}" type="slidenum">
              <a:rPr lang="en-US" smtClean="0"/>
              <a:t>‹#›</a:t>
            </a:fld>
            <a:endParaRPr lang="en-US"/>
          </a:p>
        </p:txBody>
      </p:sp>
    </p:spTree>
    <p:extLst>
      <p:ext uri="{BB962C8B-B14F-4D97-AF65-F5344CB8AC3E}">
        <p14:creationId xmlns:p14="http://schemas.microsoft.com/office/powerpoint/2010/main" val="1281099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9A31CEC-5199-468F-8FD3-68142C551EDD}" type="datetimeFigureOut">
              <a:rPr lang="en-US" smtClean="0"/>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D1232-8A07-4F79-9CC9-A74BA70269B8}" type="slidenum">
              <a:rPr lang="en-US" smtClean="0"/>
              <a:t>‹#›</a:t>
            </a:fld>
            <a:endParaRPr lang="en-US"/>
          </a:p>
        </p:txBody>
      </p:sp>
    </p:spTree>
    <p:extLst>
      <p:ext uri="{BB962C8B-B14F-4D97-AF65-F5344CB8AC3E}">
        <p14:creationId xmlns:p14="http://schemas.microsoft.com/office/powerpoint/2010/main" val="1590187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9A31CEC-5199-468F-8FD3-68142C551EDD}" type="datetimeFigureOut">
              <a:rPr lang="en-US" smtClean="0"/>
              <a:t>9/28/2020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D1232-8A07-4F79-9CC9-A74BA70269B8}" type="slidenum">
              <a:rPr lang="en-US" smtClean="0"/>
              <a:t>‹#›</a:t>
            </a:fld>
            <a:endParaRPr lang="en-US"/>
          </a:p>
        </p:txBody>
      </p:sp>
    </p:spTree>
    <p:extLst>
      <p:ext uri="{BB962C8B-B14F-4D97-AF65-F5344CB8AC3E}">
        <p14:creationId xmlns:p14="http://schemas.microsoft.com/office/powerpoint/2010/main" val="1562802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A31CEC-5199-468F-8FD3-68142C551EDD}" type="datetimeFigureOut">
              <a:rPr lang="en-US" smtClean="0"/>
              <a:t>9/28/2020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8D1232-8A07-4F79-9CC9-A74BA70269B8}" type="slidenum">
              <a:rPr lang="en-US" smtClean="0"/>
              <a:t>‹#›</a:t>
            </a:fld>
            <a:endParaRPr lang="en-US"/>
          </a:p>
        </p:txBody>
      </p:sp>
    </p:spTree>
    <p:extLst>
      <p:ext uri="{BB962C8B-B14F-4D97-AF65-F5344CB8AC3E}">
        <p14:creationId xmlns:p14="http://schemas.microsoft.com/office/powerpoint/2010/main" val="2321508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9A31CEC-5199-468F-8FD3-68142C551EDD}" type="datetimeFigureOut">
              <a:rPr lang="en-US" smtClean="0"/>
              <a:t>9/28/2020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8D1232-8A07-4F79-9CC9-A74BA70269B8}" type="slidenum">
              <a:rPr lang="en-US" smtClean="0"/>
              <a:t>‹#›</a:t>
            </a:fld>
            <a:endParaRPr lang="en-US"/>
          </a:p>
        </p:txBody>
      </p:sp>
    </p:spTree>
    <p:extLst>
      <p:ext uri="{BB962C8B-B14F-4D97-AF65-F5344CB8AC3E}">
        <p14:creationId xmlns:p14="http://schemas.microsoft.com/office/powerpoint/2010/main" val="3446176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9A31CEC-5199-468F-8FD3-68142C551EDD}" type="datetimeFigureOut">
              <a:rPr lang="en-US" smtClean="0"/>
              <a:t>9/28/2020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8D1232-8A07-4F79-9CC9-A74BA70269B8}" type="slidenum">
              <a:rPr lang="en-US" smtClean="0"/>
              <a:t>‹#›</a:t>
            </a:fld>
            <a:endParaRPr lang="en-US"/>
          </a:p>
        </p:txBody>
      </p:sp>
    </p:spTree>
    <p:extLst>
      <p:ext uri="{BB962C8B-B14F-4D97-AF65-F5344CB8AC3E}">
        <p14:creationId xmlns:p14="http://schemas.microsoft.com/office/powerpoint/2010/main" val="3263303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A31CEC-5199-468F-8FD3-68142C551EDD}" type="datetimeFigureOut">
              <a:rPr lang="en-US" smtClean="0"/>
              <a:t>9/28/2020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8D1232-8A07-4F79-9CC9-A74BA70269B8}" type="slidenum">
              <a:rPr lang="en-US" smtClean="0"/>
              <a:t>‹#›</a:t>
            </a:fld>
            <a:endParaRPr lang="en-US"/>
          </a:p>
        </p:txBody>
      </p:sp>
    </p:spTree>
    <p:extLst>
      <p:ext uri="{BB962C8B-B14F-4D97-AF65-F5344CB8AC3E}">
        <p14:creationId xmlns:p14="http://schemas.microsoft.com/office/powerpoint/2010/main" val="401069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A31CEC-5199-468F-8FD3-68142C551EDD}" type="datetimeFigureOut">
              <a:rPr lang="en-US" smtClean="0"/>
              <a:t>9/28/2020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8D1232-8A07-4F79-9CC9-A74BA70269B8}" type="slidenum">
              <a:rPr lang="en-US" smtClean="0"/>
              <a:t>‹#›</a:t>
            </a:fld>
            <a:endParaRPr lang="en-US"/>
          </a:p>
        </p:txBody>
      </p:sp>
    </p:spTree>
    <p:extLst>
      <p:ext uri="{BB962C8B-B14F-4D97-AF65-F5344CB8AC3E}">
        <p14:creationId xmlns:p14="http://schemas.microsoft.com/office/powerpoint/2010/main" val="1128783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9A31CEC-5199-468F-8FD3-68142C551EDD}" type="datetimeFigureOut">
              <a:rPr lang="en-US" smtClean="0"/>
              <a:t>9/28/2020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8D1232-8A07-4F79-9CC9-A74BA70269B8}" type="slidenum">
              <a:rPr lang="en-US" smtClean="0"/>
              <a:t>‹#›</a:t>
            </a:fld>
            <a:endParaRPr lang="en-US"/>
          </a:p>
        </p:txBody>
      </p:sp>
    </p:spTree>
    <p:extLst>
      <p:ext uri="{BB962C8B-B14F-4D97-AF65-F5344CB8AC3E}">
        <p14:creationId xmlns:p14="http://schemas.microsoft.com/office/powerpoint/2010/main" val="3614413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A31CEC-5199-468F-8FD3-68142C551EDD}" type="datetimeFigureOut">
              <a:rPr lang="en-US" smtClean="0"/>
              <a:t>9/28/2020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8D1232-8A07-4F79-9CC9-A74BA70269B8}" type="slidenum">
              <a:rPr lang="en-US" smtClean="0"/>
              <a:t>‹#›</a:t>
            </a:fld>
            <a:endParaRPr lang="en-US"/>
          </a:p>
        </p:txBody>
      </p:sp>
    </p:spTree>
    <p:extLst>
      <p:ext uri="{BB962C8B-B14F-4D97-AF65-F5344CB8AC3E}">
        <p14:creationId xmlns:p14="http://schemas.microsoft.com/office/powerpoint/2010/main" val="23062525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5.bin"/><Relationship Id="rId3" Type="http://schemas.microsoft.com/office/2007/relationships/media" Target="../media/media10.wav"/><Relationship Id="rId7" Type="http://schemas.openxmlformats.org/officeDocument/2006/relationships/image" Target="../media/image13.wmf"/><Relationship Id="rId2" Type="http://schemas.openxmlformats.org/officeDocument/2006/relationships/tags" Target="../tags/tag9.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slideLayout" Target="../slideLayouts/slideLayout2.xml"/><Relationship Id="rId10" Type="http://schemas.openxmlformats.org/officeDocument/2006/relationships/image" Target="../media/image1.png"/><Relationship Id="rId4" Type="http://schemas.openxmlformats.org/officeDocument/2006/relationships/audio" Target="../media/media10.wav"/><Relationship Id="rId9" Type="http://schemas.openxmlformats.org/officeDocument/2006/relationships/image" Target="../media/image14.wmf"/></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17.wmf"/><Relationship Id="rId3" Type="http://schemas.microsoft.com/office/2007/relationships/media" Target="../media/media11.wav"/><Relationship Id="rId7" Type="http://schemas.openxmlformats.org/officeDocument/2006/relationships/image" Target="../media/image14.wmf"/><Relationship Id="rId12" Type="http://schemas.openxmlformats.org/officeDocument/2006/relationships/oleObject" Target="../embeddings/oleObject9.bin"/><Relationship Id="rId2" Type="http://schemas.openxmlformats.org/officeDocument/2006/relationships/tags" Target="../tags/tag10.xml"/><Relationship Id="rId1" Type="http://schemas.openxmlformats.org/officeDocument/2006/relationships/vmlDrawing" Target="../drawings/vmlDrawing4.vml"/><Relationship Id="rId6" Type="http://schemas.openxmlformats.org/officeDocument/2006/relationships/oleObject" Target="../embeddings/oleObject6.bin"/><Relationship Id="rId11" Type="http://schemas.openxmlformats.org/officeDocument/2006/relationships/image" Target="../media/image16.wmf"/><Relationship Id="rId5" Type="http://schemas.openxmlformats.org/officeDocument/2006/relationships/slideLayout" Target="../slideLayouts/slideLayout2.xml"/><Relationship Id="rId10" Type="http://schemas.openxmlformats.org/officeDocument/2006/relationships/oleObject" Target="../embeddings/oleObject8.bin"/><Relationship Id="rId4" Type="http://schemas.openxmlformats.org/officeDocument/2006/relationships/audio" Target="../media/media11.wav"/><Relationship Id="rId9" Type="http://schemas.openxmlformats.org/officeDocument/2006/relationships/image" Target="../media/image15.wmf"/><Relationship Id="rId14"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11.bin"/><Relationship Id="rId13" Type="http://schemas.openxmlformats.org/officeDocument/2006/relationships/image" Target="../media/image21.wmf"/><Relationship Id="rId18" Type="http://schemas.openxmlformats.org/officeDocument/2006/relationships/image" Target="../media/image4.gif"/><Relationship Id="rId3" Type="http://schemas.microsoft.com/office/2007/relationships/media" Target="../media/media12.wav"/><Relationship Id="rId21" Type="http://schemas.openxmlformats.org/officeDocument/2006/relationships/image" Target="../media/image1.png"/><Relationship Id="rId7" Type="http://schemas.openxmlformats.org/officeDocument/2006/relationships/image" Target="../media/image18.wmf"/><Relationship Id="rId12" Type="http://schemas.openxmlformats.org/officeDocument/2006/relationships/oleObject" Target="../embeddings/oleObject13.bin"/><Relationship Id="rId17" Type="http://schemas.openxmlformats.org/officeDocument/2006/relationships/image" Target="../media/image23.wmf"/><Relationship Id="rId2" Type="http://schemas.openxmlformats.org/officeDocument/2006/relationships/tags" Target="../tags/tag11.xml"/><Relationship Id="rId16" Type="http://schemas.openxmlformats.org/officeDocument/2006/relationships/oleObject" Target="../embeddings/oleObject15.bin"/><Relationship Id="rId20" Type="http://schemas.openxmlformats.org/officeDocument/2006/relationships/image" Target="../media/image24.wmf"/><Relationship Id="rId1" Type="http://schemas.openxmlformats.org/officeDocument/2006/relationships/vmlDrawing" Target="../drawings/vmlDrawing5.vml"/><Relationship Id="rId6" Type="http://schemas.openxmlformats.org/officeDocument/2006/relationships/oleObject" Target="../embeddings/oleObject10.bin"/><Relationship Id="rId11" Type="http://schemas.openxmlformats.org/officeDocument/2006/relationships/image" Target="../media/image20.wmf"/><Relationship Id="rId5" Type="http://schemas.openxmlformats.org/officeDocument/2006/relationships/slideLayout" Target="../slideLayouts/slideLayout2.xml"/><Relationship Id="rId15" Type="http://schemas.openxmlformats.org/officeDocument/2006/relationships/image" Target="../media/image22.wmf"/><Relationship Id="rId10" Type="http://schemas.openxmlformats.org/officeDocument/2006/relationships/oleObject" Target="../embeddings/oleObject12.bin"/><Relationship Id="rId19" Type="http://schemas.openxmlformats.org/officeDocument/2006/relationships/oleObject" Target="../embeddings/oleObject16.bin"/><Relationship Id="rId4" Type="http://schemas.openxmlformats.org/officeDocument/2006/relationships/audio" Target="../media/media12.wav"/><Relationship Id="rId9" Type="http://schemas.openxmlformats.org/officeDocument/2006/relationships/image" Target="../media/image19.wmf"/><Relationship Id="rId14" Type="http://schemas.openxmlformats.org/officeDocument/2006/relationships/oleObject" Target="../embeddings/oleObject14.bin"/></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18.bin"/><Relationship Id="rId13" Type="http://schemas.openxmlformats.org/officeDocument/2006/relationships/image" Target="../media/image28.wmf"/><Relationship Id="rId18" Type="http://schemas.openxmlformats.org/officeDocument/2006/relationships/oleObject" Target="../embeddings/oleObject23.bin"/><Relationship Id="rId3" Type="http://schemas.microsoft.com/office/2007/relationships/media" Target="../media/media13.wav"/><Relationship Id="rId7" Type="http://schemas.openxmlformats.org/officeDocument/2006/relationships/image" Target="../media/image25.wmf"/><Relationship Id="rId12" Type="http://schemas.openxmlformats.org/officeDocument/2006/relationships/oleObject" Target="../embeddings/oleObject20.bin"/><Relationship Id="rId17" Type="http://schemas.openxmlformats.org/officeDocument/2006/relationships/image" Target="../media/image30.wmf"/><Relationship Id="rId2" Type="http://schemas.openxmlformats.org/officeDocument/2006/relationships/tags" Target="../tags/tag12.xml"/><Relationship Id="rId16" Type="http://schemas.openxmlformats.org/officeDocument/2006/relationships/oleObject" Target="../embeddings/oleObject22.bin"/><Relationship Id="rId20" Type="http://schemas.openxmlformats.org/officeDocument/2006/relationships/image" Target="../media/image1.png"/><Relationship Id="rId1" Type="http://schemas.openxmlformats.org/officeDocument/2006/relationships/vmlDrawing" Target="../drawings/vmlDrawing6.vml"/><Relationship Id="rId6" Type="http://schemas.openxmlformats.org/officeDocument/2006/relationships/oleObject" Target="../embeddings/oleObject17.bin"/><Relationship Id="rId11" Type="http://schemas.openxmlformats.org/officeDocument/2006/relationships/image" Target="../media/image27.wmf"/><Relationship Id="rId5" Type="http://schemas.openxmlformats.org/officeDocument/2006/relationships/slideLayout" Target="../slideLayouts/slideLayout2.xml"/><Relationship Id="rId15" Type="http://schemas.openxmlformats.org/officeDocument/2006/relationships/image" Target="../media/image29.wmf"/><Relationship Id="rId10" Type="http://schemas.openxmlformats.org/officeDocument/2006/relationships/oleObject" Target="../embeddings/oleObject19.bin"/><Relationship Id="rId19" Type="http://schemas.openxmlformats.org/officeDocument/2006/relationships/image" Target="../media/image31.wmf"/><Relationship Id="rId4" Type="http://schemas.openxmlformats.org/officeDocument/2006/relationships/audio" Target="../media/media13.wav"/><Relationship Id="rId9" Type="http://schemas.openxmlformats.org/officeDocument/2006/relationships/image" Target="../media/image26.wmf"/><Relationship Id="rId14" Type="http://schemas.openxmlformats.org/officeDocument/2006/relationships/oleObject" Target="../embeddings/oleObject21.bin"/></Relationships>
</file>

<file path=ppt/slides/_rels/slide1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audio" Target="../media/media14.wav"/><Relationship Id="rId7" Type="http://schemas.openxmlformats.org/officeDocument/2006/relationships/image" Target="../media/image34.png"/><Relationship Id="rId2" Type="http://schemas.microsoft.com/office/2007/relationships/media" Target="../media/media14.wav"/><Relationship Id="rId1" Type="http://schemas.openxmlformats.org/officeDocument/2006/relationships/tags" Target="../tags/tag1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25.bin"/><Relationship Id="rId3" Type="http://schemas.microsoft.com/office/2007/relationships/media" Target="../media/media15.wav"/><Relationship Id="rId7" Type="http://schemas.openxmlformats.org/officeDocument/2006/relationships/image" Target="../media/image35.wmf"/><Relationship Id="rId12" Type="http://schemas.openxmlformats.org/officeDocument/2006/relationships/image" Target="../media/image1.png"/><Relationship Id="rId2" Type="http://schemas.openxmlformats.org/officeDocument/2006/relationships/tags" Target="../tags/tag14.xml"/><Relationship Id="rId1" Type="http://schemas.openxmlformats.org/officeDocument/2006/relationships/vmlDrawing" Target="../drawings/vmlDrawing7.vml"/><Relationship Id="rId6" Type="http://schemas.openxmlformats.org/officeDocument/2006/relationships/oleObject" Target="../embeddings/oleObject24.bin"/><Relationship Id="rId11" Type="http://schemas.openxmlformats.org/officeDocument/2006/relationships/image" Target="../media/image37.wmf"/><Relationship Id="rId5" Type="http://schemas.openxmlformats.org/officeDocument/2006/relationships/slideLayout" Target="../slideLayouts/slideLayout2.xml"/><Relationship Id="rId10" Type="http://schemas.openxmlformats.org/officeDocument/2006/relationships/oleObject" Target="../embeddings/oleObject26.bin"/><Relationship Id="rId4" Type="http://schemas.openxmlformats.org/officeDocument/2006/relationships/audio" Target="../media/media15.wav"/><Relationship Id="rId9" Type="http://schemas.openxmlformats.org/officeDocument/2006/relationships/image" Target="../media/image36.wmf"/></Relationships>
</file>

<file path=ppt/slides/_rels/slide16.xml.rels><?xml version="1.0" encoding="UTF-8" standalone="yes"?>
<Relationships xmlns="http://schemas.openxmlformats.org/package/2006/relationships"><Relationship Id="rId3" Type="http://schemas.openxmlformats.org/officeDocument/2006/relationships/audio" Target="../media/media16.wav"/><Relationship Id="rId7" Type="http://schemas.openxmlformats.org/officeDocument/2006/relationships/image" Target="../media/image1.png"/><Relationship Id="rId2" Type="http://schemas.microsoft.com/office/2007/relationships/media" Target="../media/media16.wav"/><Relationship Id="rId1" Type="http://schemas.openxmlformats.org/officeDocument/2006/relationships/tags" Target="../tags/tag1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28.bin"/><Relationship Id="rId13" Type="http://schemas.openxmlformats.org/officeDocument/2006/relationships/image" Target="../media/image43.wmf"/><Relationship Id="rId18" Type="http://schemas.openxmlformats.org/officeDocument/2006/relationships/oleObject" Target="../embeddings/oleObject33.bin"/><Relationship Id="rId3" Type="http://schemas.microsoft.com/office/2007/relationships/media" Target="../media/media17.wav"/><Relationship Id="rId7" Type="http://schemas.openxmlformats.org/officeDocument/2006/relationships/image" Target="../media/image40.wmf"/><Relationship Id="rId12" Type="http://schemas.openxmlformats.org/officeDocument/2006/relationships/oleObject" Target="../embeddings/oleObject30.bin"/><Relationship Id="rId17" Type="http://schemas.openxmlformats.org/officeDocument/2006/relationships/image" Target="../media/image45.wmf"/><Relationship Id="rId2" Type="http://schemas.openxmlformats.org/officeDocument/2006/relationships/tags" Target="../tags/tag16.xml"/><Relationship Id="rId16" Type="http://schemas.openxmlformats.org/officeDocument/2006/relationships/oleObject" Target="../embeddings/oleObject32.bin"/><Relationship Id="rId20" Type="http://schemas.openxmlformats.org/officeDocument/2006/relationships/image" Target="../media/image1.png"/><Relationship Id="rId1" Type="http://schemas.openxmlformats.org/officeDocument/2006/relationships/vmlDrawing" Target="../drawings/vmlDrawing8.vml"/><Relationship Id="rId6" Type="http://schemas.openxmlformats.org/officeDocument/2006/relationships/oleObject" Target="../embeddings/oleObject27.bin"/><Relationship Id="rId11" Type="http://schemas.openxmlformats.org/officeDocument/2006/relationships/image" Target="../media/image42.wmf"/><Relationship Id="rId5" Type="http://schemas.openxmlformats.org/officeDocument/2006/relationships/slideLayout" Target="../slideLayouts/slideLayout2.xml"/><Relationship Id="rId15" Type="http://schemas.openxmlformats.org/officeDocument/2006/relationships/image" Target="../media/image44.wmf"/><Relationship Id="rId10" Type="http://schemas.openxmlformats.org/officeDocument/2006/relationships/oleObject" Target="../embeddings/oleObject29.bin"/><Relationship Id="rId19" Type="http://schemas.openxmlformats.org/officeDocument/2006/relationships/image" Target="../media/image46.wmf"/><Relationship Id="rId4" Type="http://schemas.openxmlformats.org/officeDocument/2006/relationships/audio" Target="../media/media17.wav"/><Relationship Id="rId9" Type="http://schemas.openxmlformats.org/officeDocument/2006/relationships/image" Target="../media/image41.wmf"/><Relationship Id="rId14" Type="http://schemas.openxmlformats.org/officeDocument/2006/relationships/oleObject" Target="../embeddings/oleObject31.bin"/></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35.bin"/><Relationship Id="rId13" Type="http://schemas.openxmlformats.org/officeDocument/2006/relationships/image" Target="../media/image49.wmf"/><Relationship Id="rId3" Type="http://schemas.microsoft.com/office/2007/relationships/media" Target="../media/media18.wav"/><Relationship Id="rId7" Type="http://schemas.openxmlformats.org/officeDocument/2006/relationships/image" Target="../media/image47.wmf"/><Relationship Id="rId12" Type="http://schemas.openxmlformats.org/officeDocument/2006/relationships/oleObject" Target="../embeddings/oleObject37.bin"/><Relationship Id="rId2" Type="http://schemas.openxmlformats.org/officeDocument/2006/relationships/tags" Target="../tags/tag17.xml"/><Relationship Id="rId1" Type="http://schemas.openxmlformats.org/officeDocument/2006/relationships/vmlDrawing" Target="../drawings/vmlDrawing9.vml"/><Relationship Id="rId6" Type="http://schemas.openxmlformats.org/officeDocument/2006/relationships/oleObject" Target="../embeddings/oleObject34.bin"/><Relationship Id="rId11" Type="http://schemas.openxmlformats.org/officeDocument/2006/relationships/image" Target="../media/image48.wmf"/><Relationship Id="rId5" Type="http://schemas.openxmlformats.org/officeDocument/2006/relationships/slideLayout" Target="../slideLayouts/slideLayout2.xml"/><Relationship Id="rId15" Type="http://schemas.openxmlformats.org/officeDocument/2006/relationships/image" Target="../media/image1.png"/><Relationship Id="rId10" Type="http://schemas.openxmlformats.org/officeDocument/2006/relationships/oleObject" Target="../embeddings/oleObject36.bin"/><Relationship Id="rId4" Type="http://schemas.openxmlformats.org/officeDocument/2006/relationships/audio" Target="../media/media18.wav"/><Relationship Id="rId9" Type="http://schemas.openxmlformats.org/officeDocument/2006/relationships/image" Target="../media/image43.wmf"/><Relationship Id="rId14" Type="http://schemas.openxmlformats.org/officeDocument/2006/relationships/image" Target="../media/image57.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5" Type="http://schemas.openxmlformats.org/officeDocument/2006/relationships/image" Target="../media/image1.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2.bin"/><Relationship Id="rId3" Type="http://schemas.microsoft.com/office/2007/relationships/media" Target="../media/media2.wav"/><Relationship Id="rId7" Type="http://schemas.openxmlformats.org/officeDocument/2006/relationships/image" Target="../media/image2.wmf"/><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1.png"/><Relationship Id="rId5" Type="http://schemas.openxmlformats.org/officeDocument/2006/relationships/slideLayout" Target="../slideLayouts/slideLayout2.xml"/><Relationship Id="rId10" Type="http://schemas.openxmlformats.org/officeDocument/2006/relationships/image" Target="../media/image4.gif"/><Relationship Id="rId4" Type="http://schemas.openxmlformats.org/officeDocument/2006/relationships/audio" Target="../media/media2.wav"/><Relationship Id="rId9" Type="http://schemas.openxmlformats.org/officeDocument/2006/relationships/image" Target="../media/image3.wmf"/></Relationships>
</file>

<file path=ppt/slides/_rels/slide20.xml.rels><?xml version="1.0" encoding="UTF-8" standalone="yes"?>
<Relationships xmlns="http://schemas.openxmlformats.org/package/2006/relationships"><Relationship Id="rId8" Type="http://schemas.openxmlformats.org/officeDocument/2006/relationships/image" Target="../media/image51.wmf"/><Relationship Id="rId13" Type="http://schemas.openxmlformats.org/officeDocument/2006/relationships/oleObject" Target="../embeddings/oleObject41.bin"/><Relationship Id="rId18" Type="http://schemas.openxmlformats.org/officeDocument/2006/relationships/oleObject" Target="../embeddings/oleObject43.bin"/><Relationship Id="rId26" Type="http://schemas.openxmlformats.org/officeDocument/2006/relationships/oleObject" Target="../embeddings/oleObject47.bin"/><Relationship Id="rId3" Type="http://schemas.microsoft.com/office/2007/relationships/media" Target="../media/media20.wav"/><Relationship Id="rId21" Type="http://schemas.openxmlformats.org/officeDocument/2006/relationships/image" Target="../media/image57.wmf"/><Relationship Id="rId7" Type="http://schemas.openxmlformats.org/officeDocument/2006/relationships/oleObject" Target="../embeddings/oleObject38.bin"/><Relationship Id="rId12" Type="http://schemas.openxmlformats.org/officeDocument/2006/relationships/image" Target="../media/image53.wmf"/><Relationship Id="rId17" Type="http://schemas.openxmlformats.org/officeDocument/2006/relationships/image" Target="../media/image55.wmf"/><Relationship Id="rId25" Type="http://schemas.openxmlformats.org/officeDocument/2006/relationships/image" Target="../media/image59.wmf"/><Relationship Id="rId2" Type="http://schemas.openxmlformats.org/officeDocument/2006/relationships/tags" Target="../tags/tag18.xml"/><Relationship Id="rId16" Type="http://schemas.openxmlformats.org/officeDocument/2006/relationships/oleObject" Target="../embeddings/oleObject42.bin"/><Relationship Id="rId20" Type="http://schemas.openxmlformats.org/officeDocument/2006/relationships/oleObject" Target="../embeddings/oleObject44.bin"/><Relationship Id="rId1" Type="http://schemas.openxmlformats.org/officeDocument/2006/relationships/vmlDrawing" Target="../drawings/vmlDrawing10.vml"/><Relationship Id="rId6" Type="http://schemas.openxmlformats.org/officeDocument/2006/relationships/image" Target="../media/image61.tif"/><Relationship Id="rId11" Type="http://schemas.openxmlformats.org/officeDocument/2006/relationships/oleObject" Target="../embeddings/oleObject40.bin"/><Relationship Id="rId24" Type="http://schemas.openxmlformats.org/officeDocument/2006/relationships/oleObject" Target="../embeddings/oleObject46.bin"/><Relationship Id="rId5" Type="http://schemas.openxmlformats.org/officeDocument/2006/relationships/slideLayout" Target="../slideLayouts/slideLayout2.xml"/><Relationship Id="rId15" Type="http://schemas.openxmlformats.org/officeDocument/2006/relationships/image" Target="../media/image62.tif"/><Relationship Id="rId23" Type="http://schemas.openxmlformats.org/officeDocument/2006/relationships/image" Target="../media/image58.wmf"/><Relationship Id="rId28" Type="http://schemas.openxmlformats.org/officeDocument/2006/relationships/image" Target="../media/image63.png"/><Relationship Id="rId10" Type="http://schemas.openxmlformats.org/officeDocument/2006/relationships/image" Target="../media/image52.wmf"/><Relationship Id="rId19" Type="http://schemas.openxmlformats.org/officeDocument/2006/relationships/image" Target="../media/image56.wmf"/><Relationship Id="rId4" Type="http://schemas.openxmlformats.org/officeDocument/2006/relationships/audio" Target="../media/media20.wav"/><Relationship Id="rId9" Type="http://schemas.openxmlformats.org/officeDocument/2006/relationships/oleObject" Target="../embeddings/oleObject39.bin"/><Relationship Id="rId14" Type="http://schemas.openxmlformats.org/officeDocument/2006/relationships/image" Target="../media/image54.wmf"/><Relationship Id="rId22" Type="http://schemas.openxmlformats.org/officeDocument/2006/relationships/oleObject" Target="../embeddings/oleObject45.bin"/><Relationship Id="rId27" Type="http://schemas.openxmlformats.org/officeDocument/2006/relationships/image" Target="../media/image60.wmf"/></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49.bin"/><Relationship Id="rId13" Type="http://schemas.openxmlformats.org/officeDocument/2006/relationships/image" Target="../media/image66.wmf"/><Relationship Id="rId3" Type="http://schemas.microsoft.com/office/2007/relationships/media" Target="../media/media21.wav"/><Relationship Id="rId7" Type="http://schemas.openxmlformats.org/officeDocument/2006/relationships/image" Target="../media/image46.wmf"/><Relationship Id="rId12" Type="http://schemas.openxmlformats.org/officeDocument/2006/relationships/oleObject" Target="../embeddings/oleObject51.bin"/><Relationship Id="rId2" Type="http://schemas.openxmlformats.org/officeDocument/2006/relationships/tags" Target="../tags/tag19.xml"/><Relationship Id="rId1" Type="http://schemas.openxmlformats.org/officeDocument/2006/relationships/vmlDrawing" Target="../drawings/vmlDrawing11.vml"/><Relationship Id="rId6" Type="http://schemas.openxmlformats.org/officeDocument/2006/relationships/oleObject" Target="../embeddings/oleObject48.bin"/><Relationship Id="rId11" Type="http://schemas.openxmlformats.org/officeDocument/2006/relationships/image" Target="../media/image65.wmf"/><Relationship Id="rId5" Type="http://schemas.openxmlformats.org/officeDocument/2006/relationships/slideLayout" Target="../slideLayouts/slideLayout2.xml"/><Relationship Id="rId10" Type="http://schemas.openxmlformats.org/officeDocument/2006/relationships/oleObject" Target="../embeddings/oleObject50.bin"/><Relationship Id="rId4" Type="http://schemas.openxmlformats.org/officeDocument/2006/relationships/audio" Target="../media/media21.wav"/><Relationship Id="rId9" Type="http://schemas.openxmlformats.org/officeDocument/2006/relationships/image" Target="../media/image64.wmf"/><Relationship Id="rId14" Type="http://schemas.openxmlformats.org/officeDocument/2006/relationships/image" Target="../media/image1.png"/></Relationships>
</file>

<file path=ppt/slides/_rels/slide22.xml.rels><?xml version="1.0" encoding="UTF-8" standalone="yes"?>
<Relationships xmlns="http://schemas.openxmlformats.org/package/2006/relationships"><Relationship Id="rId8" Type="http://schemas.openxmlformats.org/officeDocument/2006/relationships/image" Target="../media/image67.wmf"/><Relationship Id="rId13" Type="http://schemas.openxmlformats.org/officeDocument/2006/relationships/image" Target="../media/image1.png"/><Relationship Id="rId3" Type="http://schemas.microsoft.com/office/2007/relationships/media" Target="../media/media22.wav"/><Relationship Id="rId7" Type="http://schemas.openxmlformats.org/officeDocument/2006/relationships/oleObject" Target="../embeddings/oleObject52.bin"/><Relationship Id="rId12" Type="http://schemas.openxmlformats.org/officeDocument/2006/relationships/image" Target="../media/image71.png"/><Relationship Id="rId2" Type="http://schemas.openxmlformats.org/officeDocument/2006/relationships/tags" Target="../tags/tag20.xml"/><Relationship Id="rId1" Type="http://schemas.openxmlformats.org/officeDocument/2006/relationships/vmlDrawing" Target="../drawings/vmlDrawing12.vml"/><Relationship Id="rId6" Type="http://schemas.openxmlformats.org/officeDocument/2006/relationships/image" Target="../media/image69.png"/><Relationship Id="rId11" Type="http://schemas.openxmlformats.org/officeDocument/2006/relationships/image" Target="../media/image70.png"/><Relationship Id="rId5" Type="http://schemas.openxmlformats.org/officeDocument/2006/relationships/slideLayout" Target="../slideLayouts/slideLayout2.xml"/><Relationship Id="rId10" Type="http://schemas.openxmlformats.org/officeDocument/2006/relationships/image" Target="../media/image68.wmf"/><Relationship Id="rId4" Type="http://schemas.openxmlformats.org/officeDocument/2006/relationships/audio" Target="../media/media22.wav"/><Relationship Id="rId9" Type="http://schemas.openxmlformats.org/officeDocument/2006/relationships/oleObject" Target="../embeddings/oleObject53.bin"/></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55.bin"/><Relationship Id="rId3" Type="http://schemas.microsoft.com/office/2007/relationships/media" Target="../media/media23.wav"/><Relationship Id="rId7" Type="http://schemas.openxmlformats.org/officeDocument/2006/relationships/image" Target="../media/image72.wmf"/><Relationship Id="rId12" Type="http://schemas.openxmlformats.org/officeDocument/2006/relationships/image" Target="../media/image1.png"/><Relationship Id="rId2" Type="http://schemas.openxmlformats.org/officeDocument/2006/relationships/tags" Target="../tags/tag21.xml"/><Relationship Id="rId1" Type="http://schemas.openxmlformats.org/officeDocument/2006/relationships/vmlDrawing" Target="../drawings/vmlDrawing13.vml"/><Relationship Id="rId6" Type="http://schemas.openxmlformats.org/officeDocument/2006/relationships/oleObject" Target="../embeddings/oleObject54.bin"/><Relationship Id="rId11" Type="http://schemas.openxmlformats.org/officeDocument/2006/relationships/image" Target="../media/image74.wmf"/><Relationship Id="rId5" Type="http://schemas.openxmlformats.org/officeDocument/2006/relationships/slideLayout" Target="../slideLayouts/slideLayout2.xml"/><Relationship Id="rId10" Type="http://schemas.openxmlformats.org/officeDocument/2006/relationships/oleObject" Target="../embeddings/oleObject56.bin"/><Relationship Id="rId4" Type="http://schemas.openxmlformats.org/officeDocument/2006/relationships/audio" Target="../media/media23.wav"/><Relationship Id="rId9" Type="http://schemas.openxmlformats.org/officeDocument/2006/relationships/image" Target="../media/image73.wmf"/></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58.bin"/><Relationship Id="rId3" Type="http://schemas.microsoft.com/office/2007/relationships/media" Target="../media/media24.wav"/><Relationship Id="rId7" Type="http://schemas.openxmlformats.org/officeDocument/2006/relationships/image" Target="../media/image75.wmf"/><Relationship Id="rId12" Type="http://schemas.openxmlformats.org/officeDocument/2006/relationships/image" Target="../media/image1.png"/><Relationship Id="rId2" Type="http://schemas.openxmlformats.org/officeDocument/2006/relationships/tags" Target="../tags/tag22.xml"/><Relationship Id="rId1" Type="http://schemas.openxmlformats.org/officeDocument/2006/relationships/vmlDrawing" Target="../drawings/vmlDrawing14.vml"/><Relationship Id="rId6" Type="http://schemas.openxmlformats.org/officeDocument/2006/relationships/oleObject" Target="../embeddings/oleObject57.bin"/><Relationship Id="rId11" Type="http://schemas.openxmlformats.org/officeDocument/2006/relationships/image" Target="../media/image77.wmf"/><Relationship Id="rId5" Type="http://schemas.openxmlformats.org/officeDocument/2006/relationships/slideLayout" Target="../slideLayouts/slideLayout2.xml"/><Relationship Id="rId10" Type="http://schemas.openxmlformats.org/officeDocument/2006/relationships/oleObject" Target="../embeddings/oleObject59.bin"/><Relationship Id="rId4" Type="http://schemas.openxmlformats.org/officeDocument/2006/relationships/audio" Target="../media/media24.wav"/><Relationship Id="rId9" Type="http://schemas.openxmlformats.org/officeDocument/2006/relationships/image" Target="../media/image76.wmf"/></Relationships>
</file>

<file path=ppt/slides/_rels/slide25.xml.rels><?xml version="1.0" encoding="UTF-8" standalone="yes"?>
<Relationships xmlns="http://schemas.openxmlformats.org/package/2006/relationships"><Relationship Id="rId8" Type="http://schemas.openxmlformats.org/officeDocument/2006/relationships/image" Target="../media/image78.wmf"/><Relationship Id="rId3" Type="http://schemas.microsoft.com/office/2007/relationships/media" Target="../media/media25.wav"/><Relationship Id="rId7" Type="http://schemas.openxmlformats.org/officeDocument/2006/relationships/oleObject" Target="../embeddings/oleObject60.bin"/><Relationship Id="rId2" Type="http://schemas.openxmlformats.org/officeDocument/2006/relationships/tags" Target="../tags/tag23.xml"/><Relationship Id="rId1" Type="http://schemas.openxmlformats.org/officeDocument/2006/relationships/vmlDrawing" Target="../drawings/vmlDrawing15.vml"/><Relationship Id="rId6" Type="http://schemas.openxmlformats.org/officeDocument/2006/relationships/image" Target="../media/image80.png"/><Relationship Id="rId11" Type="http://schemas.openxmlformats.org/officeDocument/2006/relationships/image" Target="../media/image1.png"/><Relationship Id="rId5" Type="http://schemas.openxmlformats.org/officeDocument/2006/relationships/slideLayout" Target="../slideLayouts/slideLayout2.xml"/><Relationship Id="rId10" Type="http://schemas.openxmlformats.org/officeDocument/2006/relationships/image" Target="../media/image79.wmf"/><Relationship Id="rId4" Type="http://schemas.openxmlformats.org/officeDocument/2006/relationships/audio" Target="../media/media25.wav"/><Relationship Id="rId9" Type="http://schemas.openxmlformats.org/officeDocument/2006/relationships/oleObject" Target="../embeddings/oleObject61.bin"/></Relationships>
</file>

<file path=ppt/slides/_rels/slide26.xml.rels><?xml version="1.0" encoding="UTF-8" standalone="yes"?>
<Relationships xmlns="http://schemas.openxmlformats.org/package/2006/relationships"><Relationship Id="rId8" Type="http://schemas.openxmlformats.org/officeDocument/2006/relationships/image" Target="../media/image81.wmf"/><Relationship Id="rId3" Type="http://schemas.microsoft.com/office/2007/relationships/media" Target="../media/media26.wav"/><Relationship Id="rId7" Type="http://schemas.openxmlformats.org/officeDocument/2006/relationships/oleObject" Target="../embeddings/oleObject62.bin"/><Relationship Id="rId2" Type="http://schemas.openxmlformats.org/officeDocument/2006/relationships/tags" Target="../tags/tag24.xml"/><Relationship Id="rId1" Type="http://schemas.openxmlformats.org/officeDocument/2006/relationships/vmlDrawing" Target="../drawings/vmlDrawing16.vml"/><Relationship Id="rId6" Type="http://schemas.openxmlformats.org/officeDocument/2006/relationships/image" Target="../media/image80.png"/><Relationship Id="rId5" Type="http://schemas.openxmlformats.org/officeDocument/2006/relationships/slideLayout" Target="../slideLayouts/slideLayout2.xml"/><Relationship Id="rId4" Type="http://schemas.openxmlformats.org/officeDocument/2006/relationships/audio" Target="../media/media26.wav"/><Relationship Id="rId9" Type="http://schemas.openxmlformats.org/officeDocument/2006/relationships/image" Target="../media/image1.png"/></Relationships>
</file>

<file path=ppt/slides/_rels/slide27.xml.rels><?xml version="1.0" encoding="UTF-8" standalone="yes"?>
<Relationships xmlns="http://schemas.openxmlformats.org/package/2006/relationships"><Relationship Id="rId8" Type="http://schemas.openxmlformats.org/officeDocument/2006/relationships/image" Target="../media/image82.wmf"/><Relationship Id="rId13" Type="http://schemas.openxmlformats.org/officeDocument/2006/relationships/oleObject" Target="../embeddings/oleObject66.bin"/><Relationship Id="rId18" Type="http://schemas.openxmlformats.org/officeDocument/2006/relationships/image" Target="../media/image86.wmf"/><Relationship Id="rId3" Type="http://schemas.microsoft.com/office/2007/relationships/media" Target="../media/media27.wav"/><Relationship Id="rId7" Type="http://schemas.openxmlformats.org/officeDocument/2006/relationships/oleObject" Target="../embeddings/oleObject63.bin"/><Relationship Id="rId12" Type="http://schemas.openxmlformats.org/officeDocument/2006/relationships/image" Target="../media/image79.wmf"/><Relationship Id="rId17" Type="http://schemas.openxmlformats.org/officeDocument/2006/relationships/oleObject" Target="../embeddings/oleObject68.bin"/><Relationship Id="rId2" Type="http://schemas.openxmlformats.org/officeDocument/2006/relationships/tags" Target="../tags/tag25.xml"/><Relationship Id="rId16" Type="http://schemas.openxmlformats.org/officeDocument/2006/relationships/image" Target="../media/image85.wmf"/><Relationship Id="rId1" Type="http://schemas.openxmlformats.org/officeDocument/2006/relationships/vmlDrawing" Target="../drawings/vmlDrawing17.vml"/><Relationship Id="rId6" Type="http://schemas.openxmlformats.org/officeDocument/2006/relationships/image" Target="../media/image80.png"/><Relationship Id="rId11" Type="http://schemas.openxmlformats.org/officeDocument/2006/relationships/oleObject" Target="../embeddings/oleObject65.bin"/><Relationship Id="rId5" Type="http://schemas.openxmlformats.org/officeDocument/2006/relationships/slideLayout" Target="../slideLayouts/slideLayout2.xml"/><Relationship Id="rId15" Type="http://schemas.openxmlformats.org/officeDocument/2006/relationships/oleObject" Target="../embeddings/oleObject67.bin"/><Relationship Id="rId10" Type="http://schemas.openxmlformats.org/officeDocument/2006/relationships/image" Target="../media/image83.wmf"/><Relationship Id="rId19" Type="http://schemas.openxmlformats.org/officeDocument/2006/relationships/image" Target="../media/image1.png"/><Relationship Id="rId4" Type="http://schemas.openxmlformats.org/officeDocument/2006/relationships/audio" Target="../media/media27.wav"/><Relationship Id="rId9" Type="http://schemas.openxmlformats.org/officeDocument/2006/relationships/oleObject" Target="../embeddings/oleObject64.bin"/><Relationship Id="rId14" Type="http://schemas.openxmlformats.org/officeDocument/2006/relationships/image" Target="../media/image84.wmf"/></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70.bin"/><Relationship Id="rId13" Type="http://schemas.openxmlformats.org/officeDocument/2006/relationships/image" Target="../media/image87.wmf"/><Relationship Id="rId18" Type="http://schemas.openxmlformats.org/officeDocument/2006/relationships/oleObject" Target="../embeddings/oleObject75.bin"/><Relationship Id="rId3" Type="http://schemas.microsoft.com/office/2007/relationships/media" Target="../media/media28.wav"/><Relationship Id="rId21" Type="http://schemas.openxmlformats.org/officeDocument/2006/relationships/image" Target="../media/image91.wmf"/><Relationship Id="rId7" Type="http://schemas.openxmlformats.org/officeDocument/2006/relationships/image" Target="../media/image75.wmf"/><Relationship Id="rId12" Type="http://schemas.openxmlformats.org/officeDocument/2006/relationships/oleObject" Target="../embeddings/oleObject72.bin"/><Relationship Id="rId17" Type="http://schemas.openxmlformats.org/officeDocument/2006/relationships/image" Target="../media/image89.wmf"/><Relationship Id="rId2" Type="http://schemas.openxmlformats.org/officeDocument/2006/relationships/tags" Target="../tags/tag26.xml"/><Relationship Id="rId16" Type="http://schemas.openxmlformats.org/officeDocument/2006/relationships/oleObject" Target="../embeddings/oleObject74.bin"/><Relationship Id="rId20" Type="http://schemas.openxmlformats.org/officeDocument/2006/relationships/oleObject" Target="../embeddings/oleObject76.bin"/><Relationship Id="rId1" Type="http://schemas.openxmlformats.org/officeDocument/2006/relationships/vmlDrawing" Target="../drawings/vmlDrawing18.vml"/><Relationship Id="rId6" Type="http://schemas.openxmlformats.org/officeDocument/2006/relationships/oleObject" Target="../embeddings/oleObject69.bin"/><Relationship Id="rId11" Type="http://schemas.openxmlformats.org/officeDocument/2006/relationships/image" Target="../media/image51.wmf"/><Relationship Id="rId24" Type="http://schemas.openxmlformats.org/officeDocument/2006/relationships/image" Target="../media/image1.png"/><Relationship Id="rId5" Type="http://schemas.openxmlformats.org/officeDocument/2006/relationships/slideLayout" Target="../slideLayouts/slideLayout2.xml"/><Relationship Id="rId15" Type="http://schemas.openxmlformats.org/officeDocument/2006/relationships/image" Target="../media/image88.wmf"/><Relationship Id="rId23" Type="http://schemas.openxmlformats.org/officeDocument/2006/relationships/image" Target="../media/image92.wmf"/><Relationship Id="rId10" Type="http://schemas.openxmlformats.org/officeDocument/2006/relationships/oleObject" Target="../embeddings/oleObject71.bin"/><Relationship Id="rId19" Type="http://schemas.openxmlformats.org/officeDocument/2006/relationships/image" Target="../media/image90.wmf"/><Relationship Id="rId4" Type="http://schemas.openxmlformats.org/officeDocument/2006/relationships/audio" Target="../media/media28.wav"/><Relationship Id="rId9" Type="http://schemas.openxmlformats.org/officeDocument/2006/relationships/image" Target="../media/image77.wmf"/><Relationship Id="rId14" Type="http://schemas.openxmlformats.org/officeDocument/2006/relationships/oleObject" Target="../embeddings/oleObject73.bin"/><Relationship Id="rId22" Type="http://schemas.openxmlformats.org/officeDocument/2006/relationships/oleObject" Target="../embeddings/oleObject77.bin"/></Relationships>
</file>

<file path=ppt/slides/_rels/slide29.xml.rels><?xml version="1.0" encoding="UTF-8" standalone="yes"?>
<Relationships xmlns="http://schemas.openxmlformats.org/package/2006/relationships"><Relationship Id="rId8" Type="http://schemas.openxmlformats.org/officeDocument/2006/relationships/image" Target="../media/image51.wmf"/><Relationship Id="rId13" Type="http://schemas.openxmlformats.org/officeDocument/2006/relationships/image" Target="../media/image96.png"/><Relationship Id="rId3" Type="http://schemas.microsoft.com/office/2007/relationships/media" Target="../media/media29.wav"/><Relationship Id="rId7" Type="http://schemas.openxmlformats.org/officeDocument/2006/relationships/oleObject" Target="../embeddings/oleObject78.bin"/><Relationship Id="rId12" Type="http://schemas.openxmlformats.org/officeDocument/2006/relationships/image" Target="../media/image93.wmf"/><Relationship Id="rId2" Type="http://schemas.openxmlformats.org/officeDocument/2006/relationships/tags" Target="../tags/tag27.xml"/><Relationship Id="rId16" Type="http://schemas.openxmlformats.org/officeDocument/2006/relationships/image" Target="../media/image1.png"/><Relationship Id="rId1" Type="http://schemas.openxmlformats.org/officeDocument/2006/relationships/vmlDrawing" Target="../drawings/vmlDrawing19.vml"/><Relationship Id="rId6" Type="http://schemas.openxmlformats.org/officeDocument/2006/relationships/image" Target="../media/image95.png"/><Relationship Id="rId11" Type="http://schemas.openxmlformats.org/officeDocument/2006/relationships/oleObject" Target="../embeddings/oleObject80.bin"/><Relationship Id="rId5" Type="http://schemas.openxmlformats.org/officeDocument/2006/relationships/slideLayout" Target="../slideLayouts/slideLayout2.xml"/><Relationship Id="rId15" Type="http://schemas.openxmlformats.org/officeDocument/2006/relationships/image" Target="../media/image94.wmf"/><Relationship Id="rId10" Type="http://schemas.openxmlformats.org/officeDocument/2006/relationships/image" Target="../media/image91.wmf"/><Relationship Id="rId4" Type="http://schemas.openxmlformats.org/officeDocument/2006/relationships/audio" Target="../media/media29.wav"/><Relationship Id="rId9" Type="http://schemas.openxmlformats.org/officeDocument/2006/relationships/oleObject" Target="../embeddings/oleObject79.bin"/><Relationship Id="rId14" Type="http://schemas.openxmlformats.org/officeDocument/2006/relationships/oleObject" Target="../embeddings/oleObject81.bin"/></Relationships>
</file>

<file path=ppt/slides/_rels/slide3.xml.rels><?xml version="1.0" encoding="UTF-8" standalone="yes"?>
<Relationships xmlns="http://schemas.openxmlformats.org/package/2006/relationships"><Relationship Id="rId3" Type="http://schemas.openxmlformats.org/officeDocument/2006/relationships/audio" Target="../media/media3.wav"/><Relationship Id="rId7" Type="http://schemas.openxmlformats.org/officeDocument/2006/relationships/image" Target="../media/image1.png"/><Relationship Id="rId2" Type="http://schemas.microsoft.com/office/2007/relationships/media" Target="../media/media3.wav"/><Relationship Id="rId1" Type="http://schemas.openxmlformats.org/officeDocument/2006/relationships/tags" Target="../tags/tag2.xml"/><Relationship Id="rId6" Type="http://schemas.openxmlformats.org/officeDocument/2006/relationships/image" Target="../media/image6.tif"/><Relationship Id="rId5" Type="http://schemas.openxmlformats.org/officeDocument/2006/relationships/image" Target="../media/image5.tif"/><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83.bin"/><Relationship Id="rId13" Type="http://schemas.openxmlformats.org/officeDocument/2006/relationships/image" Target="../media/image98.wmf"/><Relationship Id="rId18" Type="http://schemas.openxmlformats.org/officeDocument/2006/relationships/oleObject" Target="../embeddings/oleObject88.bin"/><Relationship Id="rId3" Type="http://schemas.microsoft.com/office/2007/relationships/media" Target="../media/media30.wav"/><Relationship Id="rId21" Type="http://schemas.openxmlformats.org/officeDocument/2006/relationships/image" Target="../media/image102.wmf"/><Relationship Id="rId7" Type="http://schemas.openxmlformats.org/officeDocument/2006/relationships/image" Target="../media/image75.wmf"/><Relationship Id="rId12" Type="http://schemas.openxmlformats.org/officeDocument/2006/relationships/oleObject" Target="../embeddings/oleObject85.bin"/><Relationship Id="rId17" Type="http://schemas.openxmlformats.org/officeDocument/2006/relationships/image" Target="../media/image100.wmf"/><Relationship Id="rId2" Type="http://schemas.openxmlformats.org/officeDocument/2006/relationships/tags" Target="../tags/tag28.xml"/><Relationship Id="rId16" Type="http://schemas.openxmlformats.org/officeDocument/2006/relationships/oleObject" Target="../embeddings/oleObject87.bin"/><Relationship Id="rId20" Type="http://schemas.openxmlformats.org/officeDocument/2006/relationships/oleObject" Target="../embeddings/oleObject89.bin"/><Relationship Id="rId1" Type="http://schemas.openxmlformats.org/officeDocument/2006/relationships/vmlDrawing" Target="../drawings/vmlDrawing20.vml"/><Relationship Id="rId6" Type="http://schemas.openxmlformats.org/officeDocument/2006/relationships/oleObject" Target="../embeddings/oleObject82.bin"/><Relationship Id="rId11" Type="http://schemas.openxmlformats.org/officeDocument/2006/relationships/image" Target="../media/image97.wmf"/><Relationship Id="rId24" Type="http://schemas.openxmlformats.org/officeDocument/2006/relationships/image" Target="../media/image1.png"/><Relationship Id="rId5" Type="http://schemas.openxmlformats.org/officeDocument/2006/relationships/slideLayout" Target="../slideLayouts/slideLayout2.xml"/><Relationship Id="rId15" Type="http://schemas.openxmlformats.org/officeDocument/2006/relationships/image" Target="../media/image99.wmf"/><Relationship Id="rId23" Type="http://schemas.openxmlformats.org/officeDocument/2006/relationships/image" Target="../media/image103.wmf"/><Relationship Id="rId10" Type="http://schemas.openxmlformats.org/officeDocument/2006/relationships/oleObject" Target="../embeddings/oleObject84.bin"/><Relationship Id="rId19" Type="http://schemas.openxmlformats.org/officeDocument/2006/relationships/image" Target="../media/image101.wmf"/><Relationship Id="rId4" Type="http://schemas.openxmlformats.org/officeDocument/2006/relationships/audio" Target="../media/media30.wav"/><Relationship Id="rId9" Type="http://schemas.openxmlformats.org/officeDocument/2006/relationships/image" Target="../media/image77.wmf"/><Relationship Id="rId14" Type="http://schemas.openxmlformats.org/officeDocument/2006/relationships/oleObject" Target="../embeddings/oleObject86.bin"/><Relationship Id="rId22" Type="http://schemas.openxmlformats.org/officeDocument/2006/relationships/oleObject" Target="../embeddings/oleObject90.bin"/></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92.bin"/><Relationship Id="rId13" Type="http://schemas.openxmlformats.org/officeDocument/2006/relationships/image" Target="../media/image106.wmf"/><Relationship Id="rId18" Type="http://schemas.openxmlformats.org/officeDocument/2006/relationships/image" Target="../media/image111.png"/><Relationship Id="rId3" Type="http://schemas.microsoft.com/office/2007/relationships/media" Target="../media/media31.wav"/><Relationship Id="rId7" Type="http://schemas.openxmlformats.org/officeDocument/2006/relationships/image" Target="../media/image104.wmf"/><Relationship Id="rId12" Type="http://schemas.openxmlformats.org/officeDocument/2006/relationships/oleObject" Target="../embeddings/oleObject93.bin"/><Relationship Id="rId17" Type="http://schemas.openxmlformats.org/officeDocument/2006/relationships/image" Target="../media/image108.wmf"/><Relationship Id="rId2" Type="http://schemas.openxmlformats.org/officeDocument/2006/relationships/tags" Target="../tags/tag29.xml"/><Relationship Id="rId16" Type="http://schemas.openxmlformats.org/officeDocument/2006/relationships/oleObject" Target="../embeddings/oleObject95.bin"/><Relationship Id="rId1" Type="http://schemas.openxmlformats.org/officeDocument/2006/relationships/vmlDrawing" Target="../drawings/vmlDrawing21.vml"/><Relationship Id="rId6" Type="http://schemas.openxmlformats.org/officeDocument/2006/relationships/oleObject" Target="../embeddings/oleObject91.bin"/><Relationship Id="rId11" Type="http://schemas.openxmlformats.org/officeDocument/2006/relationships/image" Target="../media/image110.png"/><Relationship Id="rId5" Type="http://schemas.openxmlformats.org/officeDocument/2006/relationships/slideLayout" Target="../slideLayouts/slideLayout2.xml"/><Relationship Id="rId15" Type="http://schemas.openxmlformats.org/officeDocument/2006/relationships/image" Target="../media/image107.wmf"/><Relationship Id="rId10" Type="http://schemas.openxmlformats.org/officeDocument/2006/relationships/image" Target="../media/image109.png"/><Relationship Id="rId19" Type="http://schemas.openxmlformats.org/officeDocument/2006/relationships/image" Target="../media/image1.png"/><Relationship Id="rId4" Type="http://schemas.openxmlformats.org/officeDocument/2006/relationships/audio" Target="../media/media31.wav"/><Relationship Id="rId9" Type="http://schemas.openxmlformats.org/officeDocument/2006/relationships/image" Target="../media/image105.wmf"/><Relationship Id="rId14" Type="http://schemas.openxmlformats.org/officeDocument/2006/relationships/oleObject" Target="../embeddings/oleObject94.bin"/></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97.bin"/><Relationship Id="rId13" Type="http://schemas.openxmlformats.org/officeDocument/2006/relationships/image" Target="../media/image114.wmf"/><Relationship Id="rId3" Type="http://schemas.microsoft.com/office/2007/relationships/media" Target="../media/media32.wav"/><Relationship Id="rId7" Type="http://schemas.openxmlformats.org/officeDocument/2006/relationships/image" Target="../media/image72.wmf"/><Relationship Id="rId12" Type="http://schemas.openxmlformats.org/officeDocument/2006/relationships/oleObject" Target="../embeddings/oleObject99.bin"/><Relationship Id="rId2" Type="http://schemas.openxmlformats.org/officeDocument/2006/relationships/tags" Target="../tags/tag30.xml"/><Relationship Id="rId1" Type="http://schemas.openxmlformats.org/officeDocument/2006/relationships/vmlDrawing" Target="../drawings/vmlDrawing22.vml"/><Relationship Id="rId6" Type="http://schemas.openxmlformats.org/officeDocument/2006/relationships/oleObject" Target="../embeddings/oleObject96.bin"/><Relationship Id="rId11" Type="http://schemas.openxmlformats.org/officeDocument/2006/relationships/image" Target="../media/image113.wmf"/><Relationship Id="rId5" Type="http://schemas.openxmlformats.org/officeDocument/2006/relationships/slideLayout" Target="../slideLayouts/slideLayout2.xml"/><Relationship Id="rId10" Type="http://schemas.openxmlformats.org/officeDocument/2006/relationships/oleObject" Target="../embeddings/oleObject98.bin"/><Relationship Id="rId4" Type="http://schemas.openxmlformats.org/officeDocument/2006/relationships/audio" Target="../media/media32.wav"/><Relationship Id="rId9" Type="http://schemas.openxmlformats.org/officeDocument/2006/relationships/image" Target="../media/image112.wmf"/><Relationship Id="rId14" Type="http://schemas.openxmlformats.org/officeDocument/2006/relationships/image" Target="../media/image63.png"/></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101.bin"/><Relationship Id="rId3" Type="http://schemas.microsoft.com/office/2007/relationships/media" Target="../media/media33.wav"/><Relationship Id="rId7" Type="http://schemas.openxmlformats.org/officeDocument/2006/relationships/image" Target="../media/image115.wmf"/><Relationship Id="rId12" Type="http://schemas.openxmlformats.org/officeDocument/2006/relationships/image" Target="../media/image63.png"/><Relationship Id="rId2" Type="http://schemas.openxmlformats.org/officeDocument/2006/relationships/tags" Target="../tags/tag31.xml"/><Relationship Id="rId1" Type="http://schemas.openxmlformats.org/officeDocument/2006/relationships/vmlDrawing" Target="../drawings/vmlDrawing23.vml"/><Relationship Id="rId6" Type="http://schemas.openxmlformats.org/officeDocument/2006/relationships/oleObject" Target="../embeddings/oleObject100.bin"/><Relationship Id="rId11" Type="http://schemas.openxmlformats.org/officeDocument/2006/relationships/image" Target="../media/image117.wmf"/><Relationship Id="rId5" Type="http://schemas.openxmlformats.org/officeDocument/2006/relationships/slideLayout" Target="../slideLayouts/slideLayout2.xml"/><Relationship Id="rId10" Type="http://schemas.openxmlformats.org/officeDocument/2006/relationships/oleObject" Target="../embeddings/oleObject102.bin"/><Relationship Id="rId4" Type="http://schemas.openxmlformats.org/officeDocument/2006/relationships/audio" Target="../media/media33.wav"/><Relationship Id="rId9" Type="http://schemas.openxmlformats.org/officeDocument/2006/relationships/image" Target="../media/image116.wmf"/></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104.bin"/><Relationship Id="rId13" Type="http://schemas.openxmlformats.org/officeDocument/2006/relationships/image" Target="../media/image121.wmf"/><Relationship Id="rId3" Type="http://schemas.microsoft.com/office/2007/relationships/media" Target="../media/media34.wav"/><Relationship Id="rId7" Type="http://schemas.openxmlformats.org/officeDocument/2006/relationships/image" Target="../media/image118.wmf"/><Relationship Id="rId12" Type="http://schemas.openxmlformats.org/officeDocument/2006/relationships/oleObject" Target="../embeddings/oleObject106.bin"/><Relationship Id="rId2" Type="http://schemas.openxmlformats.org/officeDocument/2006/relationships/tags" Target="../tags/tag32.xml"/><Relationship Id="rId1" Type="http://schemas.openxmlformats.org/officeDocument/2006/relationships/vmlDrawing" Target="../drawings/vmlDrawing24.vml"/><Relationship Id="rId6" Type="http://schemas.openxmlformats.org/officeDocument/2006/relationships/oleObject" Target="../embeddings/oleObject103.bin"/><Relationship Id="rId11" Type="http://schemas.openxmlformats.org/officeDocument/2006/relationships/image" Target="../media/image120.wmf"/><Relationship Id="rId5" Type="http://schemas.openxmlformats.org/officeDocument/2006/relationships/slideLayout" Target="../slideLayouts/slideLayout2.xml"/><Relationship Id="rId10" Type="http://schemas.openxmlformats.org/officeDocument/2006/relationships/oleObject" Target="../embeddings/oleObject105.bin"/><Relationship Id="rId4" Type="http://schemas.openxmlformats.org/officeDocument/2006/relationships/audio" Target="../media/media34.wav"/><Relationship Id="rId9" Type="http://schemas.openxmlformats.org/officeDocument/2006/relationships/image" Target="../media/image119.wmf"/><Relationship Id="rId14" Type="http://schemas.openxmlformats.org/officeDocument/2006/relationships/image" Target="../media/image63.png"/></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108.bin"/><Relationship Id="rId13" Type="http://schemas.openxmlformats.org/officeDocument/2006/relationships/image" Target="../media/image123.wmf"/><Relationship Id="rId3" Type="http://schemas.microsoft.com/office/2007/relationships/media" Target="../media/media35.wav"/><Relationship Id="rId7" Type="http://schemas.openxmlformats.org/officeDocument/2006/relationships/image" Target="../media/image51.wmf"/><Relationship Id="rId12" Type="http://schemas.openxmlformats.org/officeDocument/2006/relationships/oleObject" Target="../embeddings/oleObject110.bin"/><Relationship Id="rId2" Type="http://schemas.openxmlformats.org/officeDocument/2006/relationships/tags" Target="../tags/tag33.xml"/><Relationship Id="rId16" Type="http://schemas.openxmlformats.org/officeDocument/2006/relationships/image" Target="../media/image63.png"/><Relationship Id="rId1" Type="http://schemas.openxmlformats.org/officeDocument/2006/relationships/vmlDrawing" Target="../drawings/vmlDrawing25.vml"/><Relationship Id="rId6" Type="http://schemas.openxmlformats.org/officeDocument/2006/relationships/oleObject" Target="../embeddings/oleObject107.bin"/><Relationship Id="rId11" Type="http://schemas.openxmlformats.org/officeDocument/2006/relationships/image" Target="../media/image122.wmf"/><Relationship Id="rId5" Type="http://schemas.openxmlformats.org/officeDocument/2006/relationships/slideLayout" Target="../slideLayouts/slideLayout2.xml"/><Relationship Id="rId15" Type="http://schemas.openxmlformats.org/officeDocument/2006/relationships/image" Target="../media/image124.wmf"/><Relationship Id="rId10" Type="http://schemas.openxmlformats.org/officeDocument/2006/relationships/oleObject" Target="../embeddings/oleObject109.bin"/><Relationship Id="rId4" Type="http://schemas.openxmlformats.org/officeDocument/2006/relationships/audio" Target="../media/media35.wav"/><Relationship Id="rId9" Type="http://schemas.openxmlformats.org/officeDocument/2006/relationships/image" Target="../media/image87.wmf"/><Relationship Id="rId14" Type="http://schemas.openxmlformats.org/officeDocument/2006/relationships/oleObject" Target="../embeddings/oleObject111.bin"/></Relationships>
</file>

<file path=ppt/slides/_rels/slide36.xml.rels><?xml version="1.0" encoding="UTF-8" standalone="yes"?>
<Relationships xmlns="http://schemas.openxmlformats.org/package/2006/relationships"><Relationship Id="rId3" Type="http://schemas.openxmlformats.org/officeDocument/2006/relationships/audio" Target="../media/media36.wav"/><Relationship Id="rId2" Type="http://schemas.microsoft.com/office/2007/relationships/media" Target="../media/media36.wav"/><Relationship Id="rId1" Type="http://schemas.openxmlformats.org/officeDocument/2006/relationships/tags" Target="../tags/tag34.xml"/><Relationship Id="rId6" Type="http://schemas.openxmlformats.org/officeDocument/2006/relationships/image" Target="../media/image63.png"/><Relationship Id="rId5" Type="http://schemas.openxmlformats.org/officeDocument/2006/relationships/image" Target="../media/image125.png"/><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5" Type="http://schemas.openxmlformats.org/officeDocument/2006/relationships/image" Target="../media/image63.png"/><Relationship Id="rId4" Type="http://schemas.openxmlformats.org/officeDocument/2006/relationships/image" Target="../media/image126.png"/></Relationships>
</file>

<file path=ppt/slides/_rels/slide38.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audio" Target="../media/media38.wav"/><Relationship Id="rId7" Type="http://schemas.openxmlformats.org/officeDocument/2006/relationships/image" Target="../media/image128.png"/><Relationship Id="rId2" Type="http://schemas.microsoft.com/office/2007/relationships/media" Target="../media/media38.wav"/><Relationship Id="rId1" Type="http://schemas.openxmlformats.org/officeDocument/2006/relationships/tags" Target="../tags/tag35.xml"/><Relationship Id="rId6" Type="http://schemas.openxmlformats.org/officeDocument/2006/relationships/image" Target="../media/image126.png"/><Relationship Id="rId11" Type="http://schemas.openxmlformats.org/officeDocument/2006/relationships/image" Target="../media/image63.png"/><Relationship Id="rId5" Type="http://schemas.openxmlformats.org/officeDocument/2006/relationships/image" Target="../media/image127.png"/><Relationship Id="rId10" Type="http://schemas.openxmlformats.org/officeDocument/2006/relationships/image" Target="../media/image131.png"/><Relationship Id="rId4" Type="http://schemas.openxmlformats.org/officeDocument/2006/relationships/slideLayout" Target="../slideLayouts/slideLayout2.xml"/><Relationship Id="rId9" Type="http://schemas.openxmlformats.org/officeDocument/2006/relationships/image" Target="../media/image130.png"/></Relationships>
</file>

<file path=ppt/slides/_rels/slide39.xml.rels><?xml version="1.0" encoding="UTF-8" standalone="yes"?>
<Relationships xmlns="http://schemas.openxmlformats.org/package/2006/relationships"><Relationship Id="rId8" Type="http://schemas.openxmlformats.org/officeDocument/2006/relationships/oleObject" Target="../embeddings/oleObject113.bin"/><Relationship Id="rId13" Type="http://schemas.openxmlformats.org/officeDocument/2006/relationships/image" Target="../media/image134.wmf"/><Relationship Id="rId18" Type="http://schemas.openxmlformats.org/officeDocument/2006/relationships/image" Target="../media/image138.png"/><Relationship Id="rId3" Type="http://schemas.microsoft.com/office/2007/relationships/media" Target="../media/media39.wav"/><Relationship Id="rId21" Type="http://schemas.openxmlformats.org/officeDocument/2006/relationships/image" Target="../media/image63.png"/><Relationship Id="rId7" Type="http://schemas.openxmlformats.org/officeDocument/2006/relationships/image" Target="../media/image132.wmf"/><Relationship Id="rId12" Type="http://schemas.openxmlformats.org/officeDocument/2006/relationships/oleObject" Target="../embeddings/oleObject115.bin"/><Relationship Id="rId17" Type="http://schemas.openxmlformats.org/officeDocument/2006/relationships/image" Target="../media/image137.png"/><Relationship Id="rId2" Type="http://schemas.openxmlformats.org/officeDocument/2006/relationships/tags" Target="../tags/tag36.xml"/><Relationship Id="rId16" Type="http://schemas.openxmlformats.org/officeDocument/2006/relationships/image" Target="../media/image136.emf"/><Relationship Id="rId20" Type="http://schemas.openxmlformats.org/officeDocument/2006/relationships/image" Target="../media/image140.png"/><Relationship Id="rId1" Type="http://schemas.openxmlformats.org/officeDocument/2006/relationships/vmlDrawing" Target="../drawings/vmlDrawing26.vml"/><Relationship Id="rId6" Type="http://schemas.openxmlformats.org/officeDocument/2006/relationships/oleObject" Target="../embeddings/oleObject112.bin"/><Relationship Id="rId11" Type="http://schemas.openxmlformats.org/officeDocument/2006/relationships/image" Target="../media/image122.wmf"/><Relationship Id="rId5" Type="http://schemas.openxmlformats.org/officeDocument/2006/relationships/slideLayout" Target="../slideLayouts/slideLayout2.xml"/><Relationship Id="rId15" Type="http://schemas.openxmlformats.org/officeDocument/2006/relationships/image" Target="../media/image135.wmf"/><Relationship Id="rId10" Type="http://schemas.openxmlformats.org/officeDocument/2006/relationships/oleObject" Target="../embeddings/oleObject114.bin"/><Relationship Id="rId19" Type="http://schemas.openxmlformats.org/officeDocument/2006/relationships/image" Target="../media/image139.png"/><Relationship Id="rId4" Type="http://schemas.openxmlformats.org/officeDocument/2006/relationships/audio" Target="../media/media39.wav"/><Relationship Id="rId9" Type="http://schemas.openxmlformats.org/officeDocument/2006/relationships/image" Target="../media/image133.wmf"/><Relationship Id="rId14" Type="http://schemas.openxmlformats.org/officeDocument/2006/relationships/oleObject" Target="../embeddings/oleObject116.bin"/></Relationships>
</file>

<file path=ppt/slides/_rels/slide4.xml.rels><?xml version="1.0" encoding="UTF-8" standalone="yes"?>
<Relationships xmlns="http://schemas.openxmlformats.org/package/2006/relationships"><Relationship Id="rId3" Type="http://schemas.openxmlformats.org/officeDocument/2006/relationships/audio" Target="../media/media4.wav"/><Relationship Id="rId7" Type="http://schemas.openxmlformats.org/officeDocument/2006/relationships/image" Target="../media/image1.png"/><Relationship Id="rId2" Type="http://schemas.microsoft.com/office/2007/relationships/media" Target="../media/media4.wav"/><Relationship Id="rId1" Type="http://schemas.openxmlformats.org/officeDocument/2006/relationships/tags" Target="../tags/tag3.xml"/><Relationship Id="rId6" Type="http://schemas.openxmlformats.org/officeDocument/2006/relationships/image" Target="../media/image8.tif"/><Relationship Id="rId5" Type="http://schemas.openxmlformats.org/officeDocument/2006/relationships/image" Target="../media/image7.tif"/><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audio" Target="../media/media40.wav"/><Relationship Id="rId2" Type="http://schemas.microsoft.com/office/2007/relationships/media" Target="../media/media40.wav"/><Relationship Id="rId1" Type="http://schemas.openxmlformats.org/officeDocument/2006/relationships/tags" Target="../tags/tag37.xml"/><Relationship Id="rId6" Type="http://schemas.openxmlformats.org/officeDocument/2006/relationships/image" Target="../media/image63.png"/><Relationship Id="rId5" Type="http://schemas.openxmlformats.org/officeDocument/2006/relationships/image" Target="../media/image141.png"/><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audio" Target="../media/media41.wav"/><Relationship Id="rId2" Type="http://schemas.microsoft.com/office/2007/relationships/media" Target="../media/media41.wav"/><Relationship Id="rId1" Type="http://schemas.openxmlformats.org/officeDocument/2006/relationships/tags" Target="../tags/tag38.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audio" Target="../media/media42.wav"/><Relationship Id="rId2" Type="http://schemas.microsoft.com/office/2007/relationships/media" Target="../media/media42.wav"/><Relationship Id="rId1" Type="http://schemas.openxmlformats.org/officeDocument/2006/relationships/tags" Target="../tags/tag39.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audio" Target="../media/media43.wav"/><Relationship Id="rId2" Type="http://schemas.microsoft.com/office/2007/relationships/media" Target="../media/media43.wav"/><Relationship Id="rId1" Type="http://schemas.openxmlformats.org/officeDocument/2006/relationships/tags" Target="../tags/tag40.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audio" Target="../media/media44.wav"/><Relationship Id="rId2" Type="http://schemas.microsoft.com/office/2007/relationships/media" Target="../media/media44.wav"/><Relationship Id="rId1" Type="http://schemas.openxmlformats.org/officeDocument/2006/relationships/tags" Target="../tags/tag41.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5.wav"/><Relationship Id="rId7" Type="http://schemas.openxmlformats.org/officeDocument/2006/relationships/image" Target="../media/image1.png"/><Relationship Id="rId2" Type="http://schemas.microsoft.com/office/2007/relationships/media" Target="../media/media5.wav"/><Relationship Id="rId1" Type="http://schemas.openxmlformats.org/officeDocument/2006/relationships/tags" Target="../tags/tag4.xml"/><Relationship Id="rId6" Type="http://schemas.openxmlformats.org/officeDocument/2006/relationships/image" Target="../media/image8.tif"/><Relationship Id="rId5" Type="http://schemas.openxmlformats.org/officeDocument/2006/relationships/image" Target="../media/image9.tif"/><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6.wav"/><Relationship Id="rId7" Type="http://schemas.openxmlformats.org/officeDocument/2006/relationships/image" Target="../media/image1.png"/><Relationship Id="rId2" Type="http://schemas.microsoft.com/office/2007/relationships/media" Target="../media/media6.wav"/><Relationship Id="rId1" Type="http://schemas.openxmlformats.org/officeDocument/2006/relationships/tags" Target="../tags/tag5.xml"/><Relationship Id="rId6" Type="http://schemas.openxmlformats.org/officeDocument/2006/relationships/image" Target="../media/image8.tif"/><Relationship Id="rId5" Type="http://schemas.openxmlformats.org/officeDocument/2006/relationships/image" Target="../media/image10.tif"/><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media7.wav"/><Relationship Id="rId7" Type="http://schemas.openxmlformats.org/officeDocument/2006/relationships/image" Target="../media/image1.png"/><Relationship Id="rId2" Type="http://schemas.microsoft.com/office/2007/relationships/media" Target="../media/media7.wav"/><Relationship Id="rId1" Type="http://schemas.openxmlformats.org/officeDocument/2006/relationships/tags" Target="../tags/tag6.xml"/><Relationship Id="rId6" Type="http://schemas.openxmlformats.org/officeDocument/2006/relationships/image" Target="../media/image8.tif"/><Relationship Id="rId5" Type="http://schemas.openxmlformats.org/officeDocument/2006/relationships/image" Target="../media/image11.tif"/><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media8.wav"/><Relationship Id="rId2" Type="http://schemas.microsoft.com/office/2007/relationships/media" Target="../media/media8.wav"/><Relationship Id="rId1" Type="http://schemas.openxmlformats.org/officeDocument/2006/relationships/tags" Target="../tags/tag7.xml"/><Relationship Id="rId5" Type="http://schemas.openxmlformats.org/officeDocument/2006/relationships/image" Target="../media/image1.png"/><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png"/><Relationship Id="rId3" Type="http://schemas.microsoft.com/office/2007/relationships/media" Target="../media/media9.wav"/><Relationship Id="rId7" Type="http://schemas.openxmlformats.org/officeDocument/2006/relationships/image" Target="../media/image12.wmf"/><Relationship Id="rId2" Type="http://schemas.openxmlformats.org/officeDocument/2006/relationships/tags" Target="../tags/tag8.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slideLayout" Target="../slideLayouts/slideLayout2.xml"/><Relationship Id="rId4" Type="http://schemas.openxmlformats.org/officeDocument/2006/relationships/audio" Target="../media/media9.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DYNAMIC CHARACTERISTICS OF MEASURING INSTRUMENTS</a:t>
            </a:r>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959326431"/>
      </p:ext>
    </p:extLst>
  </p:cSld>
  <p:clrMapOvr>
    <a:masterClrMapping/>
  </p:clrMapOvr>
  <mc:AlternateContent xmlns:mc="http://schemas.openxmlformats.org/markup-compatibility/2006" xmlns:p14="http://schemas.microsoft.com/office/powerpoint/2010/main">
    <mc:Choice Requires="p14">
      <p:transition spd="slow" p14:dur="2000" advTm="6407"/>
    </mc:Choice>
    <mc:Fallback xmlns="">
      <p:transition spd="slow" advTm="64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1762"/>
            <a:ext cx="8229600" cy="1143000"/>
          </a:xfrm>
        </p:spPr>
        <p:txBody>
          <a:bodyPr>
            <a:normAutofit/>
          </a:bodyPr>
          <a:lstStyle/>
          <a:p>
            <a:r>
              <a:rPr lang="en-US" dirty="0"/>
              <a:t>Analysis of LTI </a:t>
            </a:r>
            <a:r>
              <a:rPr lang="en-US" dirty="0" smtClean="0"/>
              <a:t>Systems</a:t>
            </a:r>
            <a:endParaRPr lang="en-US" dirty="0"/>
          </a:p>
        </p:txBody>
      </p:sp>
      <p:grpSp>
        <p:nvGrpSpPr>
          <p:cNvPr id="6" name="Group 5"/>
          <p:cNvGrpSpPr/>
          <p:nvPr/>
        </p:nvGrpSpPr>
        <p:grpSpPr>
          <a:xfrm>
            <a:off x="2587895" y="1016000"/>
            <a:ext cx="4232005" cy="990600"/>
            <a:chOff x="1914795" y="1765300"/>
            <a:chExt cx="4232005" cy="990600"/>
          </a:xfrm>
        </p:grpSpPr>
        <p:sp>
          <p:nvSpPr>
            <p:cNvPr id="7" name="Rectangle 6"/>
            <p:cNvSpPr/>
            <p:nvPr/>
          </p:nvSpPr>
          <p:spPr>
            <a:xfrm>
              <a:off x="2971800" y="1765300"/>
              <a:ext cx="17018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Measurement</a:t>
              </a:r>
            </a:p>
            <a:p>
              <a:pPr algn="ctr"/>
              <a:r>
                <a:rPr lang="en-US" sz="2000" b="1" dirty="0" smtClean="0"/>
                <a:t>System</a:t>
              </a:r>
            </a:p>
            <a:p>
              <a:pPr algn="ctr"/>
              <a:r>
                <a:rPr lang="en-US" sz="2000" b="1" i="1" dirty="0">
                  <a:sym typeface="Symbol"/>
                </a:rPr>
                <a:t></a:t>
              </a:r>
              <a:endParaRPr lang="en-US" sz="2000" b="1" i="1" dirty="0"/>
            </a:p>
          </p:txBody>
        </p:sp>
        <p:cxnSp>
          <p:nvCxnSpPr>
            <p:cNvPr id="8" name="Straight Arrow Connector 7"/>
            <p:cNvCxnSpPr/>
            <p:nvPr/>
          </p:nvCxnSpPr>
          <p:spPr>
            <a:xfrm flipV="1">
              <a:off x="2044700" y="2247900"/>
              <a:ext cx="9271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660900" y="2286000"/>
              <a:ext cx="14859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914795" y="1917700"/>
              <a:ext cx="956352" cy="646331"/>
            </a:xfrm>
            <a:prstGeom prst="rect">
              <a:avLst/>
            </a:prstGeom>
            <a:noFill/>
          </p:spPr>
          <p:txBody>
            <a:bodyPr wrap="none" rtlCol="0">
              <a:spAutoFit/>
            </a:bodyPr>
            <a:lstStyle/>
            <a:p>
              <a:pPr algn="ctr"/>
              <a:r>
                <a:rPr lang="en-US" b="1" dirty="0" smtClean="0">
                  <a:latin typeface="Times New Roman" pitchFamily="18" charset="0"/>
                  <a:cs typeface="Times New Roman" pitchFamily="18" charset="0"/>
                </a:rPr>
                <a:t>INPUT </a:t>
              </a:r>
            </a:p>
            <a:p>
              <a:pPr algn="ctr"/>
              <a:r>
                <a:rPr lang="en-US" b="1" dirty="0" smtClean="0">
                  <a:latin typeface="Times New Roman" pitchFamily="18" charset="0"/>
                  <a:cs typeface="Times New Roman" pitchFamily="18" charset="0"/>
                </a:rPr>
                <a:t>(</a:t>
              </a:r>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i</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p:txBody>
        </p:sp>
        <p:sp>
          <p:nvSpPr>
            <p:cNvPr id="11" name="TextBox 10"/>
            <p:cNvSpPr txBox="1"/>
            <p:nvPr/>
          </p:nvSpPr>
          <p:spPr>
            <a:xfrm>
              <a:off x="4680491" y="1955800"/>
              <a:ext cx="1200008" cy="646331"/>
            </a:xfrm>
            <a:prstGeom prst="rect">
              <a:avLst/>
            </a:prstGeom>
            <a:noFill/>
          </p:spPr>
          <p:txBody>
            <a:bodyPr wrap="none" rtlCol="0">
              <a:spAutoFit/>
            </a:bodyPr>
            <a:lstStyle/>
            <a:p>
              <a:pPr algn="ctr"/>
              <a:r>
                <a:rPr lang="en-US" b="1" dirty="0" smtClean="0">
                  <a:latin typeface="Times New Roman" pitchFamily="18" charset="0"/>
                  <a:cs typeface="Times New Roman" pitchFamily="18" charset="0"/>
                </a:rPr>
                <a:t>OUTPUT </a:t>
              </a:r>
            </a:p>
            <a:p>
              <a:pPr algn="ctr"/>
              <a:r>
                <a:rPr lang="en-US" b="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q</a:t>
              </a:r>
              <a:r>
                <a:rPr lang="en-US" b="1" i="1" baseline="-25000" dirty="0" err="1">
                  <a:latin typeface="Times New Roman" pitchFamily="18" charset="0"/>
                  <a:cs typeface="Times New Roman" pitchFamily="18" charset="0"/>
                </a:rPr>
                <a:t>o</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p:txBody>
        </p:sp>
      </p:grpSp>
      <p:grpSp>
        <p:nvGrpSpPr>
          <p:cNvPr id="12" name="Group 11"/>
          <p:cNvGrpSpPr/>
          <p:nvPr/>
        </p:nvGrpSpPr>
        <p:grpSpPr>
          <a:xfrm>
            <a:off x="230188" y="2154238"/>
            <a:ext cx="8494712" cy="2016546"/>
            <a:chOff x="217488" y="1196430"/>
            <a:chExt cx="8494712" cy="2016546"/>
          </a:xfrm>
        </p:grpSpPr>
        <p:graphicFrame>
          <p:nvGraphicFramePr>
            <p:cNvPr id="13" name="Object 12"/>
            <p:cNvGraphicFramePr>
              <a:graphicFrameLocks noChangeAspect="1"/>
            </p:cNvGraphicFramePr>
            <p:nvPr>
              <p:extLst>
                <p:ext uri="{D42A27DB-BD31-4B8C-83A1-F6EECF244321}">
                  <p14:modId xmlns:p14="http://schemas.microsoft.com/office/powerpoint/2010/main" val="161765188"/>
                </p:ext>
              </p:extLst>
            </p:nvPr>
          </p:nvGraphicFramePr>
          <p:xfrm>
            <a:off x="217488" y="1196430"/>
            <a:ext cx="8494712" cy="1524000"/>
          </p:xfrm>
          <a:graphic>
            <a:graphicData uri="http://schemas.openxmlformats.org/presentationml/2006/ole">
              <mc:AlternateContent xmlns:mc="http://schemas.openxmlformats.org/markup-compatibility/2006">
                <mc:Choice xmlns:v="urn:schemas-microsoft-com:vml" Requires="v">
                  <p:oleObj spid="_x0000_s3117" name="Equation" r:id="rId6" imgW="4673520" imgH="838080" progId="Equation.3">
                    <p:embed/>
                  </p:oleObj>
                </mc:Choice>
                <mc:Fallback>
                  <p:oleObj name="Equation" r:id="rId6" imgW="4673520" imgH="838080" progId="Equation.3">
                    <p:embed/>
                    <p:pic>
                      <p:nvPicPr>
                        <p:cNvPr id="0" name=""/>
                        <p:cNvPicPr>
                          <a:picLocks noChangeAspect="1" noChangeArrowheads="1"/>
                        </p:cNvPicPr>
                        <p:nvPr/>
                      </p:nvPicPr>
                      <p:blipFill>
                        <a:blip r:embed="rId7"/>
                        <a:srcRect/>
                        <a:stretch>
                          <a:fillRect/>
                        </a:stretch>
                      </p:blipFill>
                      <p:spPr bwMode="auto">
                        <a:xfrm>
                          <a:off x="217488" y="1196430"/>
                          <a:ext cx="8494712" cy="1524000"/>
                        </a:xfrm>
                        <a:prstGeom prst="rect">
                          <a:avLst/>
                        </a:prstGeom>
                        <a:solidFill>
                          <a:srgbClr val="FFFFCC"/>
                        </a:solidFill>
                        <a:ln w="25400">
                          <a:solidFill>
                            <a:srgbClr val="FF0000"/>
                          </a:solidFill>
                        </a:ln>
                      </p:spPr>
                    </p:pic>
                  </p:oleObj>
                </mc:Fallback>
              </mc:AlternateContent>
            </a:graphicData>
          </a:graphic>
        </p:graphicFrame>
        <p:sp>
          <p:nvSpPr>
            <p:cNvPr id="14" name="TextBox 13"/>
            <p:cNvSpPr txBox="1"/>
            <p:nvPr/>
          </p:nvSpPr>
          <p:spPr>
            <a:xfrm>
              <a:off x="1835696" y="2751311"/>
              <a:ext cx="4605748" cy="461665"/>
            </a:xfrm>
            <a:prstGeom prst="rect">
              <a:avLst/>
            </a:prstGeom>
            <a:noFill/>
          </p:spPr>
          <p:txBody>
            <a:bodyPr wrap="none" rtlCol="0">
              <a:spAutoFit/>
            </a:bodyPr>
            <a:lstStyle/>
            <a:p>
              <a:r>
                <a:rPr lang="en-IN" sz="2400" dirty="0" smtClean="0">
                  <a:latin typeface="Times New Roman" pitchFamily="18" charset="0"/>
                  <a:cs typeface="Times New Roman" pitchFamily="18" charset="0"/>
                </a:rPr>
                <a:t>where </a:t>
              </a:r>
              <a:r>
                <a:rPr lang="en-IN" sz="2400" i="1" dirty="0" err="1" smtClean="0">
                  <a:latin typeface="Times New Roman" pitchFamily="18" charset="0"/>
                  <a:cs typeface="Times New Roman" pitchFamily="18" charset="0"/>
                </a:rPr>
                <a:t>a</a:t>
              </a:r>
              <a:r>
                <a:rPr lang="en-IN" sz="2400" i="1" baseline="-25000" dirty="0" err="1" smtClean="0">
                  <a:latin typeface="Times New Roman" pitchFamily="18" charset="0"/>
                  <a:cs typeface="Times New Roman" pitchFamily="18" charset="0"/>
                </a:rPr>
                <a:t>i</a:t>
              </a:r>
              <a:r>
                <a:rPr lang="en-IN" sz="2400" dirty="0" smtClean="0">
                  <a:latin typeface="Times New Roman" pitchFamily="18" charset="0"/>
                  <a:cs typeface="Times New Roman" pitchFamily="18" charset="0"/>
                </a:rPr>
                <a:t> s and </a:t>
              </a:r>
              <a:r>
                <a:rPr lang="en-IN" sz="2400" i="1" dirty="0" err="1" smtClean="0">
                  <a:latin typeface="Times New Roman" pitchFamily="18" charset="0"/>
                  <a:cs typeface="Times New Roman" pitchFamily="18" charset="0"/>
                </a:rPr>
                <a:t>b</a:t>
              </a:r>
              <a:r>
                <a:rPr lang="en-IN" sz="2400" i="1" baseline="-25000" dirty="0" err="1" smtClean="0">
                  <a:latin typeface="Times New Roman" pitchFamily="18" charset="0"/>
                  <a:cs typeface="Times New Roman" pitchFamily="18" charset="0"/>
                </a:rPr>
                <a:t>j</a:t>
              </a:r>
              <a:r>
                <a:rPr lang="en-IN" sz="2400" dirty="0" smtClean="0">
                  <a:latin typeface="Times New Roman" pitchFamily="18" charset="0"/>
                  <a:cs typeface="Times New Roman" pitchFamily="18" charset="0"/>
                </a:rPr>
                <a:t> s are pure constant</a:t>
              </a:r>
              <a:endParaRPr lang="en-IN" sz="2400" dirty="0">
                <a:latin typeface="Times New Roman" pitchFamily="18" charset="0"/>
                <a:cs typeface="Times New Roman" pitchFamily="18" charset="0"/>
              </a:endParaRPr>
            </a:p>
          </p:txBody>
        </p:sp>
      </p:grpSp>
      <p:sp>
        <p:nvSpPr>
          <p:cNvPr id="15" name="TextBox 14"/>
          <p:cNvSpPr txBox="1"/>
          <p:nvPr/>
        </p:nvSpPr>
        <p:spPr>
          <a:xfrm>
            <a:off x="2481493" y="4366468"/>
            <a:ext cx="3990388" cy="461665"/>
          </a:xfrm>
          <a:prstGeom prst="rect">
            <a:avLst/>
          </a:prstGeom>
          <a:solidFill>
            <a:srgbClr val="FFC000"/>
          </a:solidFill>
        </p:spPr>
        <p:txBody>
          <a:bodyPr wrap="none" rtlCol="0">
            <a:spAutoFit/>
          </a:bodyPr>
          <a:lstStyle/>
          <a:p>
            <a:r>
              <a:rPr lang="en-IN" sz="2400" dirty="0" smtClean="0">
                <a:latin typeface="Times New Roman" pitchFamily="18" charset="0"/>
                <a:cs typeface="Times New Roman" pitchFamily="18" charset="0"/>
              </a:rPr>
              <a:t>‘</a:t>
            </a:r>
            <a:r>
              <a:rPr lang="en-IN" sz="2400" i="1" dirty="0" smtClean="0">
                <a:latin typeface="Times New Roman" pitchFamily="18" charset="0"/>
                <a:cs typeface="Times New Roman" pitchFamily="18" charset="0"/>
              </a:rPr>
              <a:t>n</a:t>
            </a:r>
            <a:r>
              <a:rPr lang="en-IN" sz="2400" dirty="0" smtClean="0">
                <a:latin typeface="Times New Roman" pitchFamily="18" charset="0"/>
                <a:cs typeface="Times New Roman" pitchFamily="18" charset="0"/>
              </a:rPr>
              <a:t>’ </a:t>
            </a:r>
            <a:r>
              <a:rPr lang="en-IN" sz="2400" dirty="0" smtClean="0">
                <a:latin typeface="Times New Roman" pitchFamily="18" charset="0"/>
                <a:cs typeface="Times New Roman" pitchFamily="18" charset="0"/>
                <a:sym typeface="Symbol"/>
              </a:rPr>
              <a:t> Order of the LTI System</a:t>
            </a:r>
            <a:endParaRPr lang="en-IN" sz="2400" dirty="0">
              <a:latin typeface="Times New Roman" pitchFamily="18" charset="0"/>
              <a:cs typeface="Times New Roman" pitchFamily="18" charset="0"/>
            </a:endParaRPr>
          </a:p>
        </p:txBody>
      </p:sp>
      <p:cxnSp>
        <p:nvCxnSpPr>
          <p:cNvPr id="17" name="Straight Connector 16"/>
          <p:cNvCxnSpPr/>
          <p:nvPr/>
        </p:nvCxnSpPr>
        <p:spPr>
          <a:xfrm>
            <a:off x="1473200" y="3263900"/>
            <a:ext cx="629920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graphicFrame>
        <p:nvGraphicFramePr>
          <p:cNvPr id="20" name="Object 19"/>
          <p:cNvGraphicFramePr>
            <a:graphicFrameLocks noChangeAspect="1"/>
          </p:cNvGraphicFramePr>
          <p:nvPr>
            <p:extLst>
              <p:ext uri="{D42A27DB-BD31-4B8C-83A1-F6EECF244321}">
                <p14:modId xmlns:p14="http://schemas.microsoft.com/office/powerpoint/2010/main" val="1093560249"/>
              </p:ext>
            </p:extLst>
          </p:nvPr>
        </p:nvGraphicFramePr>
        <p:xfrm>
          <a:off x="461963" y="5419725"/>
          <a:ext cx="8334375" cy="808038"/>
        </p:xfrm>
        <a:graphic>
          <a:graphicData uri="http://schemas.openxmlformats.org/presentationml/2006/ole">
            <mc:AlternateContent xmlns:mc="http://schemas.openxmlformats.org/markup-compatibility/2006">
              <mc:Choice xmlns:v="urn:schemas-microsoft-com:vml" Requires="v">
                <p:oleObj spid="_x0000_s3118" name="Equation" r:id="rId8" imgW="4584600" imgH="444240" progId="Equation.3">
                  <p:embed/>
                </p:oleObj>
              </mc:Choice>
              <mc:Fallback>
                <p:oleObj name="Equation" r:id="rId8" imgW="4584600" imgH="444240" progId="Equation.3">
                  <p:embed/>
                  <p:pic>
                    <p:nvPicPr>
                      <p:cNvPr id="0" name=""/>
                      <p:cNvPicPr>
                        <a:picLocks noChangeAspect="1" noChangeArrowheads="1"/>
                      </p:cNvPicPr>
                      <p:nvPr/>
                    </p:nvPicPr>
                    <p:blipFill>
                      <a:blip r:embed="rId9"/>
                      <a:srcRect/>
                      <a:stretch>
                        <a:fillRect/>
                      </a:stretch>
                    </p:blipFill>
                    <p:spPr bwMode="auto">
                      <a:xfrm>
                        <a:off x="461963" y="5419725"/>
                        <a:ext cx="8334375" cy="808038"/>
                      </a:xfrm>
                      <a:prstGeom prst="rect">
                        <a:avLst/>
                      </a:prstGeom>
                      <a:solidFill>
                        <a:srgbClr val="FFFFCC"/>
                      </a:solidFill>
                      <a:ln w="25400">
                        <a:solidFill>
                          <a:srgbClr val="FF0000"/>
                        </a:solidFill>
                      </a:ln>
                    </p:spPr>
                  </p:pic>
                </p:oleObj>
              </mc:Fallback>
            </mc:AlternateContent>
          </a:graphicData>
        </a:graphic>
      </p:graphicFrame>
      <p:pic>
        <p:nvPicPr>
          <p:cNvPr id="23" name="Audio 2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2473794347"/>
      </p:ext>
    </p:extLst>
  </p:cSld>
  <p:clrMapOvr>
    <a:masterClrMapping/>
  </p:clrMapOvr>
  <mc:AlternateContent xmlns:mc="http://schemas.openxmlformats.org/markup-compatibility/2006" xmlns:p14="http://schemas.microsoft.com/office/powerpoint/2010/main">
    <mc:Choice Requires="p14">
      <p:transition spd="slow" p14:dur="2000" advTm="63455"/>
    </mc:Choice>
    <mc:Fallback xmlns="">
      <p:transition spd="slow" advTm="634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23"/>
                </p:tgtEl>
              </p:cMediaNode>
            </p:audio>
          </p:childTnLst>
        </p:cTn>
      </p:par>
    </p:tnLst>
    <p:bldLst>
      <p:bldP spid="15" grpId="0" animBg="1"/>
    </p:bldLst>
  </p:timing>
  <p:extLst>
    <p:ext uri="{3A86A75C-4F4B-4683-9AE1-C65F6400EC91}">
      <p14:laserTraceLst xmlns:p14="http://schemas.microsoft.com/office/powerpoint/2010/main">
        <p14:tracePtLst>
          <p14:tracePt t="17817" x="366713" y="2697163"/>
          <p14:tracePt t="18055" x="374650" y="2697163"/>
          <p14:tracePt t="18191" x="401638" y="2697163"/>
          <p14:tracePt t="18193" x="411163" y="2697163"/>
          <p14:tracePt t="18195" x="581025" y="2732088"/>
          <p14:tracePt t="18207" x="1036638" y="2795588"/>
          <p14:tracePt t="18207" x="1098550" y="2803525"/>
          <p14:tracePt t="18226" x="1652588" y="2884488"/>
          <p14:tracePt t="18226" x="1724025" y="2894013"/>
          <p14:tracePt t="18239" x="2527300" y="2965450"/>
          <p14:tracePt t="18255" x="3429000" y="3054350"/>
          <p14:tracePt t="18255" x="3544888" y="3062288"/>
          <p14:tracePt t="18273" x="4402138" y="3125788"/>
          <p14:tracePt t="18289" x="5116513" y="3152775"/>
          <p14:tracePt t="18305" x="5491163" y="3152775"/>
          <p14:tracePt t="18321" x="5626100" y="3152775"/>
          <p14:tracePt t="18338" x="5688013" y="3152775"/>
          <p14:tracePt t="18356" x="5751513" y="3143250"/>
          <p14:tracePt t="18374" x="5813425" y="3133725"/>
          <p14:tracePt t="18389" x="5911850" y="3116263"/>
          <p14:tracePt t="18405" x="6037263" y="3108325"/>
          <p14:tracePt t="18423" x="6134100" y="3098800"/>
          <p14:tracePt t="18439" x="6205538" y="3089275"/>
          <p14:tracePt t="18455" x="6259513" y="3081338"/>
          <p14:tracePt t="18473" x="6348413" y="3062288"/>
          <p14:tracePt t="18489" x="6510338" y="3036888"/>
          <p14:tracePt t="18505" x="6858000" y="3036888"/>
          <p14:tracePt t="18523" x="7215188" y="3009900"/>
          <p14:tracePt t="18538" x="7456488" y="2982913"/>
          <p14:tracePt t="18556" x="7545388" y="2955925"/>
          <p14:tracePt t="18572" x="7572375" y="2946400"/>
          <p14:tracePt t="18690" x="7572375" y="2938463"/>
          <p14:tracePt t="18701" x="7572375" y="2928938"/>
          <p14:tracePt t="18711" x="7572375" y="2911475"/>
          <p14:tracePt t="18722" x="7581900" y="2901950"/>
          <p14:tracePt t="18739" x="7589838" y="2874963"/>
          <p14:tracePt t="18755" x="7599363" y="2847975"/>
          <p14:tracePt t="18772" x="7608888" y="2822575"/>
          <p14:tracePt t="18788" x="7608888" y="2795588"/>
          <p14:tracePt t="18806" x="7599363" y="2759075"/>
          <p14:tracePt t="18822" x="7473950" y="2714625"/>
          <p14:tracePt t="18822" x="7466013" y="2705100"/>
          <p14:tracePt t="18840" x="7277100" y="2660650"/>
          <p14:tracePt t="18856" x="7089775" y="2652713"/>
          <p14:tracePt t="18876" x="6965950" y="2643188"/>
          <p14:tracePt t="18876" x="6956425" y="2643188"/>
          <p14:tracePt t="18890" x="6919913" y="2643188"/>
          <p14:tracePt t="19252" x="6911975" y="2643188"/>
          <p14:tracePt t="19256" x="6894513" y="2652713"/>
          <p14:tracePt t="19266" x="6840538" y="2652713"/>
          <p14:tracePt t="19271" x="6330950" y="2697163"/>
          <p14:tracePt t="19271" x="6269038" y="2697163"/>
          <p14:tracePt t="19289" x="5527675" y="2732088"/>
          <p14:tracePt t="19305" x="4562475" y="2768600"/>
          <p14:tracePt t="19322" x="3803650" y="2803525"/>
          <p14:tracePt t="19339" x="3348038" y="2857500"/>
          <p14:tracePt t="19355" x="3214688" y="2894013"/>
          <p14:tracePt t="19482" x="3205163" y="2894013"/>
          <p14:tracePt t="19486" x="3205163" y="2901950"/>
          <p14:tracePt t="19487" x="3205163" y="2911475"/>
          <p14:tracePt t="19506" x="3205163" y="2919413"/>
          <p14:tracePt t="19507" x="3187700" y="2946400"/>
          <p14:tracePt t="19523" x="3170238" y="2973388"/>
          <p14:tracePt t="19539" x="3143250" y="3000375"/>
          <p14:tracePt t="19555" x="3108325" y="3027363"/>
          <p14:tracePt t="19572" x="3071813" y="3062288"/>
          <p14:tracePt t="19590" x="2982913" y="3098800"/>
          <p14:tracePt t="19606" x="2830513" y="3108325"/>
          <p14:tracePt t="19623" x="2625725" y="3125788"/>
          <p14:tracePt t="19639" x="2312988" y="3125788"/>
          <p14:tracePt t="19639" x="2251075" y="3125788"/>
          <p14:tracePt t="19657" x="1901825" y="3152775"/>
          <p14:tracePt t="19673" x="1714500" y="3179763"/>
          <p14:tracePt t="19673" x="1704975" y="3179763"/>
          <p14:tracePt t="19692" x="1679575" y="3197225"/>
          <p14:tracePt t="19772" x="1687513" y="3197225"/>
          <p14:tracePt t="19800" x="1697038" y="3197225"/>
          <p14:tracePt t="19813" x="1697038" y="3187700"/>
          <p14:tracePt t="19822" x="1704975" y="3187700"/>
          <p14:tracePt t="19823" x="1714500" y="3179763"/>
          <p14:tracePt t="19840" x="1724025" y="3170238"/>
          <p14:tracePt t="19856" x="1731963" y="3160713"/>
          <p14:tracePt t="19873" x="1741488" y="3160713"/>
          <p14:tracePt t="19975" x="1751013" y="3160713"/>
          <p14:tracePt t="19979" x="1758950" y="3160713"/>
          <p14:tracePt t="19981" x="1785938" y="3160713"/>
          <p14:tracePt t="19988" x="1901825" y="3197225"/>
          <p14:tracePt t="19988" x="1919288" y="3205163"/>
          <p14:tracePt t="20006" x="2116138" y="3241675"/>
          <p14:tracePt t="20022" x="2571750" y="3295650"/>
          <p14:tracePt t="20038" x="3160713" y="3303588"/>
          <p14:tracePt t="20055" x="3705225" y="3303588"/>
          <p14:tracePt t="20072" x="4197350" y="3303588"/>
          <p14:tracePt t="20088" x="4732338" y="3303588"/>
          <p14:tracePt t="20106" x="5108575" y="3303588"/>
          <p14:tracePt t="20122" x="5419725" y="3303588"/>
          <p14:tracePt t="20138" x="5724525" y="3303588"/>
          <p14:tracePt t="20155" x="6037263" y="3303588"/>
          <p14:tracePt t="20172" x="6402388" y="3303588"/>
          <p14:tracePt t="20172" x="6446838" y="3303588"/>
          <p14:tracePt t="20190" x="6777038" y="3303588"/>
          <p14:tracePt t="20206" x="7037388" y="3303588"/>
          <p14:tracePt t="20222" x="7188200" y="3303588"/>
          <p14:tracePt t="20238" x="7385050" y="3303588"/>
          <p14:tracePt t="20256" x="7527925" y="3303588"/>
          <p14:tracePt t="20272" x="7661275" y="3303588"/>
          <p14:tracePt t="20288" x="7831138" y="3303588"/>
          <p14:tracePt t="20306" x="8001000" y="3303588"/>
          <p14:tracePt t="20322" x="8180388" y="3295650"/>
          <p14:tracePt t="20338" x="8331200" y="3295650"/>
          <p14:tracePt t="20355" x="8402638" y="3295650"/>
          <p14:tracePt t="20372" x="8456613" y="3295650"/>
          <p14:tracePt t="20388" x="8491538" y="3295650"/>
          <p14:tracePt t="20405" x="8518525" y="3286125"/>
          <p14:tracePt t="20422" x="8537575" y="3276600"/>
          <p14:tracePt t="20438" x="8555038" y="3268663"/>
          <p14:tracePt t="20719" x="8545513" y="3268663"/>
          <p14:tracePt t="20720" x="8518525" y="3276600"/>
          <p14:tracePt t="20730" x="8491538" y="3286125"/>
          <p14:tracePt t="20740" x="8456613" y="3295650"/>
          <p14:tracePt t="20756" x="8429625" y="3303588"/>
          <p14:tracePt t="20774" x="8402638" y="3303588"/>
          <p14:tracePt t="20790" x="8375650" y="3303588"/>
          <p14:tracePt t="20806" x="8358188" y="3313113"/>
          <p14:tracePt t="20822" x="8331200" y="3322638"/>
          <p14:tracePt t="20839" x="8296275" y="3330575"/>
          <p14:tracePt t="20855" x="8251825" y="3330575"/>
          <p14:tracePt t="20855" x="8242300" y="3330575"/>
          <p14:tracePt t="20872" x="8215313" y="3340100"/>
          <p14:tracePt t="20889" x="8205788" y="3340100"/>
          <p14:tracePt t="20905" x="8180388" y="3348038"/>
          <p14:tracePt t="20923" x="8170863" y="3348038"/>
          <p14:tracePt t="20939" x="8170863" y="3357563"/>
          <p14:tracePt t="20975" x="8161338" y="3357563"/>
          <p14:tracePt t="20975" x="0" y="0"/>
        </p14:tracePtLst>
        <p14:tracePtLst>
          <p14:tracePt t="27420" x="1081088" y="2517775"/>
          <p14:tracePt t="27637" x="1081088" y="2509838"/>
          <p14:tracePt t="27644" x="1071563" y="2490788"/>
          <p14:tracePt t="27659" x="1062038" y="2490788"/>
          <p14:tracePt t="27662" x="1044575" y="2473325"/>
          <p14:tracePt t="27679" x="1017588" y="2465388"/>
          <p14:tracePt t="27693" x="1000125" y="2446338"/>
          <p14:tracePt t="27713" x="973138" y="2438400"/>
          <p14:tracePt t="27726" x="965200" y="2419350"/>
          <p14:tracePt t="27747" x="938213" y="2401888"/>
          <p14:tracePt t="27759" x="911225" y="2374900"/>
          <p14:tracePt t="27783" x="901700" y="2357438"/>
          <p14:tracePt t="27795" x="884238" y="2339975"/>
          <p14:tracePt t="27819" x="874713" y="2339975"/>
          <p14:tracePt t="27864" x="874713" y="2330450"/>
          <p14:tracePt t="27875" x="866775" y="2330450"/>
          <p14:tracePt t="27882" x="866775" y="2322513"/>
          <p14:tracePt t="27893" x="857250" y="2303463"/>
          <p14:tracePt t="27910" x="830263" y="2295525"/>
          <p14:tracePt t="27928" x="795338" y="2295525"/>
          <p14:tracePt t="27944" x="750888" y="2295525"/>
          <p14:tracePt t="27959" x="696913" y="2330450"/>
          <p14:tracePt t="27976" x="660400" y="2347913"/>
          <p14:tracePt t="27991" x="625475" y="2384425"/>
          <p14:tracePt t="28009" x="598488" y="2419350"/>
          <p14:tracePt t="28026" x="588963" y="2455863"/>
          <p14:tracePt t="28044" x="571500" y="2509838"/>
          <p14:tracePt t="28044" x="571500" y="2517775"/>
          <p14:tracePt t="28061" x="561975" y="2554288"/>
          <p14:tracePt t="28077" x="554038" y="2589213"/>
          <p14:tracePt t="28077" x="554038" y="2598738"/>
          <p14:tracePt t="28097" x="554038" y="2625725"/>
          <p14:tracePt t="28110" x="536575" y="2660650"/>
          <p14:tracePt t="28127" x="536575" y="2687638"/>
          <p14:tracePt t="28143" x="536575" y="2714625"/>
          <p14:tracePt t="28160" x="536575" y="2741613"/>
          <p14:tracePt t="28178" x="536575" y="2768600"/>
          <p14:tracePt t="28193" x="536575" y="2803525"/>
          <p14:tracePt t="28210" x="536575" y="2830513"/>
          <p14:tracePt t="28227" x="544513" y="2847975"/>
          <p14:tracePt t="28243" x="544513" y="2867025"/>
          <p14:tracePt t="28260" x="554038" y="2884488"/>
          <p14:tracePt t="28276" x="561975" y="2884488"/>
          <p14:tracePt t="28293" x="571500" y="2884488"/>
          <p14:tracePt t="28309" x="581025" y="2894013"/>
          <p14:tracePt t="28326" x="588963" y="2894013"/>
          <p14:tracePt t="28343" x="598488" y="2901950"/>
          <p14:tracePt t="28360" x="652463" y="2911475"/>
          <p14:tracePt t="28377" x="704850" y="2919413"/>
          <p14:tracePt t="28393" x="776288" y="2919413"/>
          <p14:tracePt t="28409" x="822325" y="2919413"/>
          <p14:tracePt t="28427" x="874713" y="2911475"/>
          <p14:tracePt t="28443" x="928688" y="2894013"/>
          <p14:tracePt t="28462" x="982663" y="2874963"/>
          <p14:tracePt t="28476" x="1044575" y="2840038"/>
          <p14:tracePt t="28493" x="1116013" y="2813050"/>
          <p14:tracePt t="28493" x="1125538" y="2813050"/>
          <p14:tracePt t="28526" x="1196975" y="2786063"/>
          <p14:tracePt t="28529" x="1231900" y="2759075"/>
          <p14:tracePt t="28529" x="1241425" y="2751138"/>
          <p14:tracePt t="28544" x="1276350" y="2732088"/>
          <p14:tracePt t="28560" x="1303338" y="2705100"/>
          <p14:tracePt t="28577" x="1312863" y="2697163"/>
          <p14:tracePt t="28594" x="1322388" y="2670175"/>
          <p14:tracePt t="28610" x="1322388" y="2652713"/>
          <p14:tracePt t="28610" x="1322388" y="2643188"/>
          <p14:tracePt t="28628" x="1330325" y="2616200"/>
          <p14:tracePt t="28643" x="1330325" y="2581275"/>
          <p14:tracePt t="28661" x="1330325" y="2527300"/>
          <p14:tracePt t="28677" x="1330325" y="2465388"/>
          <p14:tracePt t="28694" x="1330325" y="2419350"/>
          <p14:tracePt t="28694" x="1330325" y="2411413"/>
          <p14:tracePt t="28712" x="1322388" y="2374900"/>
          <p14:tracePt t="28726" x="1312863" y="2339975"/>
          <p14:tracePt t="28743" x="1312863" y="2322513"/>
          <p14:tracePt t="28760" x="1295400" y="2303463"/>
          <p14:tracePt t="28777" x="1285875" y="2295525"/>
          <p14:tracePt t="28793" x="1276350" y="2286000"/>
          <p14:tracePt t="28811" x="1268413" y="2276475"/>
          <p14:tracePt t="28826" x="1250950" y="2268538"/>
          <p14:tracePt t="28844" x="1204913" y="2241550"/>
          <p14:tracePt t="28860" x="1169988" y="2232025"/>
          <p14:tracePt t="28860" x="1160463" y="2232025"/>
          <p14:tracePt t="28878" x="1125538" y="2224088"/>
          <p14:tracePt t="28894" x="1108075" y="2214563"/>
          <p14:tracePt t="28911" x="1081088" y="2205038"/>
          <p14:tracePt t="28926" x="1044575" y="2205038"/>
          <p14:tracePt t="28944" x="1009650" y="2205038"/>
          <p14:tracePt t="28960" x="965200" y="2205038"/>
          <p14:tracePt t="28977" x="938213" y="2205038"/>
          <p14:tracePt t="28994" x="928688" y="2205038"/>
          <p14:tracePt t="29009" x="901700" y="2214563"/>
          <p14:tracePt t="29028" x="884238" y="2214563"/>
          <p14:tracePt t="29043" x="866775" y="2224088"/>
          <p14:tracePt t="29060" x="839788" y="2224088"/>
          <p14:tracePt t="29060" x="839788" y="2232025"/>
          <p14:tracePt t="29078" x="812800" y="2241550"/>
          <p14:tracePt t="29094" x="785813" y="2251075"/>
          <p14:tracePt t="29111" x="758825" y="2268538"/>
          <p14:tracePt t="29127" x="731838" y="2286000"/>
          <p14:tracePt t="29144" x="714375" y="2303463"/>
          <p14:tracePt t="29160" x="704850" y="2322513"/>
          <p14:tracePt t="29176" x="696913" y="2347913"/>
          <p14:tracePt t="29195" x="687388" y="2366963"/>
          <p14:tracePt t="29210" x="687388" y="2393950"/>
          <p14:tracePt t="29227" x="679450" y="2419350"/>
          <p14:tracePt t="29243" x="679450" y="2446338"/>
          <p14:tracePt t="29260" x="679450" y="2473325"/>
          <p14:tracePt t="29260" x="679450" y="2482850"/>
          <p14:tracePt t="29278" x="679450" y="2509838"/>
          <p14:tracePt t="29294" x="679450" y="2544763"/>
          <p14:tracePt t="29310" x="679450" y="2581275"/>
          <p14:tracePt t="29326" x="696913" y="2643188"/>
          <p14:tracePt t="29344" x="714375" y="2679700"/>
          <p14:tracePt t="29361" x="741363" y="2714625"/>
          <p14:tracePt t="29377" x="758825" y="2732088"/>
          <p14:tracePt t="29394" x="776288" y="2732088"/>
          <p14:tracePt t="29410" x="785813" y="2732088"/>
          <p14:tracePt t="29427" x="803275" y="2732088"/>
          <p14:tracePt t="29443" x="839788" y="2741613"/>
          <p14:tracePt t="29461" x="901700" y="2751138"/>
          <p14:tracePt t="29477" x="955675" y="2751138"/>
          <p14:tracePt t="29493" x="1017588" y="2751138"/>
          <p14:tracePt t="29510" x="1071563" y="2751138"/>
          <p14:tracePt t="29527" x="1116013" y="2741613"/>
          <p14:tracePt t="29543" x="1152525" y="2724150"/>
          <p14:tracePt t="29561" x="1179513" y="2705100"/>
          <p14:tracePt t="29577" x="1187450" y="2697163"/>
          <p14:tracePt t="29594" x="1214438" y="2652713"/>
          <p14:tracePt t="29611" x="1223963" y="2625725"/>
          <p14:tracePt t="29627" x="1241425" y="2544763"/>
          <p14:tracePt t="29644" x="1241425" y="2482850"/>
          <p14:tracePt t="29661" x="1241425" y="2438400"/>
          <p14:tracePt t="29679" x="1241425" y="2411413"/>
          <p14:tracePt t="29697" x="1241425" y="2393950"/>
          <p14:tracePt t="29713" x="1223963" y="2384425"/>
          <p14:tracePt t="29727" x="1223963" y="2374900"/>
          <p14:tracePt t="29742" x="1187450" y="2357438"/>
          <p14:tracePt t="29760" x="1133475" y="2339975"/>
          <p14:tracePt t="29776" x="1089025" y="2330450"/>
          <p14:tracePt t="29793" x="1071563" y="2312988"/>
          <p14:tracePt t="29810" x="1036638" y="2303463"/>
          <p14:tracePt t="29849" x="1027113" y="2303463"/>
          <p14:tracePt t="29852" x="1027113" y="2295525"/>
          <p14:tracePt t="29860" x="1017588" y="2286000"/>
          <p14:tracePt t="29876" x="990600" y="2268538"/>
          <p14:tracePt t="29893" x="965200" y="2251075"/>
          <p14:tracePt t="29909" x="928688" y="2232025"/>
          <p14:tracePt t="29926" x="901700" y="2224088"/>
          <p14:tracePt t="29943" x="884238" y="2214563"/>
          <p14:tracePt t="29984" x="874713" y="2214563"/>
          <p14:tracePt t="29987" x="866775" y="2214563"/>
          <p14:tracePt t="30001" x="857250" y="2214563"/>
          <p14:tracePt t="30010" x="847725" y="2214563"/>
          <p14:tracePt t="30027" x="830263" y="2214563"/>
          <p14:tracePt t="30044" x="822325" y="2214563"/>
          <p14:tracePt t="30060" x="803275" y="2214563"/>
          <p14:tracePt t="30077" x="785813" y="2224088"/>
          <p14:tracePt t="30095" x="768350" y="2232025"/>
          <p14:tracePt t="30110" x="741363" y="2251075"/>
          <p14:tracePt t="30127" x="723900" y="2268538"/>
          <p14:tracePt t="30144" x="723900" y="2276475"/>
          <p14:tracePt t="30161" x="714375" y="2276475"/>
          <p14:tracePt t="30177" x="714375" y="2295525"/>
          <p14:tracePt t="30195" x="714375" y="2312988"/>
          <p14:tracePt t="30228" x="714375" y="2322513"/>
          <p14:tracePt t="30244" x="714375" y="2330450"/>
          <p14:tracePt t="30246" x="714375" y="2339975"/>
          <p14:tracePt t="30261" x="714375" y="2357438"/>
          <p14:tracePt t="30277" x="714375" y="2374900"/>
          <p14:tracePt t="30294" x="714375" y="2384425"/>
          <p14:tracePt t="30331" x="714375" y="2393950"/>
          <p14:tracePt t="30404" x="723900" y="2393950"/>
          <p14:tracePt t="30424" x="731838" y="2393950"/>
          <p14:tracePt t="30519" x="741363" y="2393950"/>
          <p14:tracePt t="30544" x="750888" y="2393950"/>
          <p14:tracePt t="30545" x="758825" y="2384425"/>
          <p14:tracePt t="30550" x="768350" y="2374900"/>
          <p14:tracePt t="30564" x="785813" y="2357438"/>
          <p14:tracePt t="30576" x="795338" y="2347913"/>
          <p14:tracePt t="30593" x="812800" y="2330450"/>
          <p14:tracePt t="30610" x="822325" y="2322513"/>
          <p14:tracePt t="30651" x="830263" y="2312988"/>
          <p14:tracePt t="30747" x="830263" y="2303463"/>
          <p14:tracePt t="30758" x="822325" y="2303463"/>
          <p14:tracePt t="30803" x="822325" y="2295525"/>
          <p14:tracePt t="30918" x="812800" y="2295525"/>
          <p14:tracePt t="30927" x="803275" y="2303463"/>
          <p14:tracePt t="30944" x="785813" y="2303463"/>
          <p14:tracePt t="30945" x="776288" y="2312988"/>
          <p14:tracePt t="31142" x="776288" y="2322513"/>
          <p14:tracePt t="31155" x="776288" y="2330450"/>
          <p14:tracePt t="31160" x="776288" y="2339975"/>
          <p14:tracePt t="31167" x="768350" y="2347913"/>
          <p14:tracePt t="31177" x="768350" y="2374900"/>
          <p14:tracePt t="31197" x="768350" y="2384425"/>
          <p14:tracePt t="31283" x="776288" y="2384425"/>
          <p14:tracePt t="31306" x="785813" y="2384425"/>
          <p14:tracePt t="31331" x="795338" y="2384425"/>
          <p14:tracePt t="31387" x="803275" y="2384425"/>
          <p14:tracePt t="31434" x="812800" y="2384425"/>
          <p14:tracePt t="31439" x="822325" y="2384425"/>
          <p14:tracePt t="31447" x="830263" y="2384425"/>
          <p14:tracePt t="31459" x="847725" y="2384425"/>
          <p14:tracePt t="31477" x="866775" y="2366963"/>
          <p14:tracePt t="31494" x="884238" y="2357438"/>
          <p14:tracePt t="31496" x="901700" y="2347913"/>
          <p14:tracePt t="31512" x="911225" y="2339975"/>
          <p14:tracePt t="31527" x="928688" y="2330450"/>
          <p14:tracePt t="31563" x="928688" y="2322513"/>
          <p14:tracePt t="31586" x="938213" y="2312988"/>
          <p14:tracePt t="31599" x="946150" y="2312988"/>
          <p14:tracePt t="31600" x="946150" y="2303463"/>
          <p14:tracePt t="31611" x="946150" y="2295525"/>
          <p14:tracePt t="31628" x="946150" y="2286000"/>
          <p14:tracePt t="31690" x="946150" y="2276475"/>
          <p14:tracePt t="31712" x="946150" y="2268538"/>
          <p14:tracePt t="31725" x="946150" y="2259013"/>
          <p14:tracePt t="31783" x="938213" y="2259013"/>
          <p14:tracePt t="31806" x="928688" y="2251075"/>
          <p14:tracePt t="31809" x="901700" y="2241550"/>
          <p14:tracePt t="31816" x="884238" y="2241550"/>
          <p14:tracePt t="31830" x="866775" y="2224088"/>
          <p14:tracePt t="31844" x="847725" y="2224088"/>
          <p14:tracePt t="31861" x="830263" y="2214563"/>
          <p14:tracePt t="31879" x="812800" y="2214563"/>
          <p14:tracePt t="31894" x="785813" y="2214563"/>
          <p14:tracePt t="31912" x="758825" y="2214563"/>
          <p14:tracePt t="31928" x="741363" y="2214563"/>
          <p14:tracePt t="31944" x="723900" y="2214563"/>
          <p14:tracePt t="31962" x="714375" y="2232025"/>
          <p14:tracePt t="31978" x="704850" y="2232025"/>
          <p14:tracePt t="31996" x="696913" y="2241550"/>
          <p14:tracePt t="32011" x="687388" y="2241550"/>
          <p14:tracePt t="32028" x="679450" y="2251075"/>
          <p14:tracePt t="32028" x="679450" y="2259013"/>
          <p14:tracePt t="32046" x="669925" y="2268538"/>
          <p14:tracePt t="32061" x="660400" y="2276475"/>
          <p14:tracePt t="32078" x="652463" y="2295525"/>
          <p14:tracePt t="32094" x="642938" y="2312988"/>
          <p14:tracePt t="32111" x="642938" y="2330450"/>
          <p14:tracePt t="32128" x="642938" y="2339975"/>
          <p14:tracePt t="32144" x="642938" y="2357438"/>
          <p14:tracePt t="32193" x="642938" y="2366963"/>
          <p14:tracePt t="32197" x="642938" y="2374900"/>
          <p14:tracePt t="32217" x="642938" y="2384425"/>
          <p14:tracePt t="32232" x="642938" y="2393950"/>
          <p14:tracePt t="32253" x="642938" y="2401888"/>
          <p14:tracePt t="32276" x="642938" y="2411413"/>
          <p14:tracePt t="32289" x="642938" y="2419350"/>
          <p14:tracePt t="32313" x="642938" y="2428875"/>
          <p14:tracePt t="32325" x="652463" y="2428875"/>
          <p14:tracePt t="32336" x="652463" y="2438400"/>
          <p14:tracePt t="32349" x="660400" y="2438400"/>
          <p14:tracePt t="32361" x="660400" y="2446338"/>
          <p14:tracePt t="32362" x="669925" y="2465388"/>
          <p14:tracePt t="32378" x="679450" y="2473325"/>
          <p14:tracePt t="32394" x="696913" y="2482850"/>
          <p14:tracePt t="32411" x="704850" y="2490788"/>
          <p14:tracePt t="32427" x="714375" y="2500313"/>
          <p14:tracePt t="32427" x="723900" y="2500313"/>
          <p14:tracePt t="32445" x="741363" y="2500313"/>
          <p14:tracePt t="32460" x="785813" y="2500313"/>
          <p14:tracePt t="32477" x="812800" y="2500313"/>
          <p14:tracePt t="32494" x="839788" y="2500313"/>
          <p14:tracePt t="32511" x="857250" y="2500313"/>
          <p14:tracePt t="32528" x="866775" y="2500313"/>
          <p14:tracePt t="32616" x="866775" y="2490788"/>
          <p14:tracePt t="32633" x="866775" y="2482850"/>
          <p14:tracePt t="32657" x="866775" y="2473325"/>
          <p14:tracePt t="32668" x="874713" y="2465388"/>
          <p14:tracePt t="32681" x="874713" y="2455863"/>
          <p14:tracePt t="32695" x="874713" y="2438400"/>
          <p14:tracePt t="32697" x="874713" y="2428875"/>
          <p14:tracePt t="32712" x="884238" y="2401888"/>
          <p14:tracePt t="32730" x="884238" y="2384425"/>
          <p14:tracePt t="32745" x="893763" y="2366963"/>
          <p14:tracePt t="32762" x="893763" y="2357438"/>
          <p14:tracePt t="32779" x="893763" y="2347913"/>
          <p14:tracePt t="32821" x="893763" y="2339975"/>
          <p14:tracePt t="32945" x="874713" y="2330450"/>
          <p14:tracePt t="32946" x="866775" y="2330450"/>
          <p14:tracePt t="32946" x="857250" y="2330450"/>
          <p14:tracePt t="32953" x="839788" y="2322513"/>
          <p14:tracePt t="32962" x="822325" y="2312988"/>
          <p14:tracePt t="32995" x="803275" y="2312988"/>
          <p14:tracePt t="32996" x="785813" y="2312988"/>
          <p14:tracePt t="33013" x="776288" y="2312988"/>
          <p14:tracePt t="33029" x="768350" y="2312988"/>
          <p14:tracePt t="33045" x="750888" y="2312988"/>
          <p14:tracePt t="33062" x="741363" y="2312988"/>
          <p14:tracePt t="33078" x="731838" y="2322513"/>
          <p14:tracePt t="33095" x="714375" y="2330450"/>
          <p14:tracePt t="33111" x="704850" y="2347913"/>
          <p14:tracePt t="33128" x="704850" y="2357438"/>
          <p14:tracePt t="33144" x="696913" y="2357438"/>
          <p14:tracePt t="33161" x="696913" y="2366963"/>
          <p14:tracePt t="33199" x="696913" y="2374900"/>
          <p14:tracePt t="33212" x="696913" y="2384425"/>
          <p14:tracePt t="33228" x="687388" y="2393950"/>
          <p14:tracePt t="33229" x="687388" y="2419350"/>
          <p14:tracePt t="33245" x="687388" y="2438400"/>
          <p14:tracePt t="33263" x="679450" y="2465388"/>
          <p14:tracePt t="33279" x="679450" y="2490788"/>
          <p14:tracePt t="33296" x="679450" y="2517775"/>
          <p14:tracePt t="33312" x="679450" y="2536825"/>
          <p14:tracePt t="33328" x="679450" y="2554288"/>
          <p14:tracePt t="33364" x="679450" y="2562225"/>
          <p14:tracePt t="33365" x="679450" y="2571750"/>
          <p14:tracePt t="33396" x="679450" y="2581275"/>
          <p14:tracePt t="33397" x="679450" y="2589213"/>
          <p14:tracePt t="33412" x="687388" y="2598738"/>
          <p14:tracePt t="33429" x="696913" y="2608263"/>
          <p14:tracePt t="33468" x="704850" y="2608263"/>
          <p14:tracePt t="33482" x="714375" y="2608263"/>
          <p14:tracePt t="33487" x="731838" y="2608263"/>
          <p14:tracePt t="33497" x="768350" y="2608263"/>
          <p14:tracePt t="33512" x="812800" y="2608263"/>
          <p14:tracePt t="33529" x="847725" y="2608263"/>
          <p14:tracePt t="33547" x="893763" y="2589213"/>
          <p14:tracePt t="33562" x="938213" y="2571750"/>
          <p14:tracePt t="33578" x="982663" y="2544763"/>
          <p14:tracePt t="33596" x="1009650" y="2517775"/>
          <p14:tracePt t="33612" x="1044575" y="2482850"/>
          <p14:tracePt t="33630" x="1071563" y="2446338"/>
          <p14:tracePt t="33647" x="1089025" y="2411413"/>
          <p14:tracePt t="33664" x="1098550" y="2401888"/>
          <p14:tracePt t="33679" x="1098550" y="2393950"/>
          <p14:tracePt t="33775" x="1089025" y="2384425"/>
          <p14:tracePt t="33787" x="1081088" y="2374900"/>
          <p14:tracePt t="33788" x="1081088" y="2366963"/>
          <p14:tracePt t="33795" x="1062038" y="2357438"/>
          <p14:tracePt t="33812" x="1044575" y="2339975"/>
          <p14:tracePt t="33830" x="1036638" y="2330450"/>
          <p14:tracePt t="33846" x="1009650" y="2303463"/>
          <p14:tracePt t="33886" x="1000125" y="2295525"/>
          <p14:tracePt t="33923" x="990600" y="2295525"/>
          <p14:tracePt t="33931" x="982663" y="2295525"/>
          <p14:tracePt t="33942" x="973138" y="2286000"/>
          <p14:tracePt t="33961" x="946150" y="2276475"/>
          <p14:tracePt t="33962" x="919163" y="2276475"/>
          <p14:tracePt t="33962" x="901700" y="2276475"/>
          <p14:tracePt t="33978" x="839788" y="2286000"/>
          <p14:tracePt t="33996" x="795338" y="2312988"/>
          <p14:tracePt t="34011" x="768350" y="2339975"/>
          <p14:tracePt t="34029" x="750888" y="2357438"/>
          <p14:tracePt t="34046" x="750888" y="2384425"/>
          <p14:tracePt t="34061" x="741363" y="2401888"/>
          <p14:tracePt t="34078" x="741363" y="2438400"/>
          <p14:tracePt t="34094" x="741363" y="2465388"/>
          <p14:tracePt t="34111" x="741363" y="2473325"/>
          <p14:tracePt t="34128" x="741363" y="2482850"/>
          <p14:tracePt t="34144" x="741363" y="2500313"/>
          <p14:tracePt t="34161" x="750888" y="2509838"/>
          <p14:tracePt t="34177" x="768350" y="2544763"/>
          <p14:tracePt t="34195" x="776288" y="2562225"/>
          <p14:tracePt t="34211" x="795338" y="2598738"/>
          <p14:tracePt t="34228" x="857250" y="2697163"/>
          <p14:tracePt t="34245" x="938213" y="2768600"/>
          <p14:tracePt t="34261" x="1036638" y="2857500"/>
          <p14:tracePt t="34261" x="0" y="0"/>
        </p14:tracePtLst>
        <p14:tracePtLst>
          <p14:tracePt t="44901" x="625475" y="2490788"/>
          <p14:tracePt t="45174" x="615950" y="2490788"/>
          <p14:tracePt t="45182" x="615950" y="2500313"/>
          <p14:tracePt t="45190" x="615950" y="2509838"/>
          <p14:tracePt t="45202" x="608013" y="2509838"/>
          <p14:tracePt t="45217" x="608013" y="2527300"/>
          <p14:tracePt t="45235" x="598488" y="2536825"/>
          <p14:tracePt t="45270" x="598488" y="2544763"/>
          <p14:tracePt t="45271" x="598488" y="2554288"/>
          <p14:tracePt t="45284" x="588963" y="2562225"/>
          <p14:tracePt t="45300" x="581025" y="2571750"/>
          <p14:tracePt t="45346" x="588963" y="2571750"/>
          <p14:tracePt t="45357" x="598488" y="2571750"/>
          <p14:tracePt t="45359" x="625475" y="2571750"/>
          <p14:tracePt t="45367" x="687388" y="2571750"/>
          <p14:tracePt t="45383" x="750888" y="2571750"/>
          <p14:tracePt t="45400" x="812800" y="2571750"/>
          <p14:tracePt t="45417" x="857250" y="2571750"/>
          <p14:tracePt t="45433" x="919163" y="2571750"/>
          <p14:tracePt t="45451" x="973138" y="2571750"/>
          <p14:tracePt t="45466" x="1044575" y="2571750"/>
          <p14:tracePt t="45486" x="1133475" y="2571750"/>
          <p14:tracePt t="45501" x="1241425" y="2571750"/>
          <p14:tracePt t="45517" x="1322388" y="2571750"/>
          <p14:tracePt t="45535" x="1411288" y="2571750"/>
          <p14:tracePt t="45551" x="1482725" y="2571750"/>
          <p14:tracePt t="45567" x="1544638" y="2571750"/>
          <p14:tracePt t="45584" x="1625600" y="2571750"/>
          <p14:tracePt t="45601" x="1697038" y="2571750"/>
          <p14:tracePt t="45618" x="1776413" y="2571750"/>
          <p14:tracePt t="45634" x="1884363" y="2562225"/>
          <p14:tracePt t="45651" x="1982788" y="2562225"/>
          <p14:tracePt t="45667" x="2108200" y="2562225"/>
          <p14:tracePt t="45685" x="2197100" y="2562225"/>
          <p14:tracePt t="45685" x="2205038" y="2562225"/>
          <p14:tracePt t="45702" x="2295525" y="2562225"/>
          <p14:tracePt t="45718" x="2411413" y="2562225"/>
          <p14:tracePt t="45735" x="2509838" y="2571750"/>
          <p14:tracePt t="45751" x="2633663" y="2581275"/>
          <p14:tracePt t="45769" x="2759075" y="2589213"/>
          <p14:tracePt t="45784" x="2901950" y="2598738"/>
          <p14:tracePt t="45801" x="3054350" y="2598738"/>
          <p14:tracePt t="45817" x="3214688" y="2598738"/>
          <p14:tracePt t="45835" x="3348038" y="2598738"/>
          <p14:tracePt t="45852" x="3473450" y="2598738"/>
          <p14:tracePt t="45867" x="3670300" y="2598738"/>
          <p14:tracePt t="45885" x="3822700" y="2598738"/>
          <p14:tracePt t="45901" x="3956050" y="2598738"/>
          <p14:tracePt t="45918" x="4081463" y="2598738"/>
          <p14:tracePt t="45935" x="4179888" y="2598738"/>
          <p14:tracePt t="45951" x="4286250" y="2598738"/>
          <p14:tracePt t="45968" x="4402138" y="2598738"/>
          <p14:tracePt t="45985" x="4518025" y="2598738"/>
          <p14:tracePt t="46001" x="4643438" y="2598738"/>
          <p14:tracePt t="46001" x="4670425" y="2598738"/>
          <p14:tracePt t="46020" x="4776788" y="2598738"/>
          <p14:tracePt t="46036" x="4911725" y="2598738"/>
          <p14:tracePt t="46051" x="5045075" y="2608263"/>
          <p14:tracePt t="46051" x="5054600" y="2608263"/>
          <p14:tracePt t="46070" x="5224463" y="2608263"/>
          <p14:tracePt t="46084" x="5367338" y="2608263"/>
          <p14:tracePt t="46101" x="5500688" y="2608263"/>
          <p14:tracePt t="46117" x="5661025" y="2608263"/>
          <p14:tracePt t="46151" x="5857875" y="2608263"/>
          <p14:tracePt t="46152" x="5973763" y="2608263"/>
          <p14:tracePt t="46167" x="6205538" y="2608263"/>
          <p14:tracePt t="46185" x="6411913" y="2608263"/>
          <p14:tracePt t="46185" x="6419850" y="2608263"/>
          <p14:tracePt t="46203" x="6554788" y="2616200"/>
          <p14:tracePt t="46203" x="6572250" y="2616200"/>
          <p14:tracePt t="46219" x="6742113" y="2625725"/>
          <p14:tracePt t="46235" x="6929438" y="2633663"/>
          <p14:tracePt t="46251" x="7062788" y="2633663"/>
          <p14:tracePt t="46251" x="7089775" y="2633663"/>
          <p14:tracePt t="46269" x="7242175" y="2643188"/>
          <p14:tracePt t="46286" x="7367588" y="2652713"/>
          <p14:tracePt t="46303" x="7439025" y="2652713"/>
          <p14:tracePt t="46317" x="7500938" y="2652713"/>
          <p14:tracePt t="46335" x="7537450" y="2652713"/>
          <p14:tracePt t="46351" x="7589838" y="2652713"/>
          <p14:tracePt t="46367" x="7634288" y="2652713"/>
          <p14:tracePt t="46383" x="7715250" y="2643188"/>
          <p14:tracePt t="46400" x="7777163" y="2633663"/>
          <p14:tracePt t="46417" x="7831138" y="2625725"/>
          <p14:tracePt t="46434" x="7885113" y="2616200"/>
          <p14:tracePt t="46450" x="7920038" y="2608263"/>
          <p14:tracePt t="46467" x="7939088" y="2608263"/>
          <p14:tracePt t="46609" x="7939088" y="2598738"/>
          <p14:tracePt t="46615" x="7894638" y="2589213"/>
          <p14:tracePt t="46615" x="7875588" y="2589213"/>
          <p14:tracePt t="46615" x="7875588" y="2581275"/>
          <p14:tracePt t="46634" x="7823200" y="2581275"/>
          <p14:tracePt t="46638" x="7715250" y="2581275"/>
          <p14:tracePt t="46651" x="7562850" y="2581275"/>
          <p14:tracePt t="46651" x="7545388" y="2581275"/>
          <p14:tracePt t="46670" x="7313613" y="2581275"/>
          <p14:tracePt t="46685" x="7018338" y="2581275"/>
          <p14:tracePt t="46701" x="6724650" y="2581275"/>
          <p14:tracePt t="46701" x="6688138" y="2581275"/>
          <p14:tracePt t="46718" x="6375400" y="2581275"/>
          <p14:tracePt t="46735" x="6037263" y="2581275"/>
          <p14:tracePt t="46750" x="5705475" y="2581275"/>
          <p14:tracePt t="46767" x="5375275" y="2581275"/>
          <p14:tracePt t="46783" x="5037138" y="2598738"/>
          <p14:tracePt t="46800" x="4786313" y="2616200"/>
          <p14:tracePt t="46816" x="4608513" y="2625725"/>
          <p14:tracePt t="46833" x="4394200" y="2633663"/>
          <p14:tracePt t="46851" x="4224338" y="2633663"/>
          <p14:tracePt t="46867" x="4000500" y="2633663"/>
          <p14:tracePt t="46883" x="3724275" y="2633663"/>
          <p14:tracePt t="46901" x="3465513" y="2633663"/>
          <p14:tracePt t="46917" x="3214688" y="2633663"/>
          <p14:tracePt t="46933" x="2982913" y="2633663"/>
          <p14:tracePt t="46951" x="2840038" y="2633663"/>
          <p14:tracePt t="46967" x="2714625" y="2633663"/>
          <p14:tracePt t="46983" x="2598738" y="2652713"/>
          <p14:tracePt t="47000" x="2509838" y="2670175"/>
          <p14:tracePt t="47017" x="2401888" y="2687638"/>
          <p14:tracePt t="47034" x="2241550" y="2724150"/>
          <p14:tracePt t="47051" x="2071688" y="2759075"/>
          <p14:tracePt t="47069" x="1884363" y="2776538"/>
          <p14:tracePt t="47085" x="1731963" y="2803525"/>
          <p14:tracePt t="47102" x="1544638" y="2822575"/>
          <p14:tracePt t="47119" x="1384300" y="2830513"/>
          <p14:tracePt t="47135" x="1231900" y="2840038"/>
          <p14:tracePt t="47135" x="1196975" y="2840038"/>
          <p14:tracePt t="47153" x="1054100" y="2847975"/>
          <p14:tracePt t="47169" x="919163" y="2847975"/>
          <p14:tracePt t="47185" x="839788" y="2857500"/>
          <p14:tracePt t="47203" x="803275" y="2867025"/>
          <p14:tracePt t="47773" x="822325" y="2867025"/>
          <p14:tracePt t="47778" x="830263" y="2867025"/>
          <p14:tracePt t="47782" x="857250" y="2867025"/>
          <p14:tracePt t="47790" x="893763" y="2867025"/>
          <p14:tracePt t="47803" x="973138" y="2867025"/>
          <p14:tracePt t="47819" x="1089025" y="2867025"/>
          <p14:tracePt t="47836" x="1169988" y="2867025"/>
          <p14:tracePt t="47853" x="1285875" y="2867025"/>
          <p14:tracePt t="47869" x="1455738" y="2867025"/>
          <p14:tracePt t="47886" x="1633538" y="2884488"/>
          <p14:tracePt t="47902" x="1822450" y="2919413"/>
          <p14:tracePt t="47919" x="2187575" y="2946400"/>
          <p14:tracePt t="47936" x="2393950" y="2965450"/>
          <p14:tracePt t="47952" x="2536825" y="2965450"/>
          <p14:tracePt t="47952" x="2554288" y="2965450"/>
          <p14:tracePt t="47970" x="2687638" y="2965450"/>
          <p14:tracePt t="47986" x="2830513" y="2965450"/>
          <p14:tracePt t="48002" x="2965450" y="2965450"/>
          <p14:tracePt t="48002" x="3000375" y="2965450"/>
          <p14:tracePt t="48020" x="3179763" y="2965450"/>
          <p14:tracePt t="48037" x="3367088" y="2982913"/>
          <p14:tracePt t="48053" x="3679825" y="3027363"/>
          <p14:tracePt t="48068" x="4098925" y="3081338"/>
          <p14:tracePt t="48086" x="4456113" y="3098800"/>
          <p14:tracePt t="48102" x="4848225" y="3108325"/>
          <p14:tracePt t="48119" x="5313363" y="3116263"/>
          <p14:tracePt t="48136" x="5751513" y="3133725"/>
          <p14:tracePt t="48152" x="6232525" y="3170238"/>
          <p14:tracePt t="48169" x="6813550" y="3205163"/>
          <p14:tracePt t="48169" x="6911975" y="3214688"/>
          <p14:tracePt t="48190" x="7224713" y="3224213"/>
          <p14:tracePt t="48202" x="7446963" y="3224213"/>
          <p14:tracePt t="48202" x="7466013" y="3224213"/>
          <p14:tracePt t="48220" x="7643813" y="3224213"/>
          <p14:tracePt t="48236" x="7759700" y="3224213"/>
          <p14:tracePt t="48252" x="7840663" y="3224213"/>
          <p14:tracePt t="48269" x="7929563" y="3232150"/>
          <p14:tracePt t="48285" x="8018463" y="3241675"/>
          <p14:tracePt t="48285" x="8027988" y="3241675"/>
          <p14:tracePt t="48304" x="8089900" y="3251200"/>
          <p14:tracePt t="48318" x="8153400" y="3251200"/>
          <p14:tracePt t="48336" x="8205788" y="3251200"/>
          <p14:tracePt t="48352" x="8269288" y="3251200"/>
          <p14:tracePt t="48368" x="8375650" y="3251200"/>
          <p14:tracePt t="48387" x="8501063" y="3251200"/>
          <p14:tracePt t="48403" x="8599488" y="3251200"/>
          <p14:tracePt t="48403" x="8609013" y="3251200"/>
          <p14:tracePt t="48420" x="8661400" y="3232150"/>
          <p14:tracePt t="48435" x="8670925" y="3232150"/>
          <p14:tracePt t="48452" x="8670925" y="3224213"/>
          <p14:tracePt t="48649" x="8670925" y="3214688"/>
          <p14:tracePt t="48658" x="8653463" y="3205163"/>
          <p14:tracePt t="48660" x="8643938" y="3197225"/>
          <p14:tracePt t="48668" x="8589963" y="3179763"/>
          <p14:tracePt t="48686" x="8555038" y="3170238"/>
          <p14:tracePt t="48704" x="8528050" y="3160713"/>
          <p14:tracePt t="48718" x="8491538" y="3160713"/>
          <p14:tracePt t="48736" x="8447088" y="3160713"/>
          <p14:tracePt t="48752" x="8394700" y="3160713"/>
          <p14:tracePt t="48768" x="8348663" y="3160713"/>
          <p14:tracePt t="48786" x="8323263" y="3170238"/>
          <p14:tracePt t="48803" x="8269288" y="3179763"/>
          <p14:tracePt t="48821" x="8224838" y="3187700"/>
          <p14:tracePt t="48835" x="8188325" y="3187700"/>
          <p14:tracePt t="48853" x="8161338" y="3187700"/>
          <p14:tracePt t="48853" x="8153400" y="3197225"/>
          <p14:tracePt t="48870" x="8134350" y="3197225"/>
          <p14:tracePt t="48885" x="8126413" y="3205163"/>
          <p14:tracePt t="48902" x="8108950" y="3214688"/>
          <p14:tracePt t="48919" x="8089900" y="3224213"/>
          <p14:tracePt t="48935" x="8081963" y="3232150"/>
          <p14:tracePt t="48952" x="8062913" y="3251200"/>
          <p14:tracePt t="48969" x="8045450" y="3268663"/>
          <p14:tracePt t="48987" x="8037513" y="3286125"/>
          <p14:tracePt t="49002" x="8027988" y="3303588"/>
          <p14:tracePt t="49020" x="8010525" y="3330575"/>
          <p14:tracePt t="49035" x="8010525" y="3348038"/>
          <p14:tracePt t="49052" x="8001000" y="3375025"/>
          <p14:tracePt t="49070" x="8001000" y="3402013"/>
          <p14:tracePt t="49085" x="8001000" y="3419475"/>
          <p14:tracePt t="49102" x="8001000" y="3473450"/>
          <p14:tracePt t="49120" x="8010525" y="3509963"/>
          <p14:tracePt t="49136" x="8018463" y="3562350"/>
          <p14:tracePt t="49153" x="8037513" y="3589338"/>
          <p14:tracePt t="49169" x="8054975" y="3633788"/>
          <p14:tracePt t="49188" x="8072438" y="3643313"/>
          <p14:tracePt t="49202" x="8089900" y="3652838"/>
          <p14:tracePt t="49219" x="8108950" y="3660775"/>
          <p14:tracePt t="49236" x="8116888" y="3660775"/>
          <p14:tracePt t="49253" x="8153400" y="3660775"/>
          <p14:tracePt t="49269" x="8170863" y="3660775"/>
          <p14:tracePt t="49285" x="8188325" y="3670300"/>
          <p14:tracePt t="49302" x="8232775" y="3670300"/>
          <p14:tracePt t="49320" x="8286750" y="3679825"/>
          <p14:tracePt t="49336" x="8340725" y="3679825"/>
          <p14:tracePt t="49352" x="8394700" y="3687763"/>
          <p14:tracePt t="49370" x="8439150" y="3687763"/>
          <p14:tracePt t="49386" x="8474075" y="3687763"/>
          <p14:tracePt t="49402" x="8491538" y="3687763"/>
          <p14:tracePt t="49420" x="8510588" y="3687763"/>
          <p14:tracePt t="49420" x="8518525" y="3679825"/>
          <p14:tracePt t="49436" x="8545513" y="3660775"/>
          <p14:tracePt t="49452" x="8582025" y="3633788"/>
          <p14:tracePt t="49472" x="8599488" y="3608388"/>
          <p14:tracePt t="49485" x="8634413" y="3581400"/>
          <p14:tracePt t="49502" x="8661400" y="3554413"/>
          <p14:tracePt t="49519" x="8680450" y="3517900"/>
          <p14:tracePt t="49535" x="8688388" y="3490913"/>
          <p14:tracePt t="49552" x="8705850" y="3473450"/>
          <p14:tracePt t="49569" x="8715375" y="3455988"/>
          <p14:tracePt t="49585" x="8715375" y="3446463"/>
          <p14:tracePt t="49603" x="8715375" y="3429000"/>
          <p14:tracePt t="49619" x="8715375" y="3419475"/>
          <p14:tracePt t="49636" x="8715375" y="3402013"/>
          <p14:tracePt t="49652" x="8715375" y="3375025"/>
          <p14:tracePt t="49669" x="8705850" y="3348038"/>
          <p14:tracePt t="49686" x="8688388" y="3322638"/>
          <p14:tracePt t="49703" x="8670925" y="3295650"/>
          <p14:tracePt t="49720" x="8661400" y="3286125"/>
          <p14:tracePt t="49736" x="8643938" y="3276600"/>
          <p14:tracePt t="49752" x="8634413" y="3276600"/>
          <p14:tracePt t="49770" x="8626475" y="3268663"/>
          <p14:tracePt t="49786" x="8616950" y="3259138"/>
          <p14:tracePt t="49803" x="8582025" y="3241675"/>
          <p14:tracePt t="49819" x="8545513" y="3214688"/>
          <p14:tracePt t="49837" x="8518525" y="3197225"/>
          <p14:tracePt t="49853" x="8491538" y="3179763"/>
          <p14:tracePt t="49870" x="8466138" y="3170238"/>
          <p14:tracePt t="49887" x="8447088" y="3160713"/>
          <p14:tracePt t="49903" x="8429625" y="3160713"/>
          <p14:tracePt t="49920" x="8402638" y="3143250"/>
          <p14:tracePt t="49938" x="8375650" y="3143250"/>
          <p14:tracePt t="49952" x="8348663" y="3143250"/>
          <p14:tracePt t="49969" x="8313738" y="3143250"/>
          <p14:tracePt t="49986" x="8269288" y="3143250"/>
          <p14:tracePt t="50003" x="8215313" y="3160713"/>
          <p14:tracePt t="50019" x="8161338" y="3187700"/>
          <p14:tracePt t="50037" x="8126413" y="3224213"/>
          <p14:tracePt t="50054" x="8089900" y="3259138"/>
          <p14:tracePt t="50069" x="8062913" y="3286125"/>
          <p14:tracePt t="50086" x="8045450" y="3313113"/>
          <p14:tracePt t="50102" x="8037513" y="3340100"/>
          <p14:tracePt t="50120" x="8037513" y="3357563"/>
          <p14:tracePt t="50137" x="8037513" y="3367088"/>
          <p14:tracePt t="50152" x="8037513" y="3384550"/>
          <p14:tracePt t="50170" x="8045450" y="3402013"/>
          <p14:tracePt t="50186" x="8054975" y="3429000"/>
          <p14:tracePt t="50186" x="8062913" y="3429000"/>
          <p14:tracePt t="50205" x="8072438" y="3455988"/>
          <p14:tracePt t="50221" x="8081963" y="3473450"/>
          <p14:tracePt t="50236" x="8089900" y="3490913"/>
          <p14:tracePt t="50253" x="8099425" y="3509963"/>
          <p14:tracePt t="50270" x="8108950" y="3509963"/>
          <p14:tracePt t="50304" x="8116888" y="3517900"/>
          <p14:tracePt t="50320" x="8126413" y="3517900"/>
          <p14:tracePt t="50344" x="8134350" y="3517900"/>
          <p14:tracePt t="50353" x="8143875" y="3517900"/>
          <p14:tracePt t="50370" x="8153400" y="3517900"/>
          <p14:tracePt t="50371" x="8161338" y="3517900"/>
          <p14:tracePt t="50387" x="8170863" y="3517900"/>
          <p14:tracePt t="50495" x="8161338" y="3517900"/>
          <p14:tracePt t="50497" x="8143875" y="3509963"/>
          <p14:tracePt t="50499" x="8134350" y="3490913"/>
          <p14:tracePt t="50502" x="8054975" y="3455988"/>
          <p14:tracePt t="50520" x="7939088" y="3402013"/>
          <p14:tracePt t="50536" x="7858125" y="3367088"/>
          <p14:tracePt t="50552" x="7823200" y="3348038"/>
          <p14:tracePt t="50568" x="7813675" y="3340100"/>
          <p14:tracePt t="50637" x="7813675" y="3330575"/>
          <p14:tracePt t="50901" x="0" y="0"/>
        </p14:tracePtLst>
        <p14:tracePtLst>
          <p14:tracePt t="59886" x="1795463" y="5759450"/>
          <p14:tracePt t="60080" x="1803400" y="5759450"/>
          <p14:tracePt t="60086" x="1822450" y="5759450"/>
          <p14:tracePt t="60092" x="1901825" y="5768975"/>
          <p14:tracePt t="60109" x="1990725" y="5776913"/>
          <p14:tracePt t="60109" x="2009775" y="5776913"/>
          <p14:tracePt t="60125" x="2098675" y="5795963"/>
          <p14:tracePt t="60146" x="2187575" y="5803900"/>
          <p14:tracePt t="60161" x="2259013" y="5813425"/>
          <p14:tracePt t="60161" x="2276475" y="5813425"/>
          <p14:tracePt t="60174" x="2366963" y="5813425"/>
          <p14:tracePt t="60191" x="2465388" y="5813425"/>
          <p14:tracePt t="60211" x="2571750" y="5813425"/>
          <p14:tracePt t="60227" x="2679700" y="5795963"/>
          <p14:tracePt t="60241" x="2803525" y="5768975"/>
          <p14:tracePt t="60259" x="2938463" y="5759450"/>
          <p14:tracePt t="60275" x="3081338" y="5751513"/>
          <p14:tracePt t="60291" x="3251200" y="5751513"/>
          <p14:tracePt t="60291" x="3259138" y="5751513"/>
          <p14:tracePt t="60307" x="3411538" y="5751513"/>
          <p14:tracePt t="60324" x="3544888" y="5751513"/>
          <p14:tracePt t="60339" x="3687763" y="5751513"/>
          <p14:tracePt t="60357" x="3848100" y="5751513"/>
          <p14:tracePt t="60373" x="4027488" y="5751513"/>
          <p14:tracePt t="60390" x="4232275" y="5751513"/>
          <p14:tracePt t="60407" x="4411663" y="5751513"/>
          <p14:tracePt t="60425" x="4562475" y="5751513"/>
          <p14:tracePt t="60441" x="4741863" y="5759450"/>
          <p14:tracePt t="60458" x="5045075" y="5803900"/>
          <p14:tracePt t="60473" x="5268913" y="5822950"/>
          <p14:tracePt t="60473" x="5303838" y="5822950"/>
          <p14:tracePt t="60490" x="5554663" y="5848350"/>
          <p14:tracePt t="60507" x="5803900" y="5867400"/>
          <p14:tracePt t="60523" x="6037263" y="5875338"/>
          <p14:tracePt t="60540" x="6224588" y="5884863"/>
          <p14:tracePt t="60557" x="6367463" y="5884863"/>
          <p14:tracePt t="60573" x="6465888" y="5884863"/>
          <p14:tracePt t="60590" x="6562725" y="5867400"/>
          <p14:tracePt t="60607" x="6661150" y="5848350"/>
          <p14:tracePt t="60623" x="6742113" y="5830888"/>
          <p14:tracePt t="60639" x="6875463" y="5803900"/>
          <p14:tracePt t="60657" x="7000875" y="5786438"/>
          <p14:tracePt t="60673" x="7153275" y="5751513"/>
          <p14:tracePt t="60673" x="7170738" y="5751513"/>
          <p14:tracePt t="60694" x="7269163" y="5741988"/>
          <p14:tracePt t="60707" x="7375525" y="5732463"/>
          <p14:tracePt t="60725" x="7446963" y="5724525"/>
          <p14:tracePt t="60725" x="7456488" y="5724525"/>
          <p14:tracePt t="60743" x="7510463" y="5724525"/>
          <p14:tracePt t="60758" x="7545388" y="5715000"/>
          <p14:tracePt t="61429" x="7554913" y="5705475"/>
          <p14:tracePt t="61430" x="7554913" y="5697538"/>
          <p14:tracePt t="61440" x="7554913" y="5688013"/>
          <p14:tracePt t="61449" x="7562850" y="5680075"/>
          <p14:tracePt t="61457" x="7572375" y="5653088"/>
          <p14:tracePt t="61476" x="7581900" y="5616575"/>
          <p14:tracePt t="61492" x="7589838" y="5572125"/>
          <p14:tracePt t="61492" x="0" y="0"/>
        </p14:tracePtLst>
      </p14:laserTrace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1762"/>
            <a:ext cx="8229600" cy="1143000"/>
          </a:xfrm>
        </p:spPr>
        <p:txBody>
          <a:bodyPr>
            <a:normAutofit/>
          </a:bodyPr>
          <a:lstStyle/>
          <a:p>
            <a:r>
              <a:rPr lang="en-US" dirty="0" smtClean="0"/>
              <a:t>Solution of </a:t>
            </a:r>
            <a:r>
              <a:rPr lang="en-US" dirty="0"/>
              <a:t>LTI </a:t>
            </a:r>
            <a:r>
              <a:rPr lang="en-US" dirty="0" smtClean="0"/>
              <a:t>Systems</a:t>
            </a:r>
            <a:endParaRPr lang="en-US" dirty="0"/>
          </a:p>
        </p:txBody>
      </p:sp>
      <p:grpSp>
        <p:nvGrpSpPr>
          <p:cNvPr id="6" name="Group 5"/>
          <p:cNvGrpSpPr/>
          <p:nvPr/>
        </p:nvGrpSpPr>
        <p:grpSpPr>
          <a:xfrm>
            <a:off x="2587895" y="1016000"/>
            <a:ext cx="4232005" cy="990600"/>
            <a:chOff x="1914795" y="1765300"/>
            <a:chExt cx="4232005" cy="990600"/>
          </a:xfrm>
        </p:grpSpPr>
        <p:sp>
          <p:nvSpPr>
            <p:cNvPr id="7" name="Rectangle 6"/>
            <p:cNvSpPr/>
            <p:nvPr/>
          </p:nvSpPr>
          <p:spPr>
            <a:xfrm>
              <a:off x="2971800" y="1765300"/>
              <a:ext cx="17018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Measurement</a:t>
              </a:r>
            </a:p>
            <a:p>
              <a:pPr algn="ctr"/>
              <a:r>
                <a:rPr lang="en-US" sz="2000" b="1" dirty="0" smtClean="0"/>
                <a:t>System</a:t>
              </a:r>
            </a:p>
            <a:p>
              <a:pPr algn="ctr"/>
              <a:r>
                <a:rPr lang="en-US" sz="2000" b="1" i="1" dirty="0">
                  <a:sym typeface="Symbol"/>
                </a:rPr>
                <a:t></a:t>
              </a:r>
              <a:endParaRPr lang="en-US" sz="2000" b="1" i="1" dirty="0"/>
            </a:p>
          </p:txBody>
        </p:sp>
        <p:cxnSp>
          <p:nvCxnSpPr>
            <p:cNvPr id="8" name="Straight Arrow Connector 7"/>
            <p:cNvCxnSpPr/>
            <p:nvPr/>
          </p:nvCxnSpPr>
          <p:spPr>
            <a:xfrm flipV="1">
              <a:off x="2044700" y="2247900"/>
              <a:ext cx="9271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660900" y="2286000"/>
              <a:ext cx="14859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914795" y="1917700"/>
              <a:ext cx="956352" cy="646331"/>
            </a:xfrm>
            <a:prstGeom prst="rect">
              <a:avLst/>
            </a:prstGeom>
            <a:noFill/>
          </p:spPr>
          <p:txBody>
            <a:bodyPr wrap="none" rtlCol="0">
              <a:spAutoFit/>
            </a:bodyPr>
            <a:lstStyle/>
            <a:p>
              <a:pPr algn="ctr"/>
              <a:r>
                <a:rPr lang="en-US" b="1" dirty="0" smtClean="0">
                  <a:latin typeface="Times New Roman" pitchFamily="18" charset="0"/>
                  <a:cs typeface="Times New Roman" pitchFamily="18" charset="0"/>
                </a:rPr>
                <a:t>INPUT </a:t>
              </a:r>
            </a:p>
            <a:p>
              <a:pPr algn="ctr"/>
              <a:r>
                <a:rPr lang="en-US" b="1" dirty="0" smtClean="0">
                  <a:latin typeface="Times New Roman" pitchFamily="18" charset="0"/>
                  <a:cs typeface="Times New Roman" pitchFamily="18" charset="0"/>
                </a:rPr>
                <a:t>(</a:t>
              </a:r>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i</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p:txBody>
        </p:sp>
        <p:sp>
          <p:nvSpPr>
            <p:cNvPr id="11" name="TextBox 10"/>
            <p:cNvSpPr txBox="1"/>
            <p:nvPr/>
          </p:nvSpPr>
          <p:spPr>
            <a:xfrm>
              <a:off x="4680491" y="1955800"/>
              <a:ext cx="1200008" cy="646331"/>
            </a:xfrm>
            <a:prstGeom prst="rect">
              <a:avLst/>
            </a:prstGeom>
            <a:noFill/>
          </p:spPr>
          <p:txBody>
            <a:bodyPr wrap="none" rtlCol="0">
              <a:spAutoFit/>
            </a:bodyPr>
            <a:lstStyle/>
            <a:p>
              <a:pPr algn="ctr"/>
              <a:r>
                <a:rPr lang="en-US" b="1" dirty="0" smtClean="0">
                  <a:latin typeface="Times New Roman" pitchFamily="18" charset="0"/>
                  <a:cs typeface="Times New Roman" pitchFamily="18" charset="0"/>
                </a:rPr>
                <a:t>OUTPUT </a:t>
              </a:r>
            </a:p>
            <a:p>
              <a:pPr algn="ctr"/>
              <a:r>
                <a:rPr lang="en-US" b="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q</a:t>
              </a:r>
              <a:r>
                <a:rPr lang="en-US" b="1" i="1" baseline="-25000" dirty="0" err="1">
                  <a:latin typeface="Times New Roman" pitchFamily="18" charset="0"/>
                  <a:cs typeface="Times New Roman" pitchFamily="18" charset="0"/>
                </a:rPr>
                <a:t>o</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p:txBody>
        </p:sp>
      </p:grpSp>
      <p:graphicFrame>
        <p:nvGraphicFramePr>
          <p:cNvPr id="20" name="Object 19"/>
          <p:cNvGraphicFramePr>
            <a:graphicFrameLocks noChangeAspect="1"/>
          </p:cNvGraphicFramePr>
          <p:nvPr>
            <p:extLst>
              <p:ext uri="{D42A27DB-BD31-4B8C-83A1-F6EECF244321}">
                <p14:modId xmlns:p14="http://schemas.microsoft.com/office/powerpoint/2010/main" val="3579369273"/>
              </p:ext>
            </p:extLst>
          </p:nvPr>
        </p:nvGraphicFramePr>
        <p:xfrm>
          <a:off x="373063" y="2193925"/>
          <a:ext cx="8334375" cy="808038"/>
        </p:xfrm>
        <a:graphic>
          <a:graphicData uri="http://schemas.openxmlformats.org/presentationml/2006/ole">
            <mc:AlternateContent xmlns:mc="http://schemas.openxmlformats.org/markup-compatibility/2006">
              <mc:Choice xmlns:v="urn:schemas-microsoft-com:vml" Requires="v">
                <p:oleObj spid="_x0000_s4194" name="Equation" r:id="rId6" imgW="4584600" imgH="444240" progId="Equation.3">
                  <p:embed/>
                </p:oleObj>
              </mc:Choice>
              <mc:Fallback>
                <p:oleObj name="Equation" r:id="rId6" imgW="4584600" imgH="444240" progId="Equation.3">
                  <p:embed/>
                  <p:pic>
                    <p:nvPicPr>
                      <p:cNvPr id="0" name=""/>
                      <p:cNvPicPr>
                        <a:picLocks noChangeAspect="1" noChangeArrowheads="1"/>
                      </p:cNvPicPr>
                      <p:nvPr/>
                    </p:nvPicPr>
                    <p:blipFill>
                      <a:blip r:embed="rId7"/>
                      <a:srcRect/>
                      <a:stretch>
                        <a:fillRect/>
                      </a:stretch>
                    </p:blipFill>
                    <p:spPr bwMode="auto">
                      <a:xfrm>
                        <a:off x="373063" y="2193925"/>
                        <a:ext cx="8334375" cy="808038"/>
                      </a:xfrm>
                      <a:prstGeom prst="rect">
                        <a:avLst/>
                      </a:prstGeom>
                      <a:solidFill>
                        <a:srgbClr val="FFFFCC"/>
                      </a:solidFill>
                      <a:ln w="25400">
                        <a:solidFill>
                          <a:srgbClr val="FF0000"/>
                        </a:solidFill>
                      </a:ln>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8168773"/>
              </p:ext>
            </p:extLst>
          </p:nvPr>
        </p:nvGraphicFramePr>
        <p:xfrm>
          <a:off x="2540000" y="3265488"/>
          <a:ext cx="2935288" cy="704850"/>
        </p:xfrm>
        <a:graphic>
          <a:graphicData uri="http://schemas.openxmlformats.org/presentationml/2006/ole">
            <mc:AlternateContent xmlns:mc="http://schemas.openxmlformats.org/markup-compatibility/2006">
              <mc:Choice xmlns:v="urn:schemas-microsoft-com:vml" Requires="v">
                <p:oleObj spid="_x0000_s4195" name="Equation" r:id="rId8" imgW="952200" imgH="228600" progId="Equation.3">
                  <p:embed/>
                </p:oleObj>
              </mc:Choice>
              <mc:Fallback>
                <p:oleObj name="Equation" r:id="rId8" imgW="952200" imgH="228600" progId="Equation.3">
                  <p:embed/>
                  <p:pic>
                    <p:nvPicPr>
                      <p:cNvPr id="0"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40000" y="3265488"/>
                        <a:ext cx="2935288"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8" name="Group 17"/>
          <p:cNvGrpSpPr/>
          <p:nvPr/>
        </p:nvGrpSpPr>
        <p:grpSpPr>
          <a:xfrm>
            <a:off x="1016000" y="4076700"/>
            <a:ext cx="7029488" cy="1089025"/>
            <a:chOff x="1016000" y="4076700"/>
            <a:chExt cx="7029488" cy="1089025"/>
          </a:xfrm>
        </p:grpSpPr>
        <p:sp>
          <p:nvSpPr>
            <p:cNvPr id="4" name="TextBox 3"/>
            <p:cNvSpPr txBox="1"/>
            <p:nvPr/>
          </p:nvSpPr>
          <p:spPr>
            <a:xfrm>
              <a:off x="1016000" y="4076700"/>
              <a:ext cx="7029488" cy="461665"/>
            </a:xfrm>
            <a:prstGeom prst="rect">
              <a:avLst/>
            </a:prstGeom>
            <a:noFill/>
          </p:spPr>
          <p:txBody>
            <a:bodyPr wrap="none" rtlCol="0">
              <a:spAutoFit/>
            </a:bodyPr>
            <a:lstStyle/>
            <a:p>
              <a:r>
                <a:rPr lang="en-US" sz="2400" dirty="0" smtClean="0">
                  <a:latin typeface="Times New Roman" pitchFamily="18" charset="0"/>
                  <a:cs typeface="Times New Roman" pitchFamily="18" charset="0"/>
                </a:rPr>
                <a:t>Considering </a:t>
              </a:r>
              <a:r>
                <a:rPr lang="en-US" sz="2400" i="1" dirty="0" err="1" smtClean="0">
                  <a:latin typeface="Times New Roman" pitchFamily="18" charset="0"/>
                  <a:cs typeface="Times New Roman" pitchFamily="18" charset="0"/>
                </a:rPr>
                <a:t>D</a:t>
              </a:r>
              <a:r>
                <a:rPr lang="en-US" sz="2400" i="1" baseline="30000" dirty="0" err="1">
                  <a:latin typeface="Times New Roman" pitchFamily="18" charset="0"/>
                  <a:cs typeface="Times New Roman" pitchFamily="18" charset="0"/>
                </a:rPr>
                <a:t>j</a:t>
              </a:r>
              <a:r>
                <a:rPr lang="en-US" sz="2400" baseline="300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d</a:t>
              </a:r>
              <a:r>
                <a:rPr lang="en-US" sz="2400" i="1" baseline="30000" dirty="0" err="1" smtClean="0">
                  <a:latin typeface="Times New Roman" pitchFamily="18" charset="0"/>
                  <a:cs typeface="Times New Roman" pitchFamily="18" charset="0"/>
                </a:rPr>
                <a:t>j</a:t>
              </a:r>
              <a:r>
                <a:rPr lang="en-US" sz="2400" dirty="0" smtClean="0">
                  <a:latin typeface="Times New Roman" pitchFamily="18" charset="0"/>
                  <a:cs typeface="Times New Roman" pitchFamily="18" charset="0"/>
                </a:rPr>
                <a:t>/</a:t>
              </a:r>
              <a:r>
                <a:rPr lang="en-US" sz="2400" i="1" dirty="0" err="1" smtClean="0">
                  <a:latin typeface="Times New Roman" pitchFamily="18" charset="0"/>
                  <a:cs typeface="Times New Roman" pitchFamily="18" charset="0"/>
                </a:rPr>
                <a:t>dt</a:t>
              </a:r>
              <a:r>
                <a:rPr lang="en-US" sz="2400" i="1" baseline="30000" dirty="0" err="1" smtClean="0">
                  <a:latin typeface="Times New Roman" pitchFamily="18" charset="0"/>
                  <a:cs typeface="Times New Roman" pitchFamily="18" charset="0"/>
                </a:rPr>
                <a:t>j</a:t>
              </a:r>
              <a:r>
                <a:rPr lang="en-US" sz="2400" dirty="0" smtClean="0">
                  <a:latin typeface="Times New Roman" pitchFamily="18" charset="0"/>
                  <a:cs typeface="Times New Roman" pitchFamily="18" charset="0"/>
                </a:rPr>
                <a:t> , the above eq. can be written as,</a:t>
              </a:r>
              <a:endParaRPr lang="en-US" sz="2400" dirty="0">
                <a:latin typeface="Times New Roman" pitchFamily="18" charset="0"/>
                <a:cs typeface="Times New Roman"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2456610623"/>
                </p:ext>
              </p:extLst>
            </p:nvPr>
          </p:nvGraphicFramePr>
          <p:xfrm>
            <a:off x="1358900" y="4702175"/>
            <a:ext cx="6464300" cy="463550"/>
          </p:xfrm>
          <a:graphic>
            <a:graphicData uri="http://schemas.openxmlformats.org/presentationml/2006/ole">
              <mc:AlternateContent xmlns:mc="http://schemas.openxmlformats.org/markup-compatibility/2006">
                <mc:Choice xmlns:v="urn:schemas-microsoft-com:vml" Requires="v">
                  <p:oleObj spid="_x0000_s4196" name="Equation" r:id="rId10" imgW="3555720" imgH="253800" progId="Equation.3">
                    <p:embed/>
                  </p:oleObj>
                </mc:Choice>
                <mc:Fallback>
                  <p:oleObj name="Equation" r:id="rId10" imgW="3555720" imgH="253800" progId="Equation.3">
                    <p:embed/>
                    <p:pic>
                      <p:nvPicPr>
                        <p:cNvPr id="0" name="Object 19"/>
                        <p:cNvPicPr>
                          <a:picLocks noChangeAspect="1" noChangeArrowheads="1"/>
                        </p:cNvPicPr>
                        <p:nvPr/>
                      </p:nvPicPr>
                      <p:blipFill>
                        <a:blip r:embed="rId11"/>
                        <a:srcRect/>
                        <a:stretch>
                          <a:fillRect/>
                        </a:stretch>
                      </p:blipFill>
                      <p:spPr bwMode="auto">
                        <a:xfrm>
                          <a:off x="1358900" y="4702175"/>
                          <a:ext cx="6464300" cy="463550"/>
                        </a:xfrm>
                        <a:prstGeom prst="rect">
                          <a:avLst/>
                        </a:prstGeom>
                        <a:solidFill>
                          <a:srgbClr val="FFFFCC"/>
                        </a:solidFill>
                        <a:ln w="25400">
                          <a:solidFill>
                            <a:srgbClr val="FF0000"/>
                          </a:solidFill>
                          <a:miter lim="800000"/>
                          <a:headEnd/>
                          <a:tailEnd/>
                        </a:ln>
                      </p:spPr>
                    </p:pic>
                  </p:oleObj>
                </mc:Fallback>
              </mc:AlternateContent>
            </a:graphicData>
          </a:graphic>
        </p:graphicFrame>
      </p:grpSp>
      <p:graphicFrame>
        <p:nvGraphicFramePr>
          <p:cNvPr id="16" name="Object 15"/>
          <p:cNvGraphicFramePr>
            <a:graphicFrameLocks noChangeAspect="1"/>
          </p:cNvGraphicFramePr>
          <p:nvPr>
            <p:extLst>
              <p:ext uri="{D42A27DB-BD31-4B8C-83A1-F6EECF244321}">
                <p14:modId xmlns:p14="http://schemas.microsoft.com/office/powerpoint/2010/main" val="3275552826"/>
              </p:ext>
            </p:extLst>
          </p:nvPr>
        </p:nvGraphicFramePr>
        <p:xfrm>
          <a:off x="2571750" y="5384800"/>
          <a:ext cx="3774722" cy="635000"/>
        </p:xfrm>
        <a:graphic>
          <a:graphicData uri="http://schemas.openxmlformats.org/presentationml/2006/ole">
            <mc:AlternateContent xmlns:mc="http://schemas.openxmlformats.org/markup-compatibility/2006">
              <mc:Choice xmlns:v="urn:schemas-microsoft-com:vml" Requires="v">
                <p:oleObj spid="_x0000_s4197" name="Equation" r:id="rId12" imgW="1358640" imgH="228600" progId="Equation.3">
                  <p:embed/>
                </p:oleObj>
              </mc:Choice>
              <mc:Fallback>
                <p:oleObj name="Equation" r:id="rId12" imgW="1358640" imgH="228600" progId="Equation.3">
                  <p:embed/>
                  <p:pic>
                    <p:nvPicPr>
                      <p:cNvPr id="0" name=""/>
                      <p:cNvPicPr/>
                      <p:nvPr/>
                    </p:nvPicPr>
                    <p:blipFill>
                      <a:blip r:embed="rId13"/>
                      <a:stretch>
                        <a:fillRect/>
                      </a:stretch>
                    </p:blipFill>
                    <p:spPr>
                      <a:xfrm>
                        <a:off x="2571750" y="5384800"/>
                        <a:ext cx="3774722" cy="635000"/>
                      </a:xfrm>
                      <a:prstGeom prst="rect">
                        <a:avLst/>
                      </a:prstGeom>
                      <a:solidFill>
                        <a:srgbClr val="FFFF99"/>
                      </a:solidFill>
                      <a:ln w="19050">
                        <a:solidFill>
                          <a:srgbClr val="FF0000"/>
                        </a:solidFill>
                      </a:ln>
                    </p:spPr>
                  </p:pic>
                </p:oleObj>
              </mc:Fallback>
            </mc:AlternateContent>
          </a:graphicData>
        </a:graphic>
      </p:graphicFrame>
      <p:pic>
        <p:nvPicPr>
          <p:cNvPr id="21" name="Audio 20">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1438555586"/>
      </p:ext>
    </p:extLst>
  </p:cSld>
  <p:clrMapOvr>
    <a:masterClrMapping/>
  </p:clrMapOvr>
  <mc:AlternateContent xmlns:mc="http://schemas.openxmlformats.org/markup-compatibility/2006" xmlns:p14="http://schemas.microsoft.com/office/powerpoint/2010/main">
    <mc:Choice Requires="p14">
      <p:transition spd="slow" p14:dur="2000" advTm="36767"/>
    </mc:Choice>
    <mc:Fallback xmlns="">
      <p:transition spd="slow" advTm="367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1"/>
                </p:tgtEl>
              </p:cMediaNode>
            </p:audio>
          </p:childTnLst>
        </p:cTn>
      </p:par>
    </p:tnLst>
  </p:timing>
  <p:extLst>
    <p:ext uri="{3A86A75C-4F4B-4683-9AE1-C65F6400EC91}">
      <p14:laserTraceLst xmlns:p14="http://schemas.microsoft.com/office/powerpoint/2010/main">
        <p14:tracePtLst>
          <p14:tracePt t="10442" x="4384675" y="2759075"/>
          <p14:tracePt t="10617" x="4384675" y="2751138"/>
          <p14:tracePt t="10652" x="4394200" y="2751138"/>
          <p14:tracePt t="10665" x="4411663" y="2741613"/>
          <p14:tracePt t="10667" x="4419600" y="2732088"/>
          <p14:tracePt t="10671" x="4473575" y="2732088"/>
          <p14:tracePt t="10681" x="4537075" y="2732088"/>
          <p14:tracePt t="10681" x="4545013" y="2732088"/>
          <p14:tracePt t="10714" x="4670425" y="2732088"/>
          <p14:tracePt t="10716" x="4813300" y="2732088"/>
          <p14:tracePt t="10732" x="4956175" y="2751138"/>
          <p14:tracePt t="10748" x="5108575" y="2751138"/>
          <p14:tracePt t="10765" x="5313363" y="2751138"/>
          <p14:tracePt t="10781" x="5473700" y="2751138"/>
          <p14:tracePt t="10798" x="5634038" y="2751138"/>
          <p14:tracePt t="10816" x="5776913" y="2759075"/>
          <p14:tracePt t="10832" x="5813425" y="2759075"/>
          <p14:tracePt t="10848" x="5822950" y="2759075"/>
          <p14:tracePt t="10945" x="5813425" y="2759075"/>
          <p14:tracePt t="10947" x="5786438" y="2759075"/>
          <p14:tracePt t="10965" x="5670550" y="2741613"/>
          <p14:tracePt t="10965" x="5643563" y="2741613"/>
          <p14:tracePt t="10968" x="5438775" y="2714625"/>
          <p14:tracePt t="10981" x="4956175" y="2652713"/>
          <p14:tracePt t="10998" x="4419600" y="2581275"/>
          <p14:tracePt t="11015" x="3786188" y="2527300"/>
          <p14:tracePt t="11032" x="3286125" y="2473325"/>
          <p14:tracePt t="11048" x="2840038" y="2446338"/>
          <p14:tracePt t="11066" x="2473325" y="2411413"/>
          <p14:tracePt t="11081" x="2116138" y="2374900"/>
          <p14:tracePt t="11098" x="1714500" y="2330450"/>
          <p14:tracePt t="11115" x="1465263" y="2322513"/>
          <p14:tracePt t="11131" x="1303338" y="2312988"/>
          <p14:tracePt t="11131" x="1268413" y="2312988"/>
          <p14:tracePt t="11150" x="1169988" y="2303463"/>
          <p14:tracePt t="11165" x="1143000" y="2303463"/>
          <p14:tracePt t="11352" x="1160463" y="2303463"/>
          <p14:tracePt t="11355" x="1169988" y="2303463"/>
          <p14:tracePt t="11358" x="1241425" y="2303463"/>
          <p14:tracePt t="11365" x="1411288" y="2322513"/>
          <p14:tracePt t="11365" x="1428750" y="2322513"/>
          <p14:tracePt t="11382" x="1822450" y="2339975"/>
          <p14:tracePt t="11399" x="2303463" y="2347913"/>
          <p14:tracePt t="11414" x="2786063" y="2347913"/>
          <p14:tracePt t="11433" x="3108325" y="2347913"/>
          <p14:tracePt t="11449" x="3348038" y="2347913"/>
          <p14:tracePt t="11465" x="3482975" y="2347913"/>
          <p14:tracePt t="11483" x="3598863" y="2347913"/>
          <p14:tracePt t="11498" x="3724275" y="2347913"/>
          <p14:tracePt t="11516" x="3857625" y="2366963"/>
          <p14:tracePt t="11532" x="3973513" y="2384425"/>
          <p14:tracePt t="11549" x="4044950" y="2401888"/>
          <p14:tracePt t="11566" x="4062413" y="2401888"/>
          <p14:tracePt t="11677" x="4071938" y="2401888"/>
          <p14:tracePt t="11844" x="4081463" y="2401888"/>
          <p14:tracePt t="11847" x="4116388" y="2419350"/>
          <p14:tracePt t="11853" x="4179888" y="2455863"/>
          <p14:tracePt t="11864" x="4303713" y="2527300"/>
          <p14:tracePt t="11882" x="4438650" y="2625725"/>
          <p14:tracePt t="11897" x="4608513" y="2741613"/>
          <p14:tracePt t="11915" x="4732338" y="2847975"/>
          <p14:tracePt t="11931" x="4822825" y="2928938"/>
          <p14:tracePt t="11947" x="4884738" y="2982913"/>
          <p14:tracePt t="11947" x="4894263" y="2982913"/>
          <p14:tracePt t="11965" x="4919663" y="2990850"/>
          <p14:tracePt t="11981" x="4938713" y="2990850"/>
          <p14:tracePt t="12000" x="4946650" y="2990850"/>
          <p14:tracePt t="12014" x="4965700" y="2990850"/>
          <p14:tracePt t="12014" x="0" y="0"/>
        </p14:tracePtLst>
        <p14:tracePtLst>
          <p14:tracePt t="19114" x="2928938" y="4348163"/>
          <p14:tracePt t="19286" x="2919413" y="4348163"/>
          <p14:tracePt t="19296" x="2911475" y="4348163"/>
          <p14:tracePt t="19306" x="2901950" y="4348163"/>
          <p14:tracePt t="19314" x="2894013" y="4348163"/>
          <p14:tracePt t="19386" x="2884488" y="4348163"/>
          <p14:tracePt t="19402" x="2874963" y="4340225"/>
          <p14:tracePt t="19410" x="2867025" y="4340225"/>
          <p14:tracePt t="19414" x="2857500" y="4340225"/>
          <p14:tracePt t="19420" x="2840038" y="4330700"/>
          <p14:tracePt t="19435" x="2822575" y="4330700"/>
          <p14:tracePt t="19452" x="2803525" y="4330700"/>
          <p14:tracePt t="19468" x="2795588" y="4322763"/>
          <p14:tracePt t="19485" x="2776538" y="4322763"/>
          <p14:tracePt t="19555" x="2768600" y="4313238"/>
          <p14:tracePt t="19578" x="2759075" y="4303713"/>
          <p14:tracePt t="19594" x="2751138" y="4295775"/>
          <p14:tracePt t="19602" x="2741613" y="4295775"/>
          <p14:tracePt t="19603" x="2732088" y="4268788"/>
          <p14:tracePt t="19635" x="2697163" y="4259263"/>
          <p14:tracePt t="19636" x="2697163" y="4232275"/>
          <p14:tracePt t="19653" x="2697163" y="4214813"/>
          <p14:tracePt t="19669" x="2697163" y="4197350"/>
          <p14:tracePt t="19685" x="2705100" y="4187825"/>
          <p14:tracePt t="19703" x="2724150" y="4179888"/>
          <p14:tracePt t="19718" x="2741613" y="4160838"/>
          <p14:tracePt t="19736" x="2768600" y="4152900"/>
          <p14:tracePt t="19752" x="2795588" y="4152900"/>
          <p14:tracePt t="19768" x="2813050" y="4152900"/>
          <p14:tracePt t="19785" x="2830513" y="4152900"/>
          <p14:tracePt t="19802" x="2840038" y="4152900"/>
          <p14:tracePt t="19842" x="2847975" y="4152900"/>
          <p14:tracePt t="19855" x="2847975" y="4160838"/>
          <p14:tracePt t="19858" x="2867025" y="4170363"/>
          <p14:tracePt t="19869" x="2874963" y="4214813"/>
          <p14:tracePt t="19885" x="2884488" y="4268788"/>
          <p14:tracePt t="19902" x="2894013" y="4322763"/>
          <p14:tracePt t="19902" x="2894013" y="4330700"/>
          <p14:tracePt t="19921" x="2901950" y="4367213"/>
          <p14:tracePt t="19935" x="2901950" y="4419600"/>
          <p14:tracePt t="19952" x="2911475" y="4456113"/>
          <p14:tracePt t="19968" x="2911475" y="4483100"/>
          <p14:tracePt t="19985" x="2911475" y="4500563"/>
          <p14:tracePt t="20002" x="2911475" y="4518025"/>
          <p14:tracePt t="20037" x="2911475" y="4527550"/>
          <p14:tracePt t="20073" x="2911475" y="4537075"/>
          <p14:tracePt t="20085" x="2884488" y="4537075"/>
          <p14:tracePt t="20092" x="2874963" y="4537075"/>
          <p14:tracePt t="20096" x="2857500" y="4537075"/>
          <p14:tracePt t="20102" x="2822575" y="4537075"/>
          <p14:tracePt t="20118" x="2795588" y="4537075"/>
          <p14:tracePt t="20134" x="2776538" y="4537075"/>
          <p14:tracePt t="20151" x="2759075" y="4527550"/>
          <p14:tracePt t="20168" x="2751138" y="4510088"/>
          <p14:tracePt t="20209" x="2741613" y="4500563"/>
          <p14:tracePt t="20221" x="2741613" y="4491038"/>
          <p14:tracePt t="20229" x="2732088" y="4473575"/>
          <p14:tracePt t="20235" x="2732088" y="4465638"/>
          <p14:tracePt t="20251" x="2724150" y="4438650"/>
          <p14:tracePt t="20269" x="2714625" y="4419600"/>
          <p14:tracePt t="20286" x="2714625" y="4384675"/>
          <p14:tracePt t="20302" x="2714625" y="4357688"/>
          <p14:tracePt t="20319" x="2741613" y="4322763"/>
          <p14:tracePt t="20336" x="2768600" y="4295775"/>
          <p14:tracePt t="20352" x="2795588" y="4286250"/>
          <p14:tracePt t="20370" x="2803525" y="4276725"/>
          <p14:tracePt t="20385" x="2813050" y="4276725"/>
          <p14:tracePt t="20402" x="2822575" y="4276725"/>
          <p14:tracePt t="20437" x="2830513" y="4276725"/>
          <p14:tracePt t="20453" x="2840038" y="4276725"/>
          <p14:tracePt t="20480" x="2847975" y="4286250"/>
          <p14:tracePt t="20500" x="2857500" y="4295775"/>
          <p14:tracePt t="20505" x="2867025" y="4295775"/>
          <p14:tracePt t="20509" x="2867025" y="4313238"/>
          <p14:tracePt t="20520" x="2874963" y="4330700"/>
          <p14:tracePt t="20535" x="2884488" y="4348163"/>
          <p14:tracePt t="20552" x="2901950" y="4375150"/>
          <p14:tracePt t="20569" x="2901950" y="4394200"/>
          <p14:tracePt t="20586" x="2901950" y="4411663"/>
          <p14:tracePt t="20603" x="2901950" y="4429125"/>
          <p14:tracePt t="20620" x="2901950" y="4446588"/>
          <p14:tracePt t="20636" x="2901950" y="4465638"/>
          <p14:tracePt t="20652" x="2901950" y="4473575"/>
          <p14:tracePt t="20669" x="2901950" y="4483100"/>
          <p14:tracePt t="20686" x="2894013" y="4500563"/>
          <p14:tracePt t="20702" x="2894013" y="4510088"/>
          <p14:tracePt t="20719" x="2884488" y="4510088"/>
          <p14:tracePt t="21054" x="2867025" y="4510088"/>
          <p14:tracePt t="21060" x="2847975" y="4510088"/>
          <p14:tracePt t="21061" x="2822575" y="4510088"/>
          <p14:tracePt t="21070" x="2786063" y="4518025"/>
          <p14:tracePt t="21087" x="2751138" y="4527550"/>
          <p14:tracePt t="21104" x="2724150" y="4537075"/>
          <p14:tracePt t="21120" x="2670175" y="4537075"/>
          <p14:tracePt t="21138" x="2616200" y="4545013"/>
          <p14:tracePt t="21153" x="2571750" y="4545013"/>
          <p14:tracePt t="21170" x="2527300" y="4545013"/>
          <p14:tracePt t="21187" x="2500313" y="4554538"/>
          <p14:tracePt t="21203" x="2490788" y="4554538"/>
          <p14:tracePt t="21220" x="2490788" y="4562475"/>
          <p14:tracePt t="21319" x="2500313" y="4554538"/>
          <p14:tracePt t="21323" x="2509838" y="4545013"/>
          <p14:tracePt t="21327" x="2536825" y="4518025"/>
          <p14:tracePt t="21336" x="2589213" y="4456113"/>
          <p14:tracePt t="21355" x="2598738" y="4438650"/>
          <p14:tracePt t="21436" x="2589213" y="4456113"/>
          <p14:tracePt t="21440" x="2581275" y="4473575"/>
          <p14:tracePt t="21445" x="2544763" y="4518025"/>
          <p14:tracePt t="21445" x="2544763" y="4527550"/>
          <p14:tracePt t="21455" x="2490788" y="4598988"/>
          <p14:tracePt t="21455" x="2490788" y="4608513"/>
          <p14:tracePt t="21471" x="2446338" y="4670425"/>
          <p14:tracePt t="21486" x="2374900" y="4759325"/>
          <p14:tracePt t="21504" x="2339975" y="4813300"/>
          <p14:tracePt t="21519" x="2295525" y="4848225"/>
          <p14:tracePt t="21536" x="2259013" y="4875213"/>
          <p14:tracePt t="21553" x="2232025" y="4884738"/>
          <p14:tracePt t="21570" x="2205038" y="4894263"/>
          <p14:tracePt t="21586" x="2170113" y="4902200"/>
          <p14:tracePt t="21602" x="2152650" y="4902200"/>
          <p14:tracePt t="21602" x="2143125" y="4902200"/>
          <p14:tracePt t="21619" x="2133600" y="4911725"/>
          <p14:tracePt t="21636" x="2116138" y="4911725"/>
          <p14:tracePt t="21652" x="2108200" y="4911725"/>
          <p14:tracePt t="21669" x="2054225" y="4919663"/>
          <p14:tracePt t="21686" x="2009775" y="4919663"/>
          <p14:tracePt t="21703" x="1973263" y="4919663"/>
          <p14:tracePt t="21719" x="1955800" y="4919663"/>
          <p14:tracePt t="21736" x="1946275" y="4919663"/>
          <p14:tracePt t="21753" x="1938338" y="4919663"/>
          <p14:tracePt t="21771" x="1928813" y="4929188"/>
          <p14:tracePt t="21787" x="1901825" y="4938713"/>
          <p14:tracePt t="21805" x="1884363" y="4946650"/>
          <p14:tracePt t="21820" x="1857375" y="4946650"/>
          <p14:tracePt t="21837" x="1830388" y="4965700"/>
          <p14:tracePt t="21855" x="1795463" y="4965700"/>
          <p14:tracePt t="21870" x="1758950" y="4973638"/>
          <p14:tracePt t="21887" x="1697038" y="4983163"/>
          <p14:tracePt t="21907" x="1670050" y="4983163"/>
          <p14:tracePt t="21920" x="1652588" y="4991100"/>
          <p14:tracePt t="21937" x="1633538" y="4991100"/>
          <p14:tracePt t="22179" x="1625600" y="4991100"/>
          <p14:tracePt t="22183" x="1616075" y="4991100"/>
          <p14:tracePt t="22189" x="1598613" y="4991100"/>
          <p14:tracePt t="22203" x="1589088" y="5010150"/>
          <p14:tracePt t="22220" x="1581150" y="5010150"/>
          <p14:tracePt t="22237" x="1554163" y="5018088"/>
          <p14:tracePt t="22254" x="1536700" y="5027613"/>
          <p14:tracePt t="22271" x="1517650" y="5037138"/>
          <p14:tracePt t="22287" x="1500188" y="5045075"/>
          <p14:tracePt t="22304" x="1482725" y="5054600"/>
          <p14:tracePt t="22322" x="1473200" y="5054600"/>
          <p14:tracePt t="22666" x="1490663" y="5054600"/>
          <p14:tracePt t="22672" x="1500188" y="5054600"/>
          <p14:tracePt t="22675" x="1536700" y="5054600"/>
          <p14:tracePt t="22687" x="1544638" y="5054600"/>
          <p14:tracePt t="22724" x="1554163" y="5054600"/>
          <p14:tracePt t="22725" x="1562100" y="5054600"/>
          <p14:tracePt t="22738" x="1598613" y="5054600"/>
          <p14:tracePt t="22754" x="1724025" y="5054600"/>
          <p14:tracePt t="22771" x="1839913" y="5027613"/>
          <p14:tracePt t="22787" x="1973263" y="4991100"/>
          <p14:tracePt t="22787" x="1982788" y="4991100"/>
          <p14:tracePt t="22805" x="2098675" y="4973638"/>
          <p14:tracePt t="22821" x="2187575" y="4956175"/>
          <p14:tracePt t="22838" x="2251075" y="4946650"/>
          <p14:tracePt t="22838" x="2259013" y="4946650"/>
          <p14:tracePt t="22871" x="2276475" y="4946650"/>
          <p14:tracePt t="22872" x="2312988" y="4946650"/>
          <p14:tracePt t="22891" x="2322513" y="4956175"/>
          <p14:tracePt t="22904" x="2366963" y="4973638"/>
          <p14:tracePt t="22922" x="2419350" y="4983163"/>
          <p14:tracePt t="22937" x="2500313" y="4991100"/>
          <p14:tracePt t="22954" x="2581275" y="4991100"/>
          <p14:tracePt t="22973" x="2670175" y="4991100"/>
          <p14:tracePt t="22988" x="2759075" y="4991100"/>
          <p14:tracePt t="22988" x="2768600" y="4991100"/>
          <p14:tracePt t="23005" x="2822575" y="4983163"/>
          <p14:tracePt t="23021" x="2874963" y="4983163"/>
          <p14:tracePt t="23038" x="2928938" y="4973638"/>
          <p14:tracePt t="23038" x="2938463" y="4973638"/>
          <p14:tracePt t="23056" x="3000375" y="4965700"/>
          <p14:tracePt t="23071" x="3071813" y="4946650"/>
          <p14:tracePt t="23088" x="3152775" y="4938713"/>
          <p14:tracePt t="23104" x="3268663" y="4911725"/>
          <p14:tracePt t="23121" x="3394075" y="4894263"/>
          <p14:tracePt t="23138" x="3517900" y="4894263"/>
          <p14:tracePt t="23154" x="3679825" y="4894263"/>
          <p14:tracePt t="23172" x="3857625" y="4919663"/>
          <p14:tracePt t="23187" x="4089400" y="4973638"/>
          <p14:tracePt t="23204" x="4295775" y="5027613"/>
          <p14:tracePt t="23221" x="4456113" y="5054600"/>
          <p14:tracePt t="23237" x="4589463" y="5062538"/>
          <p14:tracePt t="23237" x="4616450" y="5062538"/>
          <p14:tracePt t="23255" x="4714875" y="5062538"/>
          <p14:tracePt t="23271" x="4786313" y="5054600"/>
          <p14:tracePt t="23288" x="4822825" y="5045075"/>
          <p14:tracePt t="23305" x="4884738" y="5037138"/>
          <p14:tracePt t="23322" x="4929188" y="5037138"/>
          <p14:tracePt t="23338" x="4965700" y="5037138"/>
          <p14:tracePt t="23338" x="4973638" y="5037138"/>
          <p14:tracePt t="23357" x="5018088" y="5037138"/>
          <p14:tracePt t="23387" x="5108575" y="5037138"/>
          <p14:tracePt t="23389" x="5205413" y="5037138"/>
          <p14:tracePt t="23405" x="5330825" y="5037138"/>
          <p14:tracePt t="23422" x="5465763" y="5037138"/>
          <p14:tracePt t="23438" x="5599113" y="5027613"/>
          <p14:tracePt t="23455" x="5705475" y="5018088"/>
          <p14:tracePt t="23471" x="5803900" y="5010150"/>
          <p14:tracePt t="23488" x="5867400" y="5010150"/>
          <p14:tracePt t="23505" x="5902325" y="5010150"/>
          <p14:tracePt t="23522" x="5946775" y="5010150"/>
          <p14:tracePt t="23538" x="5973763" y="5010150"/>
          <p14:tracePt t="23554" x="6018213" y="5010150"/>
          <p14:tracePt t="23572" x="6054725" y="5018088"/>
          <p14:tracePt t="23588" x="6108700" y="5027613"/>
          <p14:tracePt t="23605" x="6205538" y="5037138"/>
          <p14:tracePt t="23605" x="6215063" y="5037138"/>
          <p14:tracePt t="23638" x="6303963" y="5037138"/>
          <p14:tracePt t="23641" x="6357938" y="5037138"/>
          <p14:tracePt t="23655" x="6402388" y="5037138"/>
          <p14:tracePt t="23671" x="6446838" y="5037138"/>
          <p14:tracePt t="23689" x="6483350" y="5037138"/>
          <p14:tracePt t="23689" x="6491288" y="5037138"/>
          <p14:tracePt t="23707" x="6527800" y="5037138"/>
          <p14:tracePt t="23721" x="6581775" y="5037138"/>
          <p14:tracePt t="23739" x="6626225" y="5037138"/>
          <p14:tracePt t="23755" x="6661150" y="5027613"/>
          <p14:tracePt t="23772" x="6705600" y="5018088"/>
          <p14:tracePt t="23788" x="6769100" y="5010150"/>
          <p14:tracePt t="23805" x="6813550" y="5000625"/>
          <p14:tracePt t="23805" x="6823075" y="5000625"/>
          <p14:tracePt t="23822" x="6911975" y="4991100"/>
          <p14:tracePt t="23838" x="6919913" y="4991100"/>
          <p14:tracePt t="23855" x="6929438" y="4991100"/>
          <p14:tracePt t="24121" x="6919913" y="4991100"/>
          <p14:tracePt t="24121" x="0" y="0"/>
        </p14:tracePtLst>
      </p14:laserTrace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13"/>
          <p:cNvGraphicFramePr>
            <a:graphicFrameLocks noChangeAspect="1"/>
          </p:cNvGraphicFramePr>
          <p:nvPr>
            <p:extLst>
              <p:ext uri="{D42A27DB-BD31-4B8C-83A1-F6EECF244321}">
                <p14:modId xmlns:p14="http://schemas.microsoft.com/office/powerpoint/2010/main" val="3765310887"/>
              </p:ext>
            </p:extLst>
          </p:nvPr>
        </p:nvGraphicFramePr>
        <p:xfrm>
          <a:off x="2933700" y="2981325"/>
          <a:ext cx="1962150" cy="511175"/>
        </p:xfrm>
        <a:graphic>
          <a:graphicData uri="http://schemas.openxmlformats.org/presentationml/2006/ole">
            <mc:AlternateContent xmlns:mc="http://schemas.openxmlformats.org/markup-compatibility/2006">
              <mc:Choice xmlns:v="urn:schemas-microsoft-com:vml" Requires="v">
                <p:oleObj spid="_x0000_s5283" name="Equation" r:id="rId6" imgW="876240" imgH="228600" progId="Equation.3">
                  <p:embed/>
                </p:oleObj>
              </mc:Choice>
              <mc:Fallback>
                <p:oleObj name="Equation" r:id="rId6" imgW="876240" imgH="228600" progId="Equation.3">
                  <p:embed/>
                  <p:pic>
                    <p:nvPicPr>
                      <p:cNvPr id="0" name="Object 15"/>
                      <p:cNvPicPr>
                        <a:picLocks noChangeAspect="1" noChangeArrowheads="1"/>
                      </p:cNvPicPr>
                      <p:nvPr/>
                    </p:nvPicPr>
                    <p:blipFill>
                      <a:blip r:embed="rId7"/>
                      <a:srcRect/>
                      <a:stretch>
                        <a:fillRect/>
                      </a:stretch>
                    </p:blipFill>
                    <p:spPr bwMode="auto">
                      <a:xfrm>
                        <a:off x="2933700" y="2981325"/>
                        <a:ext cx="1962150" cy="511175"/>
                      </a:xfrm>
                      <a:prstGeom prst="rect">
                        <a:avLst/>
                      </a:prstGeom>
                      <a:solidFill>
                        <a:srgbClr val="FFFF99"/>
                      </a:solidFill>
                      <a:ln w="19050">
                        <a:solidFill>
                          <a:srgbClr val="FF0000"/>
                        </a:solidFill>
                        <a:miter lim="800000"/>
                        <a:headEnd/>
                        <a:tailEnd/>
                      </a:ln>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1898127027"/>
              </p:ext>
            </p:extLst>
          </p:nvPr>
        </p:nvGraphicFramePr>
        <p:xfrm>
          <a:off x="6584950" y="2876550"/>
          <a:ext cx="1920875" cy="946150"/>
        </p:xfrm>
        <a:graphic>
          <a:graphicData uri="http://schemas.openxmlformats.org/presentationml/2006/ole">
            <mc:AlternateContent xmlns:mc="http://schemas.openxmlformats.org/markup-compatibility/2006">
              <mc:Choice xmlns:v="urn:schemas-microsoft-com:vml" Requires="v">
                <p:oleObj spid="_x0000_s5284" name="Equation" r:id="rId8" imgW="850680" imgH="419040" progId="Equation.3">
                  <p:embed/>
                </p:oleObj>
              </mc:Choice>
              <mc:Fallback>
                <p:oleObj name="Equation" r:id="rId8" imgW="850680" imgH="419040" progId="Equation.3">
                  <p:embed/>
                  <p:pic>
                    <p:nvPicPr>
                      <p:cNvPr id="0" name="Object 15"/>
                      <p:cNvPicPr>
                        <a:picLocks noChangeAspect="1" noChangeArrowheads="1"/>
                      </p:cNvPicPr>
                      <p:nvPr/>
                    </p:nvPicPr>
                    <p:blipFill>
                      <a:blip r:embed="rId9"/>
                      <a:srcRect/>
                      <a:stretch>
                        <a:fillRect/>
                      </a:stretch>
                    </p:blipFill>
                    <p:spPr bwMode="auto">
                      <a:xfrm>
                        <a:off x="6584950" y="2876550"/>
                        <a:ext cx="1920875" cy="946150"/>
                      </a:xfrm>
                      <a:prstGeom prst="rect">
                        <a:avLst/>
                      </a:prstGeom>
                      <a:solidFill>
                        <a:srgbClr val="FFFF99"/>
                      </a:solidFill>
                      <a:ln w="19050">
                        <a:solidFill>
                          <a:srgbClr val="FF0000"/>
                        </a:solidFill>
                        <a:miter lim="800000"/>
                        <a:headEnd/>
                        <a:tailEnd/>
                      </a:ln>
                    </p:spPr>
                  </p:pic>
                </p:oleObj>
              </mc:Fallback>
            </mc:AlternateContent>
          </a:graphicData>
        </a:graphic>
      </p:graphicFrame>
      <p:sp>
        <p:nvSpPr>
          <p:cNvPr id="2" name="Title 1"/>
          <p:cNvSpPr>
            <a:spLocks noGrp="1"/>
          </p:cNvSpPr>
          <p:nvPr>
            <p:ph type="title"/>
          </p:nvPr>
        </p:nvSpPr>
        <p:spPr>
          <a:xfrm>
            <a:off x="457200" y="-284162"/>
            <a:ext cx="8229600" cy="1143000"/>
          </a:xfrm>
        </p:spPr>
        <p:txBody>
          <a:bodyPr>
            <a:normAutofit/>
          </a:bodyPr>
          <a:lstStyle/>
          <a:p>
            <a:r>
              <a:rPr lang="en-US" dirty="0" smtClean="0"/>
              <a:t>Solution of </a:t>
            </a:r>
            <a:r>
              <a:rPr lang="en-US" dirty="0"/>
              <a:t>LTI </a:t>
            </a:r>
            <a:r>
              <a:rPr lang="en-US" dirty="0" smtClean="0"/>
              <a:t>Systems</a:t>
            </a:r>
            <a:endParaRPr lang="en-US" dirty="0"/>
          </a:p>
        </p:txBody>
      </p:sp>
      <p:grpSp>
        <p:nvGrpSpPr>
          <p:cNvPr id="6" name="Group 5"/>
          <p:cNvGrpSpPr/>
          <p:nvPr/>
        </p:nvGrpSpPr>
        <p:grpSpPr>
          <a:xfrm>
            <a:off x="3870595" y="647700"/>
            <a:ext cx="4232005" cy="990600"/>
            <a:chOff x="1914795" y="1765300"/>
            <a:chExt cx="4232005" cy="990600"/>
          </a:xfrm>
        </p:grpSpPr>
        <p:sp>
          <p:nvSpPr>
            <p:cNvPr id="7" name="Rectangle 6"/>
            <p:cNvSpPr/>
            <p:nvPr/>
          </p:nvSpPr>
          <p:spPr>
            <a:xfrm>
              <a:off x="2971800" y="1765300"/>
              <a:ext cx="17018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Measurement</a:t>
              </a:r>
            </a:p>
            <a:p>
              <a:pPr algn="ctr"/>
              <a:r>
                <a:rPr lang="en-US" sz="2000" b="1" dirty="0" smtClean="0"/>
                <a:t>System</a:t>
              </a:r>
            </a:p>
            <a:p>
              <a:pPr algn="ctr"/>
              <a:r>
                <a:rPr lang="en-US" sz="2000" b="1" i="1" dirty="0">
                  <a:sym typeface="Symbol"/>
                </a:rPr>
                <a:t></a:t>
              </a:r>
              <a:endParaRPr lang="en-US" sz="2000" b="1" i="1" dirty="0"/>
            </a:p>
          </p:txBody>
        </p:sp>
        <p:cxnSp>
          <p:nvCxnSpPr>
            <p:cNvPr id="8" name="Straight Arrow Connector 7"/>
            <p:cNvCxnSpPr/>
            <p:nvPr/>
          </p:nvCxnSpPr>
          <p:spPr>
            <a:xfrm flipV="1">
              <a:off x="2044700" y="2247900"/>
              <a:ext cx="9271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660900" y="2286000"/>
              <a:ext cx="14859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914795" y="1917700"/>
              <a:ext cx="956352" cy="646331"/>
            </a:xfrm>
            <a:prstGeom prst="rect">
              <a:avLst/>
            </a:prstGeom>
            <a:noFill/>
          </p:spPr>
          <p:txBody>
            <a:bodyPr wrap="none" rtlCol="0">
              <a:spAutoFit/>
            </a:bodyPr>
            <a:lstStyle/>
            <a:p>
              <a:pPr algn="ctr"/>
              <a:r>
                <a:rPr lang="en-US" b="1" dirty="0" smtClean="0">
                  <a:latin typeface="Times New Roman" pitchFamily="18" charset="0"/>
                  <a:cs typeface="Times New Roman" pitchFamily="18" charset="0"/>
                </a:rPr>
                <a:t>INPUT </a:t>
              </a:r>
            </a:p>
            <a:p>
              <a:pPr algn="ctr"/>
              <a:r>
                <a:rPr lang="en-US" b="1" dirty="0" smtClean="0">
                  <a:latin typeface="Times New Roman" pitchFamily="18" charset="0"/>
                  <a:cs typeface="Times New Roman" pitchFamily="18" charset="0"/>
                </a:rPr>
                <a:t>(</a:t>
              </a:r>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i</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p:txBody>
        </p:sp>
        <p:sp>
          <p:nvSpPr>
            <p:cNvPr id="11" name="TextBox 10"/>
            <p:cNvSpPr txBox="1"/>
            <p:nvPr/>
          </p:nvSpPr>
          <p:spPr>
            <a:xfrm>
              <a:off x="4680491" y="1955800"/>
              <a:ext cx="1200008" cy="646331"/>
            </a:xfrm>
            <a:prstGeom prst="rect">
              <a:avLst/>
            </a:prstGeom>
            <a:noFill/>
          </p:spPr>
          <p:txBody>
            <a:bodyPr wrap="none" rtlCol="0">
              <a:spAutoFit/>
            </a:bodyPr>
            <a:lstStyle/>
            <a:p>
              <a:pPr algn="ctr"/>
              <a:r>
                <a:rPr lang="en-US" b="1" dirty="0" smtClean="0">
                  <a:latin typeface="Times New Roman" pitchFamily="18" charset="0"/>
                  <a:cs typeface="Times New Roman" pitchFamily="18" charset="0"/>
                </a:rPr>
                <a:t>OUTPUT </a:t>
              </a:r>
            </a:p>
            <a:p>
              <a:pPr algn="ctr"/>
              <a:r>
                <a:rPr lang="en-US" b="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q</a:t>
              </a:r>
              <a:r>
                <a:rPr lang="en-US" b="1" i="1" baseline="-25000" dirty="0" err="1">
                  <a:latin typeface="Times New Roman" pitchFamily="18" charset="0"/>
                  <a:cs typeface="Times New Roman" pitchFamily="18" charset="0"/>
                </a:rPr>
                <a:t>o</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p:txBody>
        </p:sp>
      </p:grpSp>
      <p:graphicFrame>
        <p:nvGraphicFramePr>
          <p:cNvPr id="16" name="Object 15"/>
          <p:cNvGraphicFramePr>
            <a:graphicFrameLocks noChangeAspect="1"/>
          </p:cNvGraphicFramePr>
          <p:nvPr>
            <p:extLst>
              <p:ext uri="{D42A27DB-BD31-4B8C-83A1-F6EECF244321}">
                <p14:modId xmlns:p14="http://schemas.microsoft.com/office/powerpoint/2010/main" val="3486257681"/>
              </p:ext>
            </p:extLst>
          </p:nvPr>
        </p:nvGraphicFramePr>
        <p:xfrm>
          <a:off x="4168775" y="1803400"/>
          <a:ext cx="3246438" cy="635000"/>
        </p:xfrm>
        <a:graphic>
          <a:graphicData uri="http://schemas.openxmlformats.org/presentationml/2006/ole">
            <mc:AlternateContent xmlns:mc="http://schemas.openxmlformats.org/markup-compatibility/2006">
              <mc:Choice xmlns:v="urn:schemas-microsoft-com:vml" Requires="v">
                <p:oleObj spid="_x0000_s5285" name="Equation" r:id="rId10" imgW="1168200" imgH="228600" progId="Equation.3">
                  <p:embed/>
                </p:oleObj>
              </mc:Choice>
              <mc:Fallback>
                <p:oleObj name="Equation" r:id="rId10" imgW="1168200" imgH="228600" progId="Equation.3">
                  <p:embed/>
                  <p:pic>
                    <p:nvPicPr>
                      <p:cNvPr id="0" name=""/>
                      <p:cNvPicPr/>
                      <p:nvPr/>
                    </p:nvPicPr>
                    <p:blipFill>
                      <a:blip r:embed="rId11"/>
                      <a:stretch>
                        <a:fillRect/>
                      </a:stretch>
                    </p:blipFill>
                    <p:spPr>
                      <a:xfrm>
                        <a:off x="4168775" y="1803400"/>
                        <a:ext cx="3246438" cy="635000"/>
                      </a:xfrm>
                      <a:prstGeom prst="rect">
                        <a:avLst/>
                      </a:prstGeom>
                      <a:solidFill>
                        <a:srgbClr val="FFFF99"/>
                      </a:solidFill>
                      <a:ln w="19050">
                        <a:solidFill>
                          <a:srgbClr val="FF0000"/>
                        </a:solidFill>
                      </a:ln>
                    </p:spPr>
                  </p:pic>
                </p:oleObj>
              </mc:Fallback>
            </mc:AlternateContent>
          </a:graphicData>
        </a:graphic>
      </p:graphicFrame>
      <p:cxnSp>
        <p:nvCxnSpPr>
          <p:cNvPr id="13" name="Straight Arrow Connector 12"/>
          <p:cNvCxnSpPr/>
          <p:nvPr/>
        </p:nvCxnSpPr>
        <p:spPr>
          <a:xfrm flipH="1">
            <a:off x="4597400" y="2451100"/>
            <a:ext cx="1143000" cy="60960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5727700" y="2476500"/>
            <a:ext cx="1079500" cy="57150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3924300" y="3556000"/>
            <a:ext cx="0" cy="40640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23" name="Object 22"/>
          <p:cNvGraphicFramePr>
            <a:graphicFrameLocks noChangeAspect="1"/>
          </p:cNvGraphicFramePr>
          <p:nvPr>
            <p:extLst>
              <p:ext uri="{D42A27DB-BD31-4B8C-83A1-F6EECF244321}">
                <p14:modId xmlns:p14="http://schemas.microsoft.com/office/powerpoint/2010/main" val="2849958952"/>
              </p:ext>
            </p:extLst>
          </p:nvPr>
        </p:nvGraphicFramePr>
        <p:xfrm>
          <a:off x="3546475" y="3978275"/>
          <a:ext cx="711200" cy="625475"/>
        </p:xfrm>
        <a:graphic>
          <a:graphicData uri="http://schemas.openxmlformats.org/presentationml/2006/ole">
            <mc:AlternateContent xmlns:mc="http://schemas.openxmlformats.org/markup-compatibility/2006">
              <mc:Choice xmlns:v="urn:schemas-microsoft-com:vml" Requires="v">
                <p:oleObj spid="_x0000_s5286" name="Equation" r:id="rId12" imgW="317160" imgH="279360" progId="Equation.3">
                  <p:embed/>
                </p:oleObj>
              </mc:Choice>
              <mc:Fallback>
                <p:oleObj name="Equation" r:id="rId12" imgW="317160" imgH="279360" progId="Equation.3">
                  <p:embed/>
                  <p:pic>
                    <p:nvPicPr>
                      <p:cNvPr id="0" name="Object 13"/>
                      <p:cNvPicPr>
                        <a:picLocks noChangeAspect="1" noChangeArrowheads="1"/>
                      </p:cNvPicPr>
                      <p:nvPr/>
                    </p:nvPicPr>
                    <p:blipFill>
                      <a:blip r:embed="rId13"/>
                      <a:srcRect/>
                      <a:stretch>
                        <a:fillRect/>
                      </a:stretch>
                    </p:blipFill>
                    <p:spPr bwMode="auto">
                      <a:xfrm>
                        <a:off x="3546475" y="3978275"/>
                        <a:ext cx="711200" cy="625475"/>
                      </a:xfrm>
                      <a:prstGeom prst="rect">
                        <a:avLst/>
                      </a:prstGeom>
                      <a:solidFill>
                        <a:srgbClr val="FFFF99"/>
                      </a:solidFill>
                      <a:ln w="19050">
                        <a:solidFill>
                          <a:srgbClr val="FF0000"/>
                        </a:solidFill>
                        <a:miter lim="800000"/>
                        <a:headEnd/>
                        <a:tailEnd/>
                      </a:ln>
                    </p:spPr>
                  </p:pic>
                </p:oleObj>
              </mc:Fallback>
            </mc:AlternateContent>
          </a:graphicData>
        </a:graphic>
      </p:graphicFrame>
      <p:sp>
        <p:nvSpPr>
          <p:cNvPr id="27" name="TextBox 26"/>
          <p:cNvSpPr txBox="1"/>
          <p:nvPr/>
        </p:nvSpPr>
        <p:spPr>
          <a:xfrm>
            <a:off x="2260600" y="4699000"/>
            <a:ext cx="3283271" cy="461665"/>
          </a:xfrm>
          <a:prstGeom prst="rect">
            <a:avLst/>
          </a:prstGeom>
          <a:noFill/>
        </p:spPr>
        <p:txBody>
          <a:bodyPr wrap="none" rtlCol="0">
            <a:spAutoFit/>
          </a:bodyPr>
          <a:lstStyle/>
          <a:p>
            <a:r>
              <a:rPr lang="en-US" sz="2400" dirty="0" smtClean="0">
                <a:latin typeface="Times New Roman" pitchFamily="18" charset="0"/>
                <a:cs typeface="Times New Roman" pitchFamily="18" charset="0"/>
              </a:rPr>
              <a:t>Complimentary Function</a:t>
            </a:r>
            <a:endParaRPr lang="en-US" sz="2400" dirty="0">
              <a:latin typeface="Times New Roman" pitchFamily="18" charset="0"/>
              <a:cs typeface="Times New Roman" pitchFamily="18" charset="0"/>
            </a:endParaRPr>
          </a:p>
        </p:txBody>
      </p:sp>
      <p:sp>
        <p:nvSpPr>
          <p:cNvPr id="28" name="TextBox 27"/>
          <p:cNvSpPr txBox="1"/>
          <p:nvPr/>
        </p:nvSpPr>
        <p:spPr>
          <a:xfrm>
            <a:off x="2870200" y="5080000"/>
            <a:ext cx="1988045" cy="461665"/>
          </a:xfrm>
          <a:prstGeom prst="rect">
            <a:avLst/>
          </a:prstGeom>
          <a:noFill/>
        </p:spPr>
        <p:txBody>
          <a:bodyPr wrap="none" rtlCol="0">
            <a:spAutoFit/>
          </a:bodyPr>
          <a:lstStyle/>
          <a:p>
            <a:r>
              <a:rPr lang="en-US" sz="2400" dirty="0" smtClean="0">
                <a:latin typeface="Times New Roman" pitchFamily="18" charset="0"/>
                <a:cs typeface="Times New Roman" pitchFamily="18" charset="0"/>
              </a:rPr>
              <a:t>Free Response</a:t>
            </a:r>
            <a:endParaRPr lang="en-US" sz="2400" dirty="0">
              <a:latin typeface="Times New Roman" pitchFamily="18" charset="0"/>
              <a:cs typeface="Times New Roman" pitchFamily="18" charset="0"/>
            </a:endParaRPr>
          </a:p>
        </p:txBody>
      </p:sp>
      <p:cxnSp>
        <p:nvCxnSpPr>
          <p:cNvPr id="29" name="Straight Arrow Connector 28"/>
          <p:cNvCxnSpPr/>
          <p:nvPr/>
        </p:nvCxnSpPr>
        <p:spPr>
          <a:xfrm>
            <a:off x="7734300" y="3898900"/>
            <a:ext cx="0" cy="406400"/>
          </a:xfrm>
          <a:prstGeom prst="straightConnector1">
            <a:avLst/>
          </a:prstGeom>
          <a:ln w="28575">
            <a:solidFill>
              <a:srgbClr val="00B05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30" name="Object 29"/>
          <p:cNvGraphicFramePr>
            <a:graphicFrameLocks noChangeAspect="1"/>
          </p:cNvGraphicFramePr>
          <p:nvPr>
            <p:extLst>
              <p:ext uri="{D42A27DB-BD31-4B8C-83A1-F6EECF244321}">
                <p14:modId xmlns:p14="http://schemas.microsoft.com/office/powerpoint/2010/main" val="3453094465"/>
              </p:ext>
            </p:extLst>
          </p:nvPr>
        </p:nvGraphicFramePr>
        <p:xfrm>
          <a:off x="7342188" y="4321175"/>
          <a:ext cx="739775" cy="625475"/>
        </p:xfrm>
        <a:graphic>
          <a:graphicData uri="http://schemas.openxmlformats.org/presentationml/2006/ole">
            <mc:AlternateContent xmlns:mc="http://schemas.openxmlformats.org/markup-compatibility/2006">
              <mc:Choice xmlns:v="urn:schemas-microsoft-com:vml" Requires="v">
                <p:oleObj spid="_x0000_s5287" name="Equation" r:id="rId14" imgW="330120" imgH="279360" progId="Equation.3">
                  <p:embed/>
                </p:oleObj>
              </mc:Choice>
              <mc:Fallback>
                <p:oleObj name="Equation" r:id="rId14" imgW="330120" imgH="279360" progId="Equation.3">
                  <p:embed/>
                  <p:pic>
                    <p:nvPicPr>
                      <p:cNvPr id="0" name=""/>
                      <p:cNvPicPr>
                        <a:picLocks noChangeAspect="1" noChangeArrowheads="1"/>
                      </p:cNvPicPr>
                      <p:nvPr/>
                    </p:nvPicPr>
                    <p:blipFill>
                      <a:blip r:embed="rId15"/>
                      <a:srcRect/>
                      <a:stretch>
                        <a:fillRect/>
                      </a:stretch>
                    </p:blipFill>
                    <p:spPr bwMode="auto">
                      <a:xfrm>
                        <a:off x="7342188" y="4321175"/>
                        <a:ext cx="739775" cy="625475"/>
                      </a:xfrm>
                      <a:prstGeom prst="rect">
                        <a:avLst/>
                      </a:prstGeom>
                      <a:solidFill>
                        <a:srgbClr val="FFFF99"/>
                      </a:solidFill>
                      <a:ln w="19050">
                        <a:solidFill>
                          <a:srgbClr val="FF0000"/>
                        </a:solidFill>
                        <a:miter lim="800000"/>
                        <a:headEnd/>
                        <a:tailEnd/>
                      </a:ln>
                    </p:spPr>
                  </p:pic>
                </p:oleObj>
              </mc:Fallback>
            </mc:AlternateContent>
          </a:graphicData>
        </a:graphic>
      </p:graphicFrame>
      <p:sp>
        <p:nvSpPr>
          <p:cNvPr id="31" name="TextBox 30"/>
          <p:cNvSpPr txBox="1"/>
          <p:nvPr/>
        </p:nvSpPr>
        <p:spPr>
          <a:xfrm>
            <a:off x="6502400" y="5054600"/>
            <a:ext cx="2411238" cy="461665"/>
          </a:xfrm>
          <a:prstGeom prst="rect">
            <a:avLst/>
          </a:prstGeom>
          <a:noFill/>
        </p:spPr>
        <p:txBody>
          <a:bodyPr wrap="none" rtlCol="0">
            <a:spAutoFit/>
          </a:bodyPr>
          <a:lstStyle/>
          <a:p>
            <a:r>
              <a:rPr lang="en-US" sz="2400" dirty="0" smtClean="0">
                <a:latin typeface="Times New Roman" pitchFamily="18" charset="0"/>
                <a:cs typeface="Times New Roman" pitchFamily="18" charset="0"/>
              </a:rPr>
              <a:t>Particular Integral</a:t>
            </a:r>
            <a:endParaRPr lang="en-US" sz="2400" dirty="0">
              <a:latin typeface="Times New Roman" pitchFamily="18" charset="0"/>
              <a:cs typeface="Times New Roman" pitchFamily="18" charset="0"/>
            </a:endParaRPr>
          </a:p>
        </p:txBody>
      </p:sp>
      <p:sp>
        <p:nvSpPr>
          <p:cNvPr id="32" name="TextBox 31"/>
          <p:cNvSpPr txBox="1"/>
          <p:nvPr/>
        </p:nvSpPr>
        <p:spPr>
          <a:xfrm>
            <a:off x="6680200" y="5461000"/>
            <a:ext cx="2295821" cy="461665"/>
          </a:xfrm>
          <a:prstGeom prst="rect">
            <a:avLst/>
          </a:prstGeom>
          <a:noFill/>
        </p:spPr>
        <p:txBody>
          <a:bodyPr wrap="none" rtlCol="0">
            <a:spAutoFit/>
          </a:bodyPr>
          <a:lstStyle/>
          <a:p>
            <a:r>
              <a:rPr lang="en-US" sz="2400" dirty="0" smtClean="0">
                <a:latin typeface="Times New Roman" pitchFamily="18" charset="0"/>
                <a:cs typeface="Times New Roman" pitchFamily="18" charset="0"/>
              </a:rPr>
              <a:t>Forced Response</a:t>
            </a:r>
            <a:endParaRPr lang="en-US" sz="2400" dirty="0">
              <a:latin typeface="Times New Roman" pitchFamily="18" charset="0"/>
              <a:cs typeface="Times New Roman" pitchFamily="18" charset="0"/>
            </a:endParaRPr>
          </a:p>
        </p:txBody>
      </p:sp>
      <p:graphicFrame>
        <p:nvGraphicFramePr>
          <p:cNvPr id="33" name="Object 32"/>
          <p:cNvGraphicFramePr>
            <a:graphicFrameLocks noChangeAspect="1"/>
          </p:cNvGraphicFramePr>
          <p:nvPr>
            <p:extLst>
              <p:ext uri="{D42A27DB-BD31-4B8C-83A1-F6EECF244321}">
                <p14:modId xmlns:p14="http://schemas.microsoft.com/office/powerpoint/2010/main" val="1689939246"/>
              </p:ext>
            </p:extLst>
          </p:nvPr>
        </p:nvGraphicFramePr>
        <p:xfrm>
          <a:off x="4254500" y="6035675"/>
          <a:ext cx="2674938" cy="625475"/>
        </p:xfrm>
        <a:graphic>
          <a:graphicData uri="http://schemas.openxmlformats.org/presentationml/2006/ole">
            <mc:AlternateContent xmlns:mc="http://schemas.openxmlformats.org/markup-compatibility/2006">
              <mc:Choice xmlns:v="urn:schemas-microsoft-com:vml" Requires="v">
                <p:oleObj spid="_x0000_s5288" name="Equation" r:id="rId16" imgW="1193760" imgH="279360" progId="Equation.3">
                  <p:embed/>
                </p:oleObj>
              </mc:Choice>
              <mc:Fallback>
                <p:oleObj name="Equation" r:id="rId16" imgW="1193760" imgH="279360" progId="Equation.3">
                  <p:embed/>
                  <p:pic>
                    <p:nvPicPr>
                      <p:cNvPr id="0" name="Object 22"/>
                      <p:cNvPicPr>
                        <a:picLocks noChangeAspect="1" noChangeArrowheads="1"/>
                      </p:cNvPicPr>
                      <p:nvPr/>
                    </p:nvPicPr>
                    <p:blipFill>
                      <a:blip r:embed="rId17"/>
                      <a:srcRect/>
                      <a:stretch>
                        <a:fillRect/>
                      </a:stretch>
                    </p:blipFill>
                    <p:spPr bwMode="auto">
                      <a:xfrm>
                        <a:off x="4254500" y="6035675"/>
                        <a:ext cx="2674938" cy="625475"/>
                      </a:xfrm>
                      <a:prstGeom prst="rect">
                        <a:avLst/>
                      </a:prstGeom>
                      <a:solidFill>
                        <a:srgbClr val="00B0F0"/>
                      </a:solidFill>
                      <a:ln w="19050">
                        <a:solidFill>
                          <a:srgbClr val="FF0000"/>
                        </a:solidFill>
                        <a:miter lim="800000"/>
                        <a:headEnd/>
                        <a:tailEnd/>
                      </a:ln>
                    </p:spPr>
                  </p:pic>
                </p:oleObj>
              </mc:Fallback>
            </mc:AlternateContent>
          </a:graphicData>
        </a:graphic>
      </p:graphicFrame>
      <p:sp>
        <p:nvSpPr>
          <p:cNvPr id="34" name="TextBox 33"/>
          <p:cNvSpPr txBox="1"/>
          <p:nvPr/>
        </p:nvSpPr>
        <p:spPr>
          <a:xfrm>
            <a:off x="2628900" y="5397500"/>
            <a:ext cx="2412840" cy="461665"/>
          </a:xfrm>
          <a:prstGeom prst="rect">
            <a:avLst/>
          </a:prstGeom>
          <a:noFill/>
        </p:spPr>
        <p:txBody>
          <a:bodyPr wrap="none" rtlCol="0">
            <a:spAutoFit/>
          </a:bodyPr>
          <a:lstStyle/>
          <a:p>
            <a:r>
              <a:rPr lang="en-US" sz="2400" dirty="0" smtClean="0">
                <a:latin typeface="Times New Roman" pitchFamily="18" charset="0"/>
                <a:cs typeface="Times New Roman" pitchFamily="18" charset="0"/>
              </a:rPr>
              <a:t>System transience</a:t>
            </a:r>
            <a:endParaRPr lang="en-US" sz="2400" dirty="0">
              <a:latin typeface="Times New Roman" pitchFamily="18" charset="0"/>
              <a:cs typeface="Times New Roman" pitchFamily="18" charset="0"/>
            </a:endParaRPr>
          </a:p>
        </p:txBody>
      </p:sp>
      <p:grpSp>
        <p:nvGrpSpPr>
          <p:cNvPr id="37" name="Group 36"/>
          <p:cNvGrpSpPr/>
          <p:nvPr/>
        </p:nvGrpSpPr>
        <p:grpSpPr>
          <a:xfrm>
            <a:off x="139700" y="3289300"/>
            <a:ext cx="5372100" cy="2654300"/>
            <a:chOff x="139700" y="3289300"/>
            <a:chExt cx="5372100" cy="2654300"/>
          </a:xfrm>
        </p:grpSpPr>
        <p:sp>
          <p:nvSpPr>
            <p:cNvPr id="35" name="Line Callout 1 (Border and Accent Bar) 34"/>
            <p:cNvSpPr/>
            <p:nvPr/>
          </p:nvSpPr>
          <p:spPr>
            <a:xfrm>
              <a:off x="1993900" y="4673600"/>
              <a:ext cx="3517900" cy="1270000"/>
            </a:xfrm>
            <a:prstGeom prst="accentBorderCallout1">
              <a:avLst>
                <a:gd name="adj1" fmla="val 18750"/>
                <a:gd name="adj2" fmla="val -8333"/>
                <a:gd name="adj3" fmla="val -49500"/>
                <a:gd name="adj4" fmla="val -23171"/>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139700" y="3289300"/>
              <a:ext cx="1183209" cy="923330"/>
            </a:xfrm>
            <a:prstGeom prst="rect">
              <a:avLst/>
            </a:prstGeom>
            <a:noFill/>
            <a:ln>
              <a:solidFill>
                <a:srgbClr val="00B050"/>
              </a:solidFill>
            </a:ln>
          </p:spPr>
          <p:txBody>
            <a:bodyPr wrap="none" rtlCol="0">
              <a:spAutoFit/>
            </a:bodyPr>
            <a:lstStyle/>
            <a:p>
              <a:r>
                <a:rPr lang="en-US" b="1" dirty="0" smtClean="0">
                  <a:solidFill>
                    <a:srgbClr val="C00000"/>
                  </a:solidFill>
                </a:rPr>
                <a:t>Stability</a:t>
              </a:r>
            </a:p>
            <a:p>
              <a:r>
                <a:rPr lang="en-US" b="1" dirty="0" smtClean="0">
                  <a:solidFill>
                    <a:srgbClr val="C00000"/>
                  </a:solidFill>
                </a:rPr>
                <a:t>Speed</a:t>
              </a:r>
            </a:p>
            <a:p>
              <a:r>
                <a:rPr lang="en-US" b="1" dirty="0" smtClean="0">
                  <a:solidFill>
                    <a:srgbClr val="C00000"/>
                  </a:solidFill>
                </a:rPr>
                <a:t>Overshoot</a:t>
              </a:r>
            </a:p>
          </p:txBody>
        </p:sp>
      </p:grpSp>
      <p:grpSp>
        <p:nvGrpSpPr>
          <p:cNvPr id="38" name="Group 37"/>
          <p:cNvGrpSpPr/>
          <p:nvPr/>
        </p:nvGrpSpPr>
        <p:grpSpPr>
          <a:xfrm>
            <a:off x="139700" y="571500"/>
            <a:ext cx="3188596" cy="2578100"/>
            <a:chOff x="5270500" y="3668067"/>
            <a:chExt cx="3925196" cy="3101033"/>
          </a:xfrm>
        </p:grpSpPr>
        <p:pic>
          <p:nvPicPr>
            <p:cNvPr id="39" name="Picture 7" descr="https://lost-contact.mit.edu/afs/umich.edu/class/ctms/Public/html/extras/step1w.gif"/>
            <p:cNvPicPr>
              <a:picLocks noChangeAspect="1" noChangeArrowheads="1"/>
            </p:cNvPicPr>
            <p:nvPr/>
          </p:nvPicPr>
          <p:blipFill rotWithShape="1">
            <a:blip r:embed="rId18">
              <a:extLst>
                <a:ext uri="{28A0092B-C50C-407E-A947-70E740481C1C}">
                  <a14:useLocalDpi xmlns:a14="http://schemas.microsoft.com/office/drawing/2010/main" val="0"/>
                </a:ext>
              </a:extLst>
            </a:blip>
            <a:srcRect l="338" t="8663" r="-338" b="208"/>
            <a:stretch/>
          </p:blipFill>
          <p:spPr bwMode="auto">
            <a:xfrm>
              <a:off x="5270500" y="3810000"/>
              <a:ext cx="3887096" cy="2959100"/>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p:cNvSpPr txBox="1"/>
            <p:nvPr/>
          </p:nvSpPr>
          <p:spPr>
            <a:xfrm>
              <a:off x="5321300" y="3668067"/>
              <a:ext cx="457200" cy="461665"/>
            </a:xfrm>
            <a:prstGeom prst="rect">
              <a:avLst/>
            </a:prstGeom>
            <a:noFill/>
            <a:ln>
              <a:noFill/>
            </a:ln>
          </p:spPr>
          <p:txBody>
            <a:bodyPr wrap="square" rtlCol="0">
              <a:spAutoFit/>
            </a:bodyPr>
            <a:lstStyle/>
            <a:p>
              <a:r>
                <a:rPr lang="en-US" sz="2400" b="1" i="1" dirty="0" smtClean="0">
                  <a:latin typeface="Times New Roman" pitchFamily="18" charset="0"/>
                  <a:cs typeface="Times New Roman" pitchFamily="18" charset="0"/>
                </a:rPr>
                <a:t>x</a:t>
              </a:r>
              <a:endParaRPr lang="en-US" sz="2400" b="1" i="1" dirty="0">
                <a:latin typeface="Times New Roman" pitchFamily="18" charset="0"/>
                <a:cs typeface="Times New Roman" pitchFamily="18" charset="0"/>
              </a:endParaRPr>
            </a:p>
          </p:txBody>
        </p:sp>
        <p:sp>
          <p:nvSpPr>
            <p:cNvPr id="41" name="TextBox 40"/>
            <p:cNvSpPr txBox="1"/>
            <p:nvPr/>
          </p:nvSpPr>
          <p:spPr>
            <a:xfrm>
              <a:off x="5829300" y="5943600"/>
              <a:ext cx="3366396" cy="407225"/>
            </a:xfrm>
            <a:prstGeom prst="rect">
              <a:avLst/>
            </a:prstGeom>
            <a:noFill/>
            <a:ln>
              <a:noFill/>
            </a:ln>
          </p:spPr>
          <p:txBody>
            <a:bodyPr wrap="square" rtlCol="0">
              <a:spAutoFit/>
            </a:bodyPr>
            <a:lstStyle/>
            <a:p>
              <a:r>
                <a:rPr lang="en-US" sz="1600" b="1" i="1" dirty="0" smtClean="0">
                  <a:latin typeface="Times New Roman" pitchFamily="18" charset="0"/>
                  <a:cs typeface="Times New Roman" pitchFamily="18" charset="0"/>
                </a:rPr>
                <a:t>F </a:t>
              </a:r>
              <a:r>
                <a:rPr lang="en-US" sz="1600" b="1" dirty="0" smtClean="0">
                  <a:latin typeface="Times New Roman" pitchFamily="18" charset="0"/>
                  <a:cs typeface="Times New Roman" pitchFamily="18" charset="0"/>
                </a:rPr>
                <a:t>= 1; </a:t>
              </a:r>
              <a:r>
                <a:rPr lang="en-US" sz="1600" b="1" i="1" dirty="0" smtClean="0">
                  <a:latin typeface="Times New Roman" pitchFamily="18" charset="0"/>
                  <a:cs typeface="Times New Roman" pitchFamily="18" charset="0"/>
                </a:rPr>
                <a:t>m</a:t>
              </a:r>
              <a:r>
                <a:rPr lang="en-US" sz="1600" b="1" dirty="0" smtClean="0">
                  <a:latin typeface="Times New Roman" pitchFamily="18" charset="0"/>
                  <a:cs typeface="Times New Roman" pitchFamily="18" charset="0"/>
                </a:rPr>
                <a:t> = 10; </a:t>
              </a:r>
              <a:r>
                <a:rPr lang="en-US" sz="1600" b="1" i="1" dirty="0" smtClean="0">
                  <a:latin typeface="Times New Roman" pitchFamily="18" charset="0"/>
                  <a:cs typeface="Times New Roman" pitchFamily="18" charset="0"/>
                </a:rPr>
                <a:t>c</a:t>
              </a:r>
              <a:r>
                <a:rPr lang="en-US" sz="1600" b="1" dirty="0" smtClean="0">
                  <a:latin typeface="Times New Roman" pitchFamily="18" charset="0"/>
                  <a:cs typeface="Times New Roman" pitchFamily="18" charset="0"/>
                </a:rPr>
                <a:t> = 2; </a:t>
              </a:r>
              <a:r>
                <a:rPr lang="en-US" sz="1600" b="1" i="1" dirty="0" smtClean="0">
                  <a:latin typeface="Times New Roman" pitchFamily="18" charset="0"/>
                  <a:cs typeface="Times New Roman" pitchFamily="18" charset="0"/>
                </a:rPr>
                <a:t>k</a:t>
              </a:r>
              <a:r>
                <a:rPr lang="en-US" sz="1600" b="1" dirty="0" smtClean="0">
                  <a:latin typeface="Times New Roman" pitchFamily="18" charset="0"/>
                  <a:cs typeface="Times New Roman" pitchFamily="18" charset="0"/>
                </a:rPr>
                <a:t> = 10</a:t>
              </a:r>
              <a:endParaRPr lang="en-US" sz="1600" b="1" dirty="0">
                <a:latin typeface="Times New Roman" pitchFamily="18" charset="0"/>
                <a:cs typeface="Times New Roman" pitchFamily="18" charset="0"/>
              </a:endParaRPr>
            </a:p>
          </p:txBody>
        </p:sp>
      </p:grpSp>
      <p:sp>
        <p:nvSpPr>
          <p:cNvPr id="43" name="Freeform 42"/>
          <p:cNvSpPr/>
          <p:nvPr/>
        </p:nvSpPr>
        <p:spPr>
          <a:xfrm>
            <a:off x="457200" y="1318356"/>
            <a:ext cx="1790700" cy="1475644"/>
          </a:xfrm>
          <a:custGeom>
            <a:avLst/>
            <a:gdLst>
              <a:gd name="connsiteX0" fmla="*/ 0 w 1790700"/>
              <a:gd name="connsiteY0" fmla="*/ 1475644 h 1475644"/>
              <a:gd name="connsiteX1" fmla="*/ 317500 w 1790700"/>
              <a:gd name="connsiteY1" fmla="*/ 700944 h 1475644"/>
              <a:gd name="connsiteX2" fmla="*/ 723900 w 1790700"/>
              <a:gd name="connsiteY2" fmla="*/ 180244 h 1475644"/>
              <a:gd name="connsiteX3" fmla="*/ 1206500 w 1790700"/>
              <a:gd name="connsiteY3" fmla="*/ 27844 h 1475644"/>
              <a:gd name="connsiteX4" fmla="*/ 1536700 w 1790700"/>
              <a:gd name="connsiteY4" fmla="*/ 2444 h 1475644"/>
              <a:gd name="connsiteX5" fmla="*/ 1790700 w 1790700"/>
              <a:gd name="connsiteY5" fmla="*/ 2444 h 1475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0700" h="1475644">
                <a:moveTo>
                  <a:pt x="0" y="1475644"/>
                </a:moveTo>
                <a:cubicBezTo>
                  <a:pt x="98425" y="1196244"/>
                  <a:pt x="196850" y="916844"/>
                  <a:pt x="317500" y="700944"/>
                </a:cubicBezTo>
                <a:cubicBezTo>
                  <a:pt x="438150" y="485044"/>
                  <a:pt x="575733" y="292427"/>
                  <a:pt x="723900" y="180244"/>
                </a:cubicBezTo>
                <a:cubicBezTo>
                  <a:pt x="872067" y="68061"/>
                  <a:pt x="1071034" y="57477"/>
                  <a:pt x="1206500" y="27844"/>
                </a:cubicBezTo>
                <a:cubicBezTo>
                  <a:pt x="1341966" y="-1789"/>
                  <a:pt x="1439333" y="6677"/>
                  <a:pt x="1536700" y="2444"/>
                </a:cubicBezTo>
                <a:cubicBezTo>
                  <a:pt x="1634067" y="-1789"/>
                  <a:pt x="1712383" y="327"/>
                  <a:pt x="1790700" y="2444"/>
                </a:cubicBezTo>
              </a:path>
            </a:pathLst>
          </a:custGeom>
          <a:ln w="19050">
            <a:solidFill>
              <a:schemeClr val="tx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44" name="Object 43"/>
          <p:cNvGraphicFramePr>
            <a:graphicFrameLocks noChangeAspect="1"/>
          </p:cNvGraphicFramePr>
          <p:nvPr>
            <p:extLst>
              <p:ext uri="{D42A27DB-BD31-4B8C-83A1-F6EECF244321}">
                <p14:modId xmlns:p14="http://schemas.microsoft.com/office/powerpoint/2010/main" val="355304618"/>
              </p:ext>
            </p:extLst>
          </p:nvPr>
        </p:nvGraphicFramePr>
        <p:xfrm>
          <a:off x="0" y="6261099"/>
          <a:ext cx="4127500" cy="295980"/>
        </p:xfrm>
        <a:graphic>
          <a:graphicData uri="http://schemas.openxmlformats.org/presentationml/2006/ole">
            <mc:AlternateContent xmlns:mc="http://schemas.openxmlformats.org/markup-compatibility/2006">
              <mc:Choice xmlns:v="urn:schemas-microsoft-com:vml" Requires="v">
                <p:oleObj spid="_x0000_s5289" name="Equation" r:id="rId19" imgW="3555720" imgH="253800" progId="Equation.3">
                  <p:embed/>
                </p:oleObj>
              </mc:Choice>
              <mc:Fallback>
                <p:oleObj name="Equation" r:id="rId19" imgW="3555720" imgH="253800" progId="Equation.3">
                  <p:embed/>
                  <p:pic>
                    <p:nvPicPr>
                      <p:cNvPr id="0" name="Object 4"/>
                      <p:cNvPicPr>
                        <a:picLocks noChangeAspect="1" noChangeArrowheads="1"/>
                      </p:cNvPicPr>
                      <p:nvPr/>
                    </p:nvPicPr>
                    <p:blipFill>
                      <a:blip r:embed="rId20"/>
                      <a:srcRect/>
                      <a:stretch>
                        <a:fillRect/>
                      </a:stretch>
                    </p:blipFill>
                    <p:spPr bwMode="auto">
                      <a:xfrm>
                        <a:off x="0" y="6261099"/>
                        <a:ext cx="4127500" cy="295980"/>
                      </a:xfrm>
                      <a:prstGeom prst="rect">
                        <a:avLst/>
                      </a:prstGeom>
                      <a:solidFill>
                        <a:srgbClr val="FFFFCC"/>
                      </a:solidFill>
                      <a:ln w="25400">
                        <a:solidFill>
                          <a:srgbClr val="FF0000"/>
                        </a:solidFill>
                        <a:miter lim="800000"/>
                        <a:headEnd/>
                        <a:tailEnd/>
                      </a:ln>
                    </p:spPr>
                  </p:pic>
                </p:oleObj>
              </mc:Fallback>
            </mc:AlternateContent>
          </a:graphicData>
        </a:graphic>
      </p:graphicFrame>
      <p:pic>
        <p:nvPicPr>
          <p:cNvPr id="45" name="Audio 44">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1"/>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2238191709"/>
      </p:ext>
    </p:extLst>
  </p:cSld>
  <p:clrMapOvr>
    <a:masterClrMapping/>
  </p:clrMapOvr>
  <mc:AlternateContent xmlns:mc="http://schemas.openxmlformats.org/markup-compatibility/2006" xmlns:p14="http://schemas.microsoft.com/office/powerpoint/2010/main">
    <mc:Choice Requires="p14">
      <p:transition spd="slow" p14:dur="2000" advTm="206867"/>
    </mc:Choice>
    <mc:Fallback xmlns="">
      <p:transition spd="slow" advTm="2068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3" fill="hold" display="0">
                  <p:stCondLst>
                    <p:cond delay="indefinite"/>
                  </p:stCondLst>
                  <p:endCondLst>
                    <p:cond evt="onStopAudio" delay="0">
                      <p:tgtEl>
                        <p:sldTgt/>
                      </p:tgtEl>
                    </p:cond>
                  </p:endCondLst>
                </p:cTn>
                <p:tgtEl>
                  <p:spTgt spid="45"/>
                </p:tgtEl>
              </p:cMediaNode>
            </p:audio>
          </p:childTnLst>
        </p:cTn>
      </p:par>
    </p:tnLst>
    <p:bldLst>
      <p:bldP spid="27" grpId="0"/>
      <p:bldP spid="28" grpId="0"/>
      <p:bldP spid="31" grpId="0"/>
      <p:bldP spid="32" grpId="0"/>
      <p:bldP spid="34" grpId="0"/>
      <p:bldP spid="43" grpId="0" animBg="1"/>
    </p:bldLst>
  </p:timing>
  <p:extLst>
    <p:ext uri="{3A86A75C-4F4B-4683-9AE1-C65F6400EC91}">
      <p14:laserTraceLst xmlns:p14="http://schemas.microsoft.com/office/powerpoint/2010/main">
        <p14:tracePtLst>
          <p14:tracePt t="25285" x="6705600" y="1893888"/>
          <p14:tracePt t="25418" x="6688138" y="1893888"/>
          <p14:tracePt t="25420" x="6680200" y="1893888"/>
          <p14:tracePt t="25432" x="6653213" y="1893888"/>
          <p14:tracePt t="25439" x="6626225" y="1893888"/>
          <p14:tracePt t="25455" x="6589713" y="1893888"/>
          <p14:tracePt t="25472" x="6562725" y="1893888"/>
          <p14:tracePt t="25489" x="6545263" y="1893888"/>
          <p14:tracePt t="25505" x="6527800" y="1893888"/>
          <p14:tracePt t="25522" x="6510338" y="1893888"/>
          <p14:tracePt t="25539" x="6491288" y="1893888"/>
          <p14:tracePt t="25556" x="6473825" y="1893888"/>
          <p14:tracePt t="25572" x="6456363" y="1893888"/>
          <p14:tracePt t="25589" x="6429375" y="1893888"/>
          <p14:tracePt t="25606" x="6419850" y="1893888"/>
          <p14:tracePt t="25622" x="6402388" y="1893888"/>
          <p14:tracePt t="25622" x="6394450" y="1893888"/>
          <p14:tracePt t="25642" x="6384925" y="1893888"/>
          <p14:tracePt t="25656" x="6367463" y="1901825"/>
          <p14:tracePt t="25674" x="6357938" y="1911350"/>
          <p14:tracePt t="25674" x="6348413" y="1911350"/>
          <p14:tracePt t="25690" x="6340475" y="1919288"/>
          <p14:tracePt t="25706" x="6323013" y="1938338"/>
          <p14:tracePt t="25706" x="6323013" y="1946275"/>
          <p14:tracePt t="25724" x="6303963" y="1955800"/>
          <p14:tracePt t="25739" x="6286500" y="1982788"/>
          <p14:tracePt t="25756" x="6286500" y="1990725"/>
          <p14:tracePt t="25773" x="6276975" y="2000250"/>
          <p14:tracePt t="25791" x="6276975" y="2027238"/>
          <p14:tracePt t="25806" x="6269038" y="2054225"/>
          <p14:tracePt t="25823" x="6269038" y="2098675"/>
          <p14:tracePt t="25841" x="6269038" y="2152650"/>
          <p14:tracePt t="25857" x="6269038" y="2214563"/>
          <p14:tracePt t="25874" x="6269038" y="2251075"/>
          <p14:tracePt t="25907" x="6286500" y="2286000"/>
          <p14:tracePt t="25909" x="6296025" y="2303463"/>
          <p14:tracePt t="25924" x="6313488" y="2322513"/>
          <p14:tracePt t="25940" x="6313488" y="2330450"/>
          <p14:tracePt t="25957" x="6330950" y="2330450"/>
          <p14:tracePt t="25975" x="6330950" y="2339975"/>
          <p14:tracePt t="25990" x="6340475" y="2339975"/>
          <p14:tracePt t="26007" x="6367463" y="2339975"/>
          <p14:tracePt t="26024" x="6411913" y="2357438"/>
          <p14:tracePt t="26040" x="6473825" y="2366963"/>
          <p14:tracePt t="26057" x="6518275" y="2393950"/>
          <p14:tracePt t="26074" x="6581775" y="2411413"/>
          <p14:tracePt t="26074" x="6589713" y="2419350"/>
          <p14:tracePt t="26107" x="6670675" y="2438400"/>
          <p14:tracePt t="26124" x="6732588" y="2455863"/>
          <p14:tracePt t="26139" x="6796088" y="2455863"/>
          <p14:tracePt t="26141" x="6867525" y="2455863"/>
          <p14:tracePt t="26160" x="6919913" y="2455863"/>
          <p14:tracePt t="26160" x="6929438" y="2455863"/>
          <p14:tracePt t="26176" x="6983413" y="2446338"/>
          <p14:tracePt t="26190" x="7045325" y="2438400"/>
          <p14:tracePt t="26207" x="7089775" y="2411413"/>
          <p14:tracePt t="26224" x="7143750" y="2393950"/>
          <p14:tracePt t="26240" x="7197725" y="2366963"/>
          <p14:tracePt t="26258" x="7232650" y="2347913"/>
          <p14:tracePt t="26274" x="7269163" y="2322513"/>
          <p14:tracePt t="26274" x="7277100" y="2322513"/>
          <p14:tracePt t="26292" x="7304088" y="2295525"/>
          <p14:tracePt t="26308" x="7323138" y="2268538"/>
          <p14:tracePt t="26324" x="7348538" y="2232025"/>
          <p14:tracePt t="26341" x="7375525" y="2197100"/>
          <p14:tracePt t="26357" x="7385050" y="2152650"/>
          <p14:tracePt t="26357" x="7385050" y="2143125"/>
          <p14:tracePt t="26390" x="7385050" y="2116138"/>
          <p14:tracePt t="26392" x="7385050" y="2089150"/>
          <p14:tracePt t="26407" x="7385050" y="2054225"/>
          <p14:tracePt t="26425" x="7385050" y="2036763"/>
          <p14:tracePt t="26440" x="7385050" y="2000250"/>
          <p14:tracePt t="26458" x="7367588" y="1973263"/>
          <p14:tracePt t="26476" x="7348538" y="1946275"/>
          <p14:tracePt t="26476" x="7340600" y="1938338"/>
          <p14:tracePt t="26494" x="7323138" y="1919288"/>
          <p14:tracePt t="26507" x="7286625" y="1893888"/>
          <p14:tracePt t="26524" x="7242175" y="1866900"/>
          <p14:tracePt t="26540" x="7197725" y="1839913"/>
          <p14:tracePt t="26556" x="7143750" y="1812925"/>
          <p14:tracePt t="26572" x="7081838" y="1795463"/>
          <p14:tracePt t="26589" x="7027863" y="1776413"/>
          <p14:tracePt t="26606" x="6973888" y="1758950"/>
          <p14:tracePt t="26606" x="6965950" y="1758950"/>
          <p14:tracePt t="26623" x="6911975" y="1751013"/>
          <p14:tracePt t="26639" x="6848475" y="1751013"/>
          <p14:tracePt t="26656" x="6804025" y="1751013"/>
          <p14:tracePt t="26672" x="6751638" y="1751013"/>
          <p14:tracePt t="26689" x="6697663" y="1768475"/>
          <p14:tracePt t="26705" x="6643688" y="1776413"/>
          <p14:tracePt t="26723" x="6589713" y="1795463"/>
          <p14:tracePt t="26739" x="6554788" y="1812925"/>
          <p14:tracePt t="26755" x="6500813" y="1839913"/>
          <p14:tracePt t="26773" x="6456363" y="1857375"/>
          <p14:tracePt t="26773" x="6456363" y="1866900"/>
          <p14:tracePt t="26792" x="6411913" y="1884363"/>
          <p14:tracePt t="26807" x="6384925" y="1911350"/>
          <p14:tracePt t="26824" x="6357938" y="1938338"/>
          <p14:tracePt t="26840" x="6340475" y="1973263"/>
          <p14:tracePt t="26857" x="6323013" y="2000250"/>
          <p14:tracePt t="26873" x="6313488" y="2027238"/>
          <p14:tracePt t="26889" x="6303963" y="2054225"/>
          <p14:tracePt t="26907" x="6303963" y="2089150"/>
          <p14:tracePt t="26923" x="6303963" y="2133600"/>
          <p14:tracePt t="26941" x="6303963" y="2160588"/>
          <p14:tracePt t="26957" x="6313488" y="2187575"/>
          <p14:tracePt t="26973" x="6313488" y="2214563"/>
          <p14:tracePt t="26992" x="6330950" y="2251075"/>
          <p14:tracePt t="27007" x="6348413" y="2268538"/>
          <p14:tracePt t="27007" x="6357938" y="2268538"/>
          <p14:tracePt t="27025" x="6375400" y="2295525"/>
          <p14:tracePt t="27041" x="6429375" y="2330450"/>
          <p14:tracePt t="27057" x="6500813" y="2366963"/>
          <p14:tracePt t="27074" x="6554788" y="2393950"/>
          <p14:tracePt t="27090" x="6616700" y="2411413"/>
          <p14:tracePt t="27108" x="6670675" y="2419350"/>
          <p14:tracePt t="27123" x="6732588" y="2438400"/>
          <p14:tracePt t="27141" x="6796088" y="2438400"/>
          <p14:tracePt t="27160" x="6848475" y="2438400"/>
          <p14:tracePt t="27173" x="6919913" y="2438400"/>
          <p14:tracePt t="27192" x="6973888" y="2419350"/>
          <p14:tracePt t="27207" x="7037388" y="2393950"/>
          <p14:tracePt t="27207" x="7045325" y="2393950"/>
          <p14:tracePt t="27226" x="7089775" y="2374900"/>
          <p14:tracePt t="27240" x="7143750" y="2347913"/>
          <p14:tracePt t="27257" x="7188200" y="2312988"/>
          <p14:tracePt t="27257" x="7197725" y="2312988"/>
          <p14:tracePt t="27275" x="7224713" y="2286000"/>
          <p14:tracePt t="27291" x="7242175" y="2251075"/>
          <p14:tracePt t="27308" x="7259638" y="2205038"/>
          <p14:tracePt t="27324" x="7277100" y="2160588"/>
          <p14:tracePt t="27342" x="7296150" y="2108200"/>
          <p14:tracePt t="27358" x="7304088" y="2054225"/>
          <p14:tracePt t="27374" x="7313613" y="2000250"/>
          <p14:tracePt t="27391" x="7313613" y="1973263"/>
          <p14:tracePt t="27407" x="7313613" y="1946275"/>
          <p14:tracePt t="27424" x="7313613" y="1928813"/>
          <p14:tracePt t="27441" x="7304088" y="1911350"/>
          <p14:tracePt t="27457" x="7296150" y="1911350"/>
          <p14:tracePt t="27474" x="7251700" y="1893888"/>
          <p14:tracePt t="27491" x="7180263" y="1874838"/>
          <p14:tracePt t="27507" x="7081838" y="1857375"/>
          <p14:tracePt t="27507" x="7072313" y="1857375"/>
          <p14:tracePt t="27525" x="7010400" y="1857375"/>
          <p14:tracePt t="27525" x="6991350" y="1857375"/>
          <p14:tracePt t="27541" x="6919913" y="1857375"/>
          <p14:tracePt t="27557" x="6867525" y="1857375"/>
          <p14:tracePt t="27573" x="6823075" y="1857375"/>
          <p14:tracePt t="27591" x="6777038" y="1874838"/>
          <p14:tracePt t="27608" x="6751638" y="1884363"/>
          <p14:tracePt t="27624" x="6742113" y="1884363"/>
          <p14:tracePt t="27642" x="6742113" y="1893888"/>
          <p14:tracePt t="27948" x="6742113" y="1911350"/>
          <p14:tracePt t="28207" x="6742113" y="1919288"/>
          <p14:tracePt t="28755" x="6742113" y="1928813"/>
          <p14:tracePt t="28763" x="6742113" y="1946275"/>
          <p14:tracePt t="28765" x="6724650" y="1965325"/>
          <p14:tracePt t="28765" x="6715125" y="1965325"/>
          <p14:tracePt t="28775" x="6688138" y="1990725"/>
          <p14:tracePt t="28792" x="6634163" y="2009775"/>
          <p14:tracePt t="28809" x="6599238" y="2027238"/>
          <p14:tracePt t="28826" x="6554788" y="2027238"/>
          <p14:tracePt t="28842" x="6465888" y="2036763"/>
          <p14:tracePt t="28859" x="6384925" y="2036763"/>
          <p14:tracePt t="28875" x="6303963" y="2036763"/>
          <p14:tracePt t="28893" x="6224588" y="2036763"/>
          <p14:tracePt t="28910" x="6153150" y="2036763"/>
          <p14:tracePt t="28926" x="6062663" y="2027238"/>
          <p14:tracePt t="28926" x="6045200" y="2027238"/>
          <p14:tracePt t="28943" x="5973763" y="2017713"/>
          <p14:tracePt t="28959" x="5902325" y="2017713"/>
          <p14:tracePt t="28959" x="5894388" y="2017713"/>
          <p14:tracePt t="28977" x="5840413" y="2017713"/>
          <p14:tracePt t="28992" x="5768975" y="2017713"/>
          <p14:tracePt t="29010" x="5715000" y="2017713"/>
          <p14:tracePt t="29026" x="5653088" y="2017713"/>
          <p14:tracePt t="29042" x="5626100" y="2017713"/>
          <p14:tracePt t="29059" x="5599113" y="2027238"/>
          <p14:tracePt t="29075" x="5581650" y="2027238"/>
          <p14:tracePt t="29092" x="5537200" y="2027238"/>
          <p14:tracePt t="29110" x="5473700" y="2044700"/>
          <p14:tracePt t="29126" x="5384800" y="2062163"/>
          <p14:tracePt t="29126" x="5375275" y="2071688"/>
          <p14:tracePt t="29145" x="5295900" y="2089150"/>
          <p14:tracePt t="29159" x="5205413" y="2125663"/>
          <p14:tracePt t="29177" x="5133975" y="2143125"/>
          <p14:tracePt t="29193" x="5081588" y="2160588"/>
          <p14:tracePt t="29209" x="5037138" y="2179638"/>
          <p14:tracePt t="29227" x="4991100" y="2187575"/>
          <p14:tracePt t="29243" x="4965700" y="2187575"/>
          <p14:tracePt t="29261" x="4919663" y="2197100"/>
          <p14:tracePt t="29277" x="4894263" y="2205038"/>
          <p14:tracePt t="29293" x="4867275" y="2214563"/>
          <p14:tracePt t="29293" x="4857750" y="2214563"/>
          <p14:tracePt t="29311" x="4813300" y="2232025"/>
          <p14:tracePt t="29326" x="4776788" y="2251075"/>
          <p14:tracePt t="29342" x="4732338" y="2276475"/>
          <p14:tracePt t="29359" x="4670425" y="2303463"/>
          <p14:tracePt t="29377" x="4616450" y="2330450"/>
          <p14:tracePt t="29377" x="4598988" y="2330450"/>
          <p14:tracePt t="29395" x="4562475" y="2347913"/>
          <p14:tracePt t="29409" x="4537075" y="2366963"/>
          <p14:tracePt t="29427" x="4518025" y="2384425"/>
          <p14:tracePt t="29443" x="4510088" y="2384425"/>
          <p14:tracePt t="29487" x="4510088" y="2393950"/>
          <p14:tracePt t="29497" x="4491038" y="2393950"/>
          <p14:tracePt t="29511" x="4483100" y="2393950"/>
          <p14:tracePt t="29513" x="4456113" y="2401888"/>
          <p14:tracePt t="29527" x="4419600" y="2428875"/>
          <p14:tracePt t="29543" x="4394200" y="2446338"/>
          <p14:tracePt t="29559" x="4348163" y="2482850"/>
          <p14:tracePt t="29576" x="4313238" y="2527300"/>
          <p14:tracePt t="29593" x="4259263" y="2581275"/>
          <p14:tracePt t="29609" x="4187825" y="2643188"/>
          <p14:tracePt t="29626" x="4133850" y="2697163"/>
          <p14:tracePt t="29643" x="4089400" y="2768600"/>
          <p14:tracePt t="29659" x="4017963" y="2857500"/>
          <p14:tracePt t="29677" x="3973513" y="2919413"/>
          <p14:tracePt t="29693" x="3938588" y="2965450"/>
          <p14:tracePt t="29710" x="3919538" y="2973388"/>
          <p14:tracePt t="29746" x="3911600" y="2973388"/>
          <p14:tracePt t="29761" x="3902075" y="2973388"/>
          <p14:tracePt t="29763" x="3894138" y="2973388"/>
          <p14:tracePt t="29776" x="3840163" y="2965450"/>
          <p14:tracePt t="29794" x="3786188" y="2938463"/>
          <p14:tracePt t="29809" x="3732213" y="2919413"/>
          <p14:tracePt t="29826" x="3679825" y="2911475"/>
          <p14:tracePt t="29843" x="3625850" y="2911475"/>
          <p14:tracePt t="29859" x="3571875" y="2911475"/>
          <p14:tracePt t="29859" x="3562350" y="2911475"/>
          <p14:tracePt t="29877" x="3509963" y="2911475"/>
          <p14:tracePt t="29893" x="3455988" y="2938463"/>
          <p14:tracePt t="29909" x="3402013" y="2973388"/>
          <p14:tracePt t="29926" x="3330575" y="3009900"/>
          <p14:tracePt t="29944" x="3295650" y="3027363"/>
          <p14:tracePt t="29959" x="3276600" y="3054350"/>
          <p14:tracePt t="29976" x="3259138" y="3071813"/>
          <p14:tracePt t="29994" x="3251200" y="3089275"/>
          <p14:tracePt t="30009" x="3232150" y="3108325"/>
          <p14:tracePt t="30026" x="3214688" y="3133725"/>
          <p14:tracePt t="30044" x="3197225" y="3160713"/>
          <p14:tracePt t="30059" x="3197225" y="3179763"/>
          <p14:tracePt t="30076" x="3187700" y="3205163"/>
          <p14:tracePt t="30094" x="3179763" y="3224213"/>
          <p14:tracePt t="30110" x="3179763" y="3232150"/>
          <p14:tracePt t="30127" x="3179763" y="3241675"/>
          <p14:tracePt t="30143" x="3170238" y="3259138"/>
          <p14:tracePt t="30160" x="3170238" y="3276600"/>
          <p14:tracePt t="30176" x="3170238" y="3295650"/>
          <p14:tracePt t="30192" x="3179763" y="3322638"/>
          <p14:tracePt t="30209" x="3187700" y="3340100"/>
          <p14:tracePt t="30225" x="3205163" y="3357563"/>
          <p14:tracePt t="30243" x="3224213" y="3384550"/>
          <p14:tracePt t="30259" x="3251200" y="3419475"/>
          <p14:tracePt t="30275" x="3286125" y="3446463"/>
          <p14:tracePt t="30292" x="3330575" y="3473450"/>
          <p14:tracePt t="30309" x="3375025" y="3482975"/>
          <p14:tracePt t="30309" x="3411538" y="3490913"/>
          <p14:tracePt t="30327" x="3517900" y="3500438"/>
          <p14:tracePt t="30327" x="3536950" y="3500438"/>
          <p14:tracePt t="30358" x="3670300" y="3490913"/>
          <p14:tracePt t="30375" x="3813175" y="3465513"/>
          <p14:tracePt t="30377" x="3911600" y="3455988"/>
          <p14:tracePt t="30393" x="3973513" y="3455988"/>
          <p14:tracePt t="30409" x="4010025" y="3455988"/>
          <p14:tracePt t="30425" x="4037013" y="3455988"/>
          <p14:tracePt t="30442" x="4071938" y="3455988"/>
          <p14:tracePt t="30459" x="4108450" y="3455988"/>
          <p14:tracePt t="30476" x="4179888" y="3455988"/>
          <p14:tracePt t="30493" x="4241800" y="3446463"/>
          <p14:tracePt t="30508" x="4330700" y="3419475"/>
          <p14:tracePt t="30508" x="4340225" y="3419475"/>
          <p14:tracePt t="30526" x="4411663" y="3411538"/>
          <p14:tracePt t="30544" x="4473575" y="3394075"/>
          <p14:tracePt t="30558" x="4554538" y="3384550"/>
          <p14:tracePt t="30576" x="4616450" y="3367088"/>
          <p14:tracePt t="30592" x="4670425" y="3348038"/>
          <p14:tracePt t="30609" x="4741863" y="3322638"/>
          <p14:tracePt t="30625" x="4786313" y="3286125"/>
          <p14:tracePt t="30642" x="4830763" y="3251200"/>
          <p14:tracePt t="30661" x="4857750" y="3232150"/>
          <p14:tracePt t="30675" x="4875213" y="3197225"/>
          <p14:tracePt t="30693" x="4894263" y="3160713"/>
          <p14:tracePt t="30713" x="4902200" y="3143250"/>
          <p14:tracePt t="30713" x="4902200" y="3133725"/>
          <p14:tracePt t="30727" x="4902200" y="3116263"/>
          <p14:tracePt t="30741" x="4902200" y="3081338"/>
          <p14:tracePt t="30759" x="4902200" y="3017838"/>
          <p14:tracePt t="30775" x="4894263" y="2990850"/>
          <p14:tracePt t="30791" x="4867275" y="2965450"/>
          <p14:tracePt t="30809" x="4830763" y="2928938"/>
          <p14:tracePt t="30825" x="4768850" y="2894013"/>
          <p14:tracePt t="30841" x="4697413" y="2857500"/>
          <p14:tracePt t="30858" x="4616450" y="2822575"/>
          <p14:tracePt t="30874" x="4518025" y="2795588"/>
          <p14:tracePt t="30891" x="4411663" y="2786063"/>
          <p14:tracePt t="30907" x="4295775" y="2776538"/>
          <p14:tracePt t="30924" x="4143375" y="2776538"/>
          <p14:tracePt t="30941" x="4037013" y="2776538"/>
          <p14:tracePt t="30957" x="3938588" y="2776538"/>
          <p14:tracePt t="30974" x="3857625" y="2786063"/>
          <p14:tracePt t="30990" x="3795713" y="2803525"/>
          <p14:tracePt t="31007" x="3751263" y="2822575"/>
          <p14:tracePt t="31025" x="3687763" y="2840038"/>
          <p14:tracePt t="31041" x="3633788" y="2867025"/>
          <p14:tracePt t="31058" x="3589338" y="2894013"/>
          <p14:tracePt t="31074" x="3527425" y="2938463"/>
          <p14:tracePt t="31092" x="3473450" y="2973388"/>
          <p14:tracePt t="31108" x="3429000" y="3000375"/>
          <p14:tracePt t="31125" x="3394075" y="3036888"/>
          <p14:tracePt t="31142" x="3367088" y="3071813"/>
          <p14:tracePt t="31158" x="3340100" y="3125788"/>
          <p14:tracePt t="31175" x="3322638" y="3152775"/>
          <p14:tracePt t="31191" x="3313113" y="3197225"/>
          <p14:tracePt t="31207" x="3303588" y="3251200"/>
          <p14:tracePt t="31225" x="3303588" y="3286125"/>
          <p14:tracePt t="31241" x="3303588" y="3322638"/>
          <p14:tracePt t="31258" x="3313113" y="3348038"/>
          <p14:tracePt t="31275" x="3330575" y="3375025"/>
          <p14:tracePt t="31291" x="3348038" y="3419475"/>
          <p14:tracePt t="31308" x="3367088" y="3455988"/>
          <p14:tracePt t="31325" x="3438525" y="3544888"/>
          <p14:tracePt t="31341" x="3500438" y="3589338"/>
          <p14:tracePt t="31358" x="3571875" y="3625850"/>
          <p14:tracePt t="31375" x="3633788" y="3652838"/>
          <p14:tracePt t="31391" x="3714750" y="3679825"/>
          <p14:tracePt t="31408" x="3795713" y="3714750"/>
          <p14:tracePt t="31425" x="3902075" y="3732213"/>
          <p14:tracePt t="31441" x="4037013" y="3768725"/>
          <p14:tracePt t="31458" x="4187825" y="3786188"/>
          <p14:tracePt t="31475" x="4313238" y="3786188"/>
          <p14:tracePt t="31492" x="4402138" y="3776663"/>
          <p14:tracePt t="31508" x="4491038" y="3759200"/>
          <p14:tracePt t="31525" x="4554538" y="3724275"/>
          <p14:tracePt t="31544" x="4608513" y="3697288"/>
          <p14:tracePt t="31559" x="4670425" y="3652838"/>
          <p14:tracePt t="31575" x="4724400" y="3608388"/>
          <p14:tracePt t="31593" x="4776788" y="3554413"/>
          <p14:tracePt t="31609" x="4822825" y="3509963"/>
          <p14:tracePt t="31609" x="4822825" y="3490913"/>
          <p14:tracePt t="31629" x="4857750" y="3455988"/>
          <p14:tracePt t="31644" x="4902200" y="3384550"/>
          <p14:tracePt t="31660" x="4929188" y="3330575"/>
          <p14:tracePt t="31675" x="4938713" y="3295650"/>
          <p14:tracePt t="31694" x="4938713" y="3259138"/>
          <p14:tracePt t="31710" x="4938713" y="3214688"/>
          <p14:tracePt t="31725" x="4938713" y="3187700"/>
          <p14:tracePt t="31744" x="4938713" y="3160713"/>
          <p14:tracePt t="31759" x="4938713" y="3143250"/>
          <p14:tracePt t="31776" x="4929188" y="3125788"/>
          <p14:tracePt t="31794" x="4902200" y="3116263"/>
          <p14:tracePt t="31809" x="4875213" y="3089275"/>
          <p14:tracePt t="31827" x="4840288" y="3071813"/>
          <p14:tracePt t="31843" x="4776788" y="3054350"/>
          <p14:tracePt t="31859" x="4697413" y="3027363"/>
          <p14:tracePt t="31877" x="4625975" y="3009900"/>
          <p14:tracePt t="31893" x="4518025" y="2982913"/>
          <p14:tracePt t="31893" x="4510088" y="2982913"/>
          <p14:tracePt t="31910" x="4394200" y="2973388"/>
          <p14:tracePt t="31926" x="4276725" y="2965450"/>
          <p14:tracePt t="31943" x="4152900" y="2955925"/>
          <p14:tracePt t="31960" x="4027488" y="2955925"/>
          <p14:tracePt t="31976" x="3919538" y="2955925"/>
          <p14:tracePt t="31993" x="3848100" y="2955925"/>
          <p14:tracePt t="32009" x="3768725" y="2965450"/>
          <p14:tracePt t="32027" x="3705225" y="2982913"/>
          <p14:tracePt t="32044" x="3652838" y="3000375"/>
          <p14:tracePt t="32059" x="3608388" y="3017838"/>
          <p14:tracePt t="32077" x="3571875" y="3036888"/>
          <p14:tracePt t="32093" x="3527425" y="3054350"/>
          <p14:tracePt t="32093" x="3509963" y="3054350"/>
          <p14:tracePt t="32111" x="3473450" y="3081338"/>
          <p14:tracePt t="32128" x="3455988" y="3089275"/>
          <p14:tracePt t="32144" x="3419475" y="3116263"/>
          <p14:tracePt t="32160" x="3384550" y="3133725"/>
          <p14:tracePt t="32175" x="3357563" y="3160713"/>
          <p14:tracePt t="32194" x="3348038" y="3187700"/>
          <p14:tracePt t="32210" x="3330575" y="3205163"/>
          <p14:tracePt t="32226" x="3330575" y="3241675"/>
          <p14:tracePt t="32245" x="3330575" y="3251200"/>
          <p14:tracePt t="32259" x="3330575" y="3259138"/>
          <p14:tracePt t="32519" x="3340100" y="3268663"/>
          <p14:tracePt t="32522" x="3394075" y="3276600"/>
          <p14:tracePt t="32522" x="0" y="0"/>
        </p14:tracePtLst>
        <p14:tracePtLst>
          <p14:tracePt t="36892" x="4081463" y="3446463"/>
          <p14:tracePt t="37377" x="0" y="0"/>
        </p14:tracePtLst>
        <p14:tracePtLst>
          <p14:tracePt t="52112" x="7939088" y="3411538"/>
          <p14:tracePt t="52227" x="7912100" y="3411538"/>
          <p14:tracePt t="52230" x="7902575" y="3411538"/>
          <p14:tracePt t="52233" x="7885113" y="3411538"/>
          <p14:tracePt t="52242" x="7840663" y="3411538"/>
          <p14:tracePt t="52254" x="7777163" y="3411538"/>
          <p14:tracePt t="52270" x="7715250" y="3419475"/>
          <p14:tracePt t="52270" x="7705725" y="3419475"/>
          <p14:tracePt t="52287" x="7634288" y="3429000"/>
          <p14:tracePt t="52304" x="7581900" y="3438525"/>
          <p14:tracePt t="52320" x="7554913" y="3446463"/>
          <p14:tracePt t="52336" x="7537450" y="3455988"/>
          <p14:tracePt t="52353" x="7527925" y="3465513"/>
          <p14:tracePt t="52370" x="7518400" y="3473450"/>
          <p14:tracePt t="52386" x="7518400" y="3482975"/>
          <p14:tracePt t="52402" x="7500938" y="3490913"/>
          <p14:tracePt t="52419" x="7500938" y="3509963"/>
          <p14:tracePt t="52435" x="7500938" y="3517900"/>
          <p14:tracePt t="52453" x="7491413" y="3554413"/>
          <p14:tracePt t="52469" x="7491413" y="3571875"/>
          <p14:tracePt t="52486" x="7491413" y="3608388"/>
          <p14:tracePt t="52502" x="7491413" y="3643313"/>
          <p14:tracePt t="52519" x="7500938" y="3670300"/>
          <p14:tracePt t="52535" x="7510463" y="3687763"/>
          <p14:tracePt t="52552" x="7537450" y="3705225"/>
          <p14:tracePt t="52569" x="7581900" y="3724275"/>
          <p14:tracePt t="52586" x="7634288" y="3741738"/>
          <p14:tracePt t="52602" x="7697788" y="3759200"/>
          <p14:tracePt t="52619" x="7759700" y="3776663"/>
          <p14:tracePt t="52636" x="7840663" y="3813175"/>
          <p14:tracePt t="52636" x="7848600" y="3813175"/>
          <p14:tracePt t="52655" x="7920038" y="3830638"/>
          <p14:tracePt t="52670" x="8027988" y="3867150"/>
          <p14:tracePt t="52670" x="8037513" y="3867150"/>
          <p14:tracePt t="52688" x="8143875" y="3884613"/>
          <p14:tracePt t="52703" x="8232775" y="3894138"/>
          <p14:tracePt t="52720" x="8331200" y="3902075"/>
          <p14:tracePt t="52720" x="8340725" y="3902075"/>
          <p14:tracePt t="52738" x="8402638" y="3902075"/>
          <p14:tracePt t="52753" x="8439150" y="3894138"/>
          <p14:tracePt t="52753" x="8447088" y="3884613"/>
          <p14:tracePt t="52772" x="8466138" y="3875088"/>
          <p14:tracePt t="52787" x="8483600" y="3848100"/>
          <p14:tracePt t="52803" x="8501063" y="3830638"/>
          <p14:tracePt t="52820" x="8510588" y="3803650"/>
          <p14:tracePt t="52836" x="8518525" y="3776663"/>
          <p14:tracePt t="52836" x="8518525" y="3768725"/>
          <p14:tracePt t="52857" x="8528050" y="3714750"/>
          <p14:tracePt t="52871" x="8537575" y="3670300"/>
          <p14:tracePt t="52887" x="8537575" y="3625850"/>
          <p14:tracePt t="52903" x="8537575" y="3581400"/>
          <p14:tracePt t="52921" x="8528050" y="3562350"/>
          <p14:tracePt t="52937" x="8510588" y="3527425"/>
          <p14:tracePt t="52953" x="8491538" y="3500438"/>
          <p14:tracePt t="52970" x="8466138" y="3473450"/>
          <p14:tracePt t="52987" x="8429625" y="3455988"/>
          <p14:tracePt t="53003" x="8375650" y="3429000"/>
          <p14:tracePt t="53021" x="8304213" y="3402013"/>
          <p14:tracePt t="53037" x="8232775" y="3384550"/>
          <p14:tracePt t="53037" x="8224838" y="3375025"/>
          <p14:tracePt t="53056" x="8161338" y="3367088"/>
          <p14:tracePt t="53070" x="8099425" y="3357563"/>
          <p14:tracePt t="53087" x="8045450" y="3357563"/>
          <p14:tracePt t="53103" x="8010525" y="3357563"/>
          <p14:tracePt t="53121" x="7974013" y="3367088"/>
          <p14:tracePt t="53140" x="7939088" y="3375025"/>
          <p14:tracePt t="53153" x="7894638" y="3402013"/>
          <p14:tracePt t="53171" x="7867650" y="3411538"/>
          <p14:tracePt t="53187" x="7831138" y="3429000"/>
          <p14:tracePt t="53204" x="7786688" y="3446463"/>
          <p14:tracePt t="53220" x="7742238" y="3455988"/>
          <p14:tracePt t="53236" x="7705725" y="3465513"/>
          <p14:tracePt t="53253" x="7643813" y="3482975"/>
          <p14:tracePt t="53271" x="7608888" y="3490913"/>
          <p14:tracePt t="53287" x="7562850" y="3509963"/>
          <p14:tracePt t="53305" x="7518400" y="3544888"/>
          <p14:tracePt t="53320" x="7500938" y="3562350"/>
          <p14:tracePt t="53337" x="7473950" y="3598863"/>
          <p14:tracePt t="53353" x="7473950" y="3633788"/>
          <p14:tracePt t="53371" x="7473950" y="3670300"/>
          <p14:tracePt t="53387" x="7473950" y="3697288"/>
          <p14:tracePt t="53403" x="7473950" y="3732213"/>
          <p14:tracePt t="53420" x="7473950" y="3741738"/>
          <p14:tracePt t="53437" x="7491413" y="3759200"/>
          <p14:tracePt t="53453" x="7500938" y="3768725"/>
          <p14:tracePt t="53470" x="7510463" y="3776663"/>
          <p14:tracePt t="53487" x="7527925" y="3795713"/>
          <p14:tracePt t="53504" x="7545388" y="3803650"/>
          <p14:tracePt t="53520" x="7572375" y="3813175"/>
          <p14:tracePt t="53520" x="7581900" y="3813175"/>
          <p14:tracePt t="53538" x="7608888" y="3840163"/>
          <p14:tracePt t="53554" x="7661275" y="3857625"/>
          <p14:tracePt t="53571" x="7705725" y="3875088"/>
          <p14:tracePt t="53587" x="7769225" y="3894138"/>
          <p14:tracePt t="53603" x="7831138" y="3894138"/>
          <p14:tracePt t="53621" x="7867650" y="3894138"/>
          <p14:tracePt t="53638" x="7929563" y="3902075"/>
          <p14:tracePt t="53654" x="7983538" y="3902075"/>
          <p14:tracePt t="53670" x="8027988" y="3902075"/>
          <p14:tracePt t="53687" x="8072438" y="3902075"/>
          <p14:tracePt t="53720" x="8126413" y="3902075"/>
          <p14:tracePt t="53722" x="8153400" y="3884613"/>
          <p14:tracePt t="53737" x="8197850" y="3867150"/>
          <p14:tracePt t="53755" x="8242300" y="3848100"/>
          <p14:tracePt t="53770" x="8269288" y="3830638"/>
          <p14:tracePt t="53787" x="8313738" y="3803650"/>
          <p14:tracePt t="53805" x="8340725" y="3786188"/>
          <p14:tracePt t="53821" x="8358188" y="3759200"/>
          <p14:tracePt t="53837" x="8375650" y="3724275"/>
          <p14:tracePt t="53855" x="8394700" y="3697288"/>
          <p14:tracePt t="53871" x="8394700" y="3670300"/>
          <p14:tracePt t="53887" x="8394700" y="3625850"/>
          <p14:tracePt t="53905" x="8394700" y="3598863"/>
          <p14:tracePt t="53920" x="8385175" y="3562350"/>
          <p14:tracePt t="53936" x="8367713" y="3527425"/>
          <p14:tracePt t="53970" x="8358188" y="3490913"/>
          <p14:tracePt t="53972" x="8313738" y="3446463"/>
          <p14:tracePt t="53987" x="8269288" y="3419475"/>
          <p14:tracePt t="54005" x="8205788" y="3394075"/>
          <p14:tracePt t="54020" x="8134350" y="3367088"/>
          <p14:tracePt t="54037" x="8018463" y="3340100"/>
          <p14:tracePt t="54054" x="7920038" y="3330575"/>
          <p14:tracePt t="54070" x="7831138" y="3322638"/>
          <p14:tracePt t="54087" x="7759700" y="3322638"/>
          <p14:tracePt t="54105" x="7705725" y="3330575"/>
          <p14:tracePt t="54121" x="7670800" y="3348038"/>
          <p14:tracePt t="54121" x="7661275" y="3348038"/>
          <p14:tracePt t="54138" x="7634288" y="3367088"/>
          <p14:tracePt t="54155" x="7616825" y="3394075"/>
          <p14:tracePt t="54170" x="7599363" y="3419475"/>
          <p14:tracePt t="54187" x="7589838" y="3455988"/>
          <p14:tracePt t="54205" x="7581900" y="3482975"/>
          <p14:tracePt t="54221" x="7562850" y="3517900"/>
          <p14:tracePt t="54238" x="7554913" y="3562350"/>
          <p14:tracePt t="54254" x="7537450" y="3616325"/>
          <p14:tracePt t="54254" x="7527925" y="3625850"/>
          <p14:tracePt t="54271" x="7510463" y="3679825"/>
          <p14:tracePt t="54287" x="7491413" y="3732213"/>
          <p14:tracePt t="54304" x="7483475" y="3768725"/>
          <p14:tracePt t="54322" x="7483475" y="3786188"/>
          <p14:tracePt t="54337" x="7483475" y="3795713"/>
          <p14:tracePt t="54372" x="7483475" y="3803650"/>
          <p14:tracePt t="54390" x="7491413" y="3813175"/>
          <p14:tracePt t="54405" x="7518400" y="3813175"/>
          <p14:tracePt t="54407" x="7562850" y="3822700"/>
          <p14:tracePt t="54421" x="7643813" y="3840163"/>
          <p14:tracePt t="54421" x="7661275" y="3840163"/>
          <p14:tracePt t="54438" x="7751763" y="3857625"/>
          <p14:tracePt t="54455" x="7858125" y="3875088"/>
          <p14:tracePt t="54471" x="7966075" y="3875088"/>
          <p14:tracePt t="54488" x="8072438" y="3875088"/>
          <p14:tracePt t="54504" x="8161338" y="3875088"/>
          <p14:tracePt t="54504" x="8170863" y="3875088"/>
          <p14:tracePt t="54522" x="8224838" y="3867150"/>
          <p14:tracePt t="54537" x="8269288" y="3857625"/>
          <p14:tracePt t="54555" x="8313738" y="3830638"/>
          <p14:tracePt t="54571" x="8331200" y="3822700"/>
          <p14:tracePt t="54587" x="8367713" y="3795713"/>
          <p14:tracePt t="54605" x="8394700" y="3768725"/>
          <p14:tracePt t="54621" x="8429625" y="3724275"/>
          <p14:tracePt t="54639" x="8447088" y="3697288"/>
          <p14:tracePt t="54654" x="8466138" y="3652838"/>
          <p14:tracePt t="54671" x="8483600" y="3608388"/>
          <p14:tracePt t="54688" x="8491538" y="3562350"/>
          <p14:tracePt t="54705" x="8491538" y="3527425"/>
          <p14:tracePt t="54721" x="8491538" y="3482975"/>
          <p14:tracePt t="54737" x="8483600" y="3455988"/>
          <p14:tracePt t="54754" x="8466138" y="3429000"/>
          <p14:tracePt t="54771" x="8439150" y="3402013"/>
          <p14:tracePt t="54787" x="8402638" y="3375025"/>
          <p14:tracePt t="54805" x="8367713" y="3348038"/>
          <p14:tracePt t="54821" x="8323263" y="3340100"/>
          <p14:tracePt t="54837" x="8269288" y="3322638"/>
          <p14:tracePt t="54856" x="8215313" y="3322638"/>
          <p14:tracePt t="54870" x="8170863" y="3313113"/>
          <p14:tracePt t="54889" x="8134350" y="3313113"/>
          <p14:tracePt t="54905" x="8108950" y="3313113"/>
          <p14:tracePt t="54922" x="8089900" y="3313113"/>
          <p14:tracePt t="54937" x="8072438" y="3313113"/>
          <p14:tracePt t="54975" x="8062913" y="3322638"/>
          <p14:tracePt t="55018" x="0" y="0"/>
        </p14:tracePtLst>
        <p14:tracePtLst>
          <p14:tracePt t="69925" x="5367338" y="2205038"/>
          <p14:tracePt t="70058" x="5367338" y="2197100"/>
          <p14:tracePt t="70082" x="5375275" y="2187575"/>
          <p14:tracePt t="70357" x="0" y="0"/>
        </p14:tracePtLst>
        <p14:tracePtLst>
          <p14:tracePt t="73370" x="5483225" y="6419850"/>
          <p14:tracePt t="73385" x="5483225" y="6411913"/>
          <p14:tracePt t="73425" x="5491163" y="6402388"/>
          <p14:tracePt t="73452" x="5500688" y="6402388"/>
          <p14:tracePt t="73473" x="5510213" y="6394450"/>
          <p14:tracePt t="73498" x="5510213" y="6384925"/>
          <p14:tracePt t="73521" x="5518150" y="6375400"/>
          <p14:tracePt t="73553" x="5518150" y="6367463"/>
          <p14:tracePt t="73568" x="5527675" y="6367463"/>
          <p14:tracePt t="73590" x="5537200" y="6357938"/>
          <p14:tracePt t="73613" x="5537200" y="6348413"/>
          <p14:tracePt t="73637" x="5545138" y="6348413"/>
          <p14:tracePt t="73661" x="5554663" y="6340475"/>
          <p14:tracePt t="73681" x="5581650" y="6340475"/>
          <p14:tracePt t="73686" x="5616575" y="6340475"/>
          <p14:tracePt t="73696" x="5643563" y="6340475"/>
          <p14:tracePt t="73712" x="5653088" y="6340475"/>
          <p14:tracePt t="73730" x="5661025" y="6340475"/>
          <p14:tracePt t="73746" x="5670550" y="6340475"/>
          <p14:tracePt t="73761" x="5680075" y="6340475"/>
          <p14:tracePt t="73778" x="5697538" y="6340475"/>
          <p14:tracePt t="73795" x="5705475" y="6357938"/>
          <p14:tracePt t="73813" x="5724525" y="6367463"/>
          <p14:tracePt t="73828" x="5732463" y="6375400"/>
          <p14:tracePt t="73845" x="5741988" y="6384925"/>
          <p14:tracePt t="73862" x="5751513" y="6411913"/>
          <p14:tracePt t="73878" x="5751513" y="6429375"/>
          <p14:tracePt t="73895" x="5751513" y="6446838"/>
          <p14:tracePt t="73913" x="5751513" y="6473825"/>
          <p14:tracePt t="73930" x="5751513" y="6491288"/>
          <p14:tracePt t="73946" x="5741988" y="6491288"/>
          <p14:tracePt t="73963" x="5724525" y="6510338"/>
          <p14:tracePt t="73981" x="5705475" y="6510338"/>
          <p14:tracePt t="73996" x="5680075" y="6510338"/>
          <p14:tracePt t="74014" x="5653088" y="6510338"/>
          <p14:tracePt t="74029" x="5626100" y="6510338"/>
          <p14:tracePt t="74046" x="5608638" y="6510338"/>
          <p14:tracePt t="74063" x="5581650" y="6500813"/>
          <p14:tracePt t="74079" x="5562600" y="6500813"/>
          <p14:tracePt t="74145" x="5562600" y="6491288"/>
          <p14:tracePt t="74160" x="5562600" y="6483350"/>
          <p14:tracePt t="74181" x="5562600" y="6473825"/>
          <p14:tracePt t="74185" x="5562600" y="6465888"/>
          <p14:tracePt t="74204" x="5562600" y="6456363"/>
          <p14:tracePt t="74205" x="5562600" y="6446838"/>
          <p14:tracePt t="74214" x="5562600" y="6438900"/>
          <p14:tracePt t="74229" x="5562600" y="6429375"/>
          <p14:tracePt t="74293" x="5562600" y="6419850"/>
          <p14:tracePt t="74581" x="5581650" y="6419850"/>
          <p14:tracePt t="74584" x="5581650" y="6411913"/>
          <p14:tracePt t="74586" x="5608638" y="6394450"/>
          <p14:tracePt t="74595" x="5653088" y="6357938"/>
          <p14:tracePt t="74613" x="5697538" y="6323013"/>
          <p14:tracePt t="74613" x="5705475" y="6323013"/>
          <p14:tracePt t="74632" x="5751513" y="6296025"/>
          <p14:tracePt t="74646" x="5803900" y="6276975"/>
          <p14:tracePt t="74664" x="5840413" y="6251575"/>
          <p14:tracePt t="74680" x="5884863" y="6242050"/>
          <p14:tracePt t="74696" x="5946775" y="6215063"/>
          <p14:tracePt t="74696" x="5956300" y="6205538"/>
          <p14:tracePt t="74716" x="6018213" y="6197600"/>
          <p14:tracePt t="74730" x="6116638" y="6161088"/>
          <p14:tracePt t="74747" x="6180138" y="6143625"/>
          <p14:tracePt t="74764" x="6232525" y="6143625"/>
          <p14:tracePt t="74780" x="6276975" y="6134100"/>
          <p14:tracePt t="74780" x="6286500" y="6134100"/>
          <p14:tracePt t="74798" x="6323013" y="6134100"/>
          <p14:tracePt t="74813" x="6357938" y="6134100"/>
          <p14:tracePt t="74831" x="6384925" y="6143625"/>
          <p14:tracePt t="74846" x="6402388" y="6143625"/>
          <p14:tracePt t="74863" x="6419850" y="6143625"/>
          <p14:tracePt t="74879" x="6429375" y="6161088"/>
          <p14:tracePt t="74895" x="6438900" y="6161088"/>
          <p14:tracePt t="74912" x="6465888" y="6180138"/>
          <p14:tracePt t="74929" x="6537325" y="6205538"/>
          <p14:tracePt t="74946" x="6599238" y="6242050"/>
          <p14:tracePt t="74962" x="6643688" y="6269038"/>
          <p14:tracePt t="74979" x="6680200" y="6286500"/>
          <p14:tracePt t="74996" x="6705600" y="6303963"/>
          <p14:tracePt t="75012" x="6715125" y="6313488"/>
          <p14:tracePt t="75060" x="6724650" y="6323013"/>
          <p14:tracePt t="75071" x="6724650" y="6330950"/>
          <p14:tracePt t="75072" x="6724650" y="6340475"/>
          <p14:tracePt t="75079" x="6724650" y="6348413"/>
          <p14:tracePt t="75095" x="6724650" y="6375400"/>
          <p14:tracePt t="75112" x="6715125" y="6402388"/>
          <p14:tracePt t="75129" x="6697663" y="6429375"/>
          <p14:tracePt t="75148" x="6680200" y="6456363"/>
          <p14:tracePt t="75165" x="6643688" y="6473825"/>
          <p14:tracePt t="75180" x="6581775" y="6500813"/>
          <p14:tracePt t="75198" x="6518275" y="6510338"/>
          <p14:tracePt t="75214" x="6473825" y="6510338"/>
          <p14:tracePt t="75230" x="6438900" y="6510338"/>
          <p14:tracePt t="75248" x="6411913" y="6510338"/>
          <p14:tracePt t="75263" x="6402388" y="6510338"/>
          <p14:tracePt t="75317" x="6402388" y="6500813"/>
          <p14:tracePt t="75326" x="6402388" y="6491288"/>
          <p14:tracePt t="75342" x="6402388" y="6483350"/>
          <p14:tracePt t="75344" x="6384925" y="6473825"/>
          <p14:tracePt t="75353" x="6384925" y="6456363"/>
          <p14:tracePt t="75363" x="6375400" y="6419850"/>
          <p14:tracePt t="75379" x="6357938" y="6375400"/>
          <p14:tracePt t="75397" x="6348413" y="6330950"/>
          <p14:tracePt t="75413" x="6340475" y="6303963"/>
          <p14:tracePt t="75429" x="6340475" y="6296025"/>
          <p14:tracePt t="75446" x="6340475" y="6286500"/>
          <p14:tracePt t="75462" x="6340475" y="6276975"/>
          <p14:tracePt t="75480" x="6348413" y="6259513"/>
          <p14:tracePt t="75497" x="6367463" y="6251575"/>
          <p14:tracePt t="75513" x="6394450" y="6224588"/>
          <p14:tracePt t="75531" x="6419850" y="6224588"/>
          <p14:tracePt t="75547" x="6456363" y="6215063"/>
          <p14:tracePt t="75563" x="6491288" y="6215063"/>
          <p14:tracePt t="75579" x="6537325" y="6215063"/>
          <p14:tracePt t="75579" x="6545263" y="6215063"/>
          <p14:tracePt t="75599" x="6562725" y="6224588"/>
          <p14:tracePt t="75630" x="6562725" y="6232525"/>
          <p14:tracePt t="75632" x="6572250" y="6242050"/>
          <p14:tracePt t="75671" x="6581775" y="6251575"/>
          <p14:tracePt t="75672" x="6581775" y="6259513"/>
          <p14:tracePt t="75681" x="6599238" y="6286500"/>
          <p14:tracePt t="75697" x="6608763" y="6323013"/>
          <p14:tracePt t="75714" x="6616700" y="6348413"/>
          <p14:tracePt t="75731" x="6616700" y="6367463"/>
          <p14:tracePt t="75747" x="6626225" y="6384925"/>
          <p14:tracePt t="75794" x="6634163" y="6384925"/>
          <p14:tracePt t="75807" x="6634163" y="6394450"/>
          <p14:tracePt t="75820" x="6634163" y="6411913"/>
          <p14:tracePt t="75822" x="6626225" y="6419850"/>
          <p14:tracePt t="75838" x="6616700" y="6429375"/>
          <p14:tracePt t="75846" x="6589713" y="6446838"/>
          <p14:tracePt t="75863" x="6581775" y="6456363"/>
          <p14:tracePt t="75879" x="6562725" y="6456363"/>
          <p14:tracePt t="75896" x="6545263" y="6456363"/>
          <p14:tracePt t="75913" x="6545263" y="6465888"/>
          <p14:tracePt t="76176" x="0" y="0"/>
        </p14:tracePtLst>
        <p14:tracePtLst>
          <p14:tracePt t="94549" x="776288" y="3482975"/>
          <p14:tracePt t="94659" x="785813" y="3482975"/>
          <p14:tracePt t="94666" x="803275" y="3482975"/>
          <p14:tracePt t="94669" x="822325" y="3482975"/>
          <p14:tracePt t="94679" x="839788" y="3482975"/>
          <p14:tracePt t="94689" x="874713" y="3482975"/>
          <p14:tracePt t="94711" x="901700" y="3482975"/>
          <p14:tracePt t="94722" x="938213" y="3482975"/>
          <p14:tracePt t="94741" x="982663" y="3482975"/>
          <p14:tracePt t="94759" x="1009650" y="3473450"/>
          <p14:tracePt t="94782" x="1017588" y="3465513"/>
          <p14:tracePt t="94993" x="1017588" y="3473450"/>
          <p14:tracePt t="95003" x="1000125" y="3490913"/>
          <p14:tracePt t="95011" x="990600" y="3500438"/>
          <p14:tracePt t="95023" x="955675" y="3527425"/>
          <p14:tracePt t="95038" x="919163" y="3562350"/>
          <p14:tracePt t="95055" x="893763" y="3581400"/>
          <p14:tracePt t="95071" x="857250" y="3608388"/>
          <p14:tracePt t="95087" x="822325" y="3633788"/>
          <p14:tracePt t="95105" x="803275" y="3660775"/>
          <p14:tracePt t="95122" x="785813" y="3670300"/>
          <p14:tracePt t="95140" x="768350" y="3687763"/>
          <p14:tracePt t="95156" x="758825" y="3697288"/>
          <p14:tracePt t="95172" x="750888" y="3705225"/>
          <p14:tracePt t="95190" x="741363" y="3714750"/>
          <p14:tracePt t="95205" x="741363" y="3724275"/>
          <p14:tracePt t="95301" x="731838" y="3724275"/>
          <p14:tracePt t="95313" x="731838" y="3732213"/>
          <p14:tracePt t="95414" x="758825" y="3732213"/>
          <p14:tracePt t="95416" x="768350" y="3732213"/>
          <p14:tracePt t="95419" x="803275" y="3741738"/>
          <p14:tracePt t="95419" x="812800" y="3741738"/>
          <p14:tracePt t="95438" x="847725" y="3751263"/>
          <p14:tracePt t="95440" x="901700" y="3759200"/>
          <p14:tracePt t="95455" x="955675" y="3759200"/>
          <p14:tracePt t="95471" x="1009650" y="3768725"/>
          <p14:tracePt t="95489" x="1036638" y="3768725"/>
          <p14:tracePt t="95505" x="1071563" y="3768725"/>
          <p14:tracePt t="95505" x="1081088" y="3768725"/>
          <p14:tracePt t="95523" x="1098550" y="3768725"/>
          <p14:tracePt t="95538" x="1116013" y="3768725"/>
          <p14:tracePt t="95555" x="1133475" y="3768725"/>
          <p14:tracePt t="95572" x="1143000" y="3768725"/>
          <p14:tracePt t="95589" x="1152525" y="3768725"/>
          <p14:tracePt t="95704" x="1152525" y="3776663"/>
          <p14:tracePt t="95709" x="1143000" y="3795713"/>
          <p14:tracePt t="95711" x="1133475" y="3813175"/>
          <p14:tracePt t="95711" x="1125538" y="3822700"/>
          <p14:tracePt t="95722" x="1089025" y="3867150"/>
          <p14:tracePt t="95739" x="1044575" y="3911600"/>
          <p14:tracePt t="95755" x="982663" y="3956050"/>
          <p14:tracePt t="95772" x="919163" y="3990975"/>
          <p14:tracePt t="95789" x="857250" y="4010025"/>
          <p14:tracePt t="95805" x="822325" y="4017963"/>
          <p14:tracePt t="95822" x="795338" y="4027488"/>
          <p14:tracePt t="95839" x="795338" y="4037013"/>
          <p14:tracePt t="95999" x="803275" y="4037013"/>
          <p14:tracePt t="96001" x="822325" y="4037013"/>
          <p14:tracePt t="96006" x="839788" y="4037013"/>
          <p14:tracePt t="96007" x="965200" y="4037013"/>
          <p14:tracePt t="96022" x="1133475" y="4062413"/>
          <p14:tracePt t="96038" x="1322388" y="4081463"/>
          <p14:tracePt t="96057" x="1428750" y="4089400"/>
          <p14:tracePt t="96073" x="1473200" y="4089400"/>
          <p14:tracePt t="96340" x="1482725" y="4108450"/>
          <p14:tracePt t="96345" x="1490663" y="4125913"/>
          <p14:tracePt t="96348" x="1509713" y="4143375"/>
          <p14:tracePt t="96355" x="1589088" y="4197350"/>
          <p14:tracePt t="96372" x="1714500" y="4259263"/>
          <p14:tracePt t="96389" x="1830388" y="4330700"/>
          <p14:tracePt t="96406" x="1911350" y="4384675"/>
          <p14:tracePt t="96423" x="1965325" y="4419600"/>
          <p14:tracePt t="96439" x="2009775" y="4446588"/>
          <p14:tracePt t="96458" x="2062163" y="4483100"/>
          <p14:tracePt t="96474" x="2170113" y="4545013"/>
          <p14:tracePt t="96474" x="2197100" y="4554538"/>
          <p14:tracePt t="96491" x="2347913" y="4625975"/>
          <p14:tracePt t="96506" x="2589213" y="4751388"/>
          <p14:tracePt t="96523" x="2768600" y="4813300"/>
          <p14:tracePt t="96523" x="2786063" y="4813300"/>
          <p14:tracePt t="96541" x="2938463" y="4830763"/>
          <p14:tracePt t="96556" x="3071813" y="4840288"/>
          <p14:tracePt t="96574" x="3170238" y="4840288"/>
          <p14:tracePt t="96589" x="3224213" y="4840288"/>
          <p14:tracePt t="96606" x="3251200" y="4840288"/>
          <p14:tracePt t="96698" x="3241675" y="4840288"/>
          <p14:tracePt t="96703" x="3241675" y="4830763"/>
          <p14:tracePt t="96705" x="3205163" y="4822825"/>
          <p14:tracePt t="96710" x="3160713" y="4803775"/>
          <p14:tracePt t="96723" x="3000375" y="4776788"/>
          <p14:tracePt t="96739" x="2840038" y="4759325"/>
          <p14:tracePt t="96755" x="2679700" y="4751388"/>
          <p14:tracePt t="96772" x="2500313" y="4741863"/>
          <p14:tracePt t="96789" x="2393950" y="4741863"/>
          <p14:tracePt t="96805" x="2339975" y="4741863"/>
          <p14:tracePt t="96822" x="2322513" y="4751388"/>
          <p14:tracePt t="96838" x="2303463" y="4768850"/>
          <p14:tracePt t="96855" x="2295525" y="4795838"/>
          <p14:tracePt t="96872" x="2276475" y="4822825"/>
          <p14:tracePt t="96888" x="2259013" y="4848225"/>
          <p14:tracePt t="96906" x="2232025" y="4911725"/>
          <p14:tracePt t="96922" x="2205038" y="4983163"/>
          <p14:tracePt t="96939" x="2187575" y="5054600"/>
          <p14:tracePt t="96956" x="2179638" y="5143500"/>
          <p14:tracePt t="96974" x="2179638" y="5197475"/>
          <p14:tracePt t="96990" x="2179638" y="5232400"/>
          <p14:tracePt t="97006" x="2179638" y="5268913"/>
          <p14:tracePt t="97025" x="2197100" y="5295900"/>
          <p14:tracePt t="97040" x="2205038" y="5313363"/>
          <p14:tracePt t="97057" x="2232025" y="5330825"/>
          <p14:tracePt t="97073" x="2268538" y="5367338"/>
          <p14:tracePt t="97091" x="2312988" y="5394325"/>
          <p14:tracePt t="97107" x="2428875" y="5473700"/>
          <p14:tracePt t="97123" x="2527300" y="5537200"/>
          <p14:tracePt t="97123" x="2544763" y="5545138"/>
          <p14:tracePt t="97157" x="2616200" y="5589588"/>
          <p14:tracePt t="97173" x="2687638" y="5626100"/>
          <p14:tracePt t="97177" x="2768600" y="5670550"/>
          <p14:tracePt t="97192" x="2840038" y="5697538"/>
          <p14:tracePt t="97207" x="2911475" y="5724525"/>
          <p14:tracePt t="97225" x="3009900" y="5751513"/>
          <p14:tracePt t="97240" x="3125788" y="5759450"/>
          <p14:tracePt t="97256" x="3286125" y="5759450"/>
          <p14:tracePt t="97274" x="3419475" y="5759450"/>
          <p14:tracePt t="97291" x="3562350" y="5759450"/>
          <p14:tracePt t="97308" x="3697288" y="5759450"/>
          <p14:tracePt t="97323" x="3848100" y="5759450"/>
          <p14:tracePt t="97340" x="3956050" y="5759450"/>
          <p14:tracePt t="97357" x="4054475" y="5732463"/>
          <p14:tracePt t="97373" x="4160838" y="5697538"/>
          <p14:tracePt t="97391" x="4268788" y="5670550"/>
          <p14:tracePt t="97407" x="4384675" y="5634038"/>
          <p14:tracePt t="97423" x="4483100" y="5608638"/>
          <p14:tracePt t="97441" x="4572000" y="5589588"/>
          <p14:tracePt t="97457" x="4633913" y="5562600"/>
          <p14:tracePt t="97457" x="4652963" y="5562600"/>
          <p14:tracePt t="97475" x="4705350" y="5545138"/>
          <p14:tracePt t="97490" x="4751388" y="5527675"/>
          <p14:tracePt t="97509" x="4795838" y="5518150"/>
          <p14:tracePt t="97525" x="4830763" y="5491163"/>
          <p14:tracePt t="97541" x="4884738" y="5446713"/>
          <p14:tracePt t="97557" x="4938713" y="5411788"/>
          <p14:tracePt t="97574" x="4965700" y="5384800"/>
          <p14:tracePt t="97591" x="5000625" y="5348288"/>
          <p14:tracePt t="97606" x="5037138" y="5303838"/>
          <p14:tracePt t="97624" x="5054600" y="5259388"/>
          <p14:tracePt t="97624" x="5072063" y="5241925"/>
          <p14:tracePt t="97656" x="5081588" y="5224463"/>
          <p14:tracePt t="97674" x="5089525" y="5205413"/>
          <p14:tracePt t="97677" x="5089525" y="5197475"/>
          <p14:tracePt t="97690" x="5089525" y="5180013"/>
          <p14:tracePt t="97707" x="5089525" y="5153025"/>
          <p14:tracePt t="97723" x="5081588" y="5126038"/>
          <p14:tracePt t="97741" x="5010150" y="5072063"/>
          <p14:tracePt t="97741" x="5000625" y="5072063"/>
          <p14:tracePt t="97758" x="4938713" y="5037138"/>
          <p14:tracePt t="97772" x="4867275" y="4983163"/>
          <p14:tracePt t="97789" x="4776788" y="4946650"/>
          <p14:tracePt t="97806" x="4687888" y="4894263"/>
          <p14:tracePt t="97823" x="4608513" y="4857750"/>
          <p14:tracePt t="97823" x="4589463" y="4848225"/>
          <p14:tracePt t="97840" x="4473575" y="4803775"/>
          <p14:tracePt t="97856" x="4357688" y="4768850"/>
          <p14:tracePt t="97872" x="4214813" y="4732338"/>
          <p14:tracePt t="97890" x="4108450" y="4714875"/>
          <p14:tracePt t="97906" x="4010025" y="4714875"/>
          <p14:tracePt t="97923" x="3919538" y="4714875"/>
          <p14:tracePt t="97940" x="3813175" y="4714875"/>
          <p14:tracePt t="97956" x="3724275" y="4724400"/>
          <p14:tracePt t="97974" x="3616325" y="4732338"/>
          <p14:tracePt t="97991" x="3536950" y="4732338"/>
          <p14:tracePt t="98007" x="3465513" y="4732338"/>
          <p14:tracePt t="98025" x="3394075" y="4732338"/>
          <p14:tracePt t="98041" x="3313113" y="4741863"/>
          <p14:tracePt t="98057" x="3214688" y="4751388"/>
          <p14:tracePt t="98075" x="3116263" y="4768850"/>
          <p14:tracePt t="98091" x="3017838" y="4786313"/>
          <p14:tracePt t="98107" x="2901950" y="4813300"/>
          <p14:tracePt t="98125" x="2822575" y="4848225"/>
          <p14:tracePt t="98125" x="2803525" y="4857750"/>
          <p14:tracePt t="98142" x="2741613" y="4875213"/>
          <p14:tracePt t="98142" x="2724150" y="4875213"/>
          <p14:tracePt t="98159" x="2660650" y="4902200"/>
          <p14:tracePt t="98175" x="2608263" y="4929188"/>
          <p14:tracePt t="98190" x="2581275" y="4946650"/>
          <p14:tracePt t="98207" x="2554288" y="4965700"/>
          <p14:tracePt t="98223" x="2527300" y="4991100"/>
          <p14:tracePt t="98242" x="2500313" y="5045075"/>
          <p14:tracePt t="98257" x="2473325" y="5089525"/>
          <p14:tracePt t="98275" x="2438400" y="5180013"/>
          <p14:tracePt t="98275" x="2428875" y="5197475"/>
          <p14:tracePt t="98292" x="2393950" y="5286375"/>
          <p14:tracePt t="98307" x="2366963" y="5340350"/>
          <p14:tracePt t="98326" x="2366963" y="5384800"/>
          <p14:tracePt t="98340" x="2366963" y="5429250"/>
          <p14:tracePt t="98357" x="2366963" y="5438775"/>
          <p14:tracePt t="98375" x="2366963" y="5456238"/>
          <p14:tracePt t="98391" x="2374900" y="5465763"/>
          <p14:tracePt t="98408" x="2393950" y="5473700"/>
          <p14:tracePt t="98423" x="2473325" y="5537200"/>
          <p14:tracePt t="98423" x="2490788" y="5554663"/>
          <p14:tracePt t="98444" x="2571750" y="5616575"/>
          <p14:tracePt t="98457" x="2670175" y="5697538"/>
          <p14:tracePt t="98473" x="2813050" y="5795963"/>
          <p14:tracePt t="98490" x="2973388" y="5894388"/>
          <p14:tracePt t="98506" x="3187700" y="5983288"/>
          <p14:tracePt t="98524" x="3375025" y="6045200"/>
          <p14:tracePt t="98539" x="3527425" y="6081713"/>
          <p14:tracePt t="98556" x="3714750" y="6081713"/>
          <p14:tracePt t="98573" x="3857625" y="6081713"/>
          <p14:tracePt t="98589" x="3983038" y="6081713"/>
          <p14:tracePt t="98606" x="4098925" y="6054725"/>
          <p14:tracePt t="98623" x="4214813" y="6045200"/>
          <p14:tracePt t="98639" x="4348163" y="6045200"/>
          <p14:tracePt t="98672" x="4483100" y="6037263"/>
          <p14:tracePt t="98673" x="4643438" y="6010275"/>
          <p14:tracePt t="98690" x="4786313" y="5983288"/>
          <p14:tracePt t="98705" x="4965700" y="5929313"/>
          <p14:tracePt t="98723" x="5089525" y="5867400"/>
          <p14:tracePt t="98739" x="5180013" y="5830888"/>
          <p14:tracePt t="98756" x="5241925" y="5795963"/>
          <p14:tracePt t="98773" x="5276850" y="5768975"/>
          <p14:tracePt t="98791" x="5303838" y="5741988"/>
          <p14:tracePt t="98808" x="5322888" y="5715000"/>
          <p14:tracePt t="98824" x="5348288" y="5661025"/>
          <p14:tracePt t="98841" x="5375275" y="5608638"/>
          <p14:tracePt t="98859" x="5402263" y="5545138"/>
          <p14:tracePt t="98874" x="5438775" y="5465763"/>
          <p14:tracePt t="98907" x="5483225" y="5394325"/>
          <p14:tracePt t="98909" x="5518150" y="5340350"/>
          <p14:tracePt t="98924" x="5545138" y="5286375"/>
          <p14:tracePt t="98942" x="5572125" y="5241925"/>
          <p14:tracePt t="98957" x="5572125" y="5214938"/>
          <p14:tracePt t="98974" x="5572125" y="5205413"/>
          <p14:tracePt t="98991" x="5572125" y="5197475"/>
          <p14:tracePt t="99007" x="5545138" y="5160963"/>
          <p14:tracePt t="99025" x="5483225" y="5116513"/>
          <p14:tracePt t="99041" x="5384800" y="5045075"/>
          <p14:tracePt t="99041" x="5367338" y="5045075"/>
          <p14:tracePt t="99059" x="5232400" y="4965700"/>
          <p14:tracePt t="99075" x="5081588" y="4884738"/>
          <p14:tracePt t="99091" x="4911725" y="4813300"/>
          <p14:tracePt t="99107" x="4687888" y="4741863"/>
          <p14:tracePt t="99125" x="4518025" y="4705350"/>
          <p14:tracePt t="99125" x="4500563" y="4705350"/>
          <p14:tracePt t="99157" x="4340225" y="4679950"/>
          <p14:tracePt t="99159" x="4197350" y="4679950"/>
          <p14:tracePt t="99175" x="4071938" y="4679950"/>
          <p14:tracePt t="99191" x="3973513" y="4679950"/>
          <p14:tracePt t="99207" x="3857625" y="4679950"/>
          <p14:tracePt t="99226" x="3741738" y="4679950"/>
          <p14:tracePt t="99241" x="3633788" y="4697413"/>
          <p14:tracePt t="99241" x="3625850" y="4705350"/>
          <p14:tracePt t="99259" x="3517900" y="4732338"/>
          <p14:tracePt t="99275" x="3411538" y="4768850"/>
          <p14:tracePt t="99291" x="3276600" y="4803775"/>
          <p14:tracePt t="99309" x="3179763" y="4857750"/>
          <p14:tracePt t="99325" x="3081338" y="4902200"/>
          <p14:tracePt t="99325" x="3071813" y="4911725"/>
          <p14:tracePt t="99343" x="3009900" y="4956175"/>
          <p14:tracePt t="99358" x="2946400" y="5000625"/>
          <p14:tracePt t="99374" x="2919413" y="5027613"/>
          <p14:tracePt t="99391" x="2884488" y="5062538"/>
          <p14:tracePt t="99407" x="2857500" y="5108575"/>
          <p14:tracePt t="99425" x="2813050" y="5160963"/>
          <p14:tracePt t="99441" x="2795588" y="5214938"/>
          <p14:tracePt t="99457" x="2759075" y="5286375"/>
          <p14:tracePt t="99475" x="2741613" y="5357813"/>
          <p14:tracePt t="99491" x="2724150" y="5438775"/>
          <p14:tracePt t="99509" x="2724150" y="5491163"/>
          <p14:tracePt t="99525" x="2724150" y="5545138"/>
          <p14:tracePt t="99541" x="2732088" y="5581650"/>
          <p14:tracePt t="99557" x="2751138" y="5626100"/>
          <p14:tracePt t="99574" x="2786063" y="5670550"/>
          <p14:tracePt t="99574" x="2822575" y="5688013"/>
          <p14:tracePt t="99592" x="2874963" y="5724525"/>
          <p14:tracePt t="99607" x="2965450" y="5776913"/>
          <p14:tracePt t="99626" x="3089275" y="5830888"/>
          <p14:tracePt t="99626" x="3116263" y="5848350"/>
          <p14:tracePt t="99643" x="3268663" y="5902325"/>
          <p14:tracePt t="99659" x="3446463" y="5965825"/>
          <p14:tracePt t="99674" x="3652838" y="6010275"/>
          <p14:tracePt t="99691" x="3830638" y="6062663"/>
          <p14:tracePt t="99708" x="4010025" y="6081713"/>
          <p14:tracePt t="99724" x="4170363" y="6081713"/>
          <p14:tracePt t="99741" x="4367213" y="6081713"/>
          <p14:tracePt t="99741" x="4402138" y="6081713"/>
          <p14:tracePt t="99761" x="4554538" y="6081713"/>
          <p14:tracePt t="99775" x="4751388" y="6054725"/>
          <p14:tracePt t="99775" x="4786313" y="6054725"/>
          <p14:tracePt t="99793" x="4956175" y="6010275"/>
          <p14:tracePt t="99808" x="5072063" y="5965825"/>
          <p14:tracePt t="99824" x="5180013" y="5919788"/>
          <p14:tracePt t="99841" x="5268913" y="5857875"/>
          <p14:tracePt t="99859" x="5330825" y="5813425"/>
          <p14:tracePt t="99875" x="5402263" y="5732463"/>
          <p14:tracePt t="99891" x="5465763" y="5653088"/>
          <p14:tracePt t="99909" x="5527675" y="5572125"/>
          <p14:tracePt t="99924" x="5562600" y="5510213"/>
          <p14:tracePt t="99941" x="5599113" y="5446713"/>
          <p14:tracePt t="99959" x="5608638" y="5394325"/>
          <p14:tracePt t="99975" x="5616575" y="5348288"/>
          <p14:tracePt t="99991" x="5616575" y="5303838"/>
          <p14:tracePt t="100009" x="5616575" y="5259388"/>
          <p14:tracePt t="100024" x="5599113" y="5224463"/>
          <p14:tracePt t="100043" x="5581650" y="5187950"/>
          <p14:tracePt t="100058" x="5473700" y="5108575"/>
          <p14:tracePt t="100075" x="5375275" y="5054600"/>
          <p14:tracePt t="100091" x="5197475" y="4991100"/>
          <p14:tracePt t="100109" x="5054600" y="4956175"/>
          <p14:tracePt t="100109" x="5037138" y="4946650"/>
          <p14:tracePt t="100141" x="4875213" y="4902200"/>
          <p14:tracePt t="100141" x="4857750" y="4902200"/>
          <p14:tracePt t="100144" x="4724400" y="4884738"/>
          <p14:tracePt t="100144" x="4714875" y="4884738"/>
          <p14:tracePt t="100144" x="4705350" y="4884738"/>
          <p14:tracePt t="100160" x="4589463" y="4857750"/>
          <p14:tracePt t="100175" x="4518025" y="4857750"/>
          <p14:tracePt t="100175" x="4510088" y="4857750"/>
          <p14:tracePt t="100193" x="4473575" y="4857750"/>
          <p14:tracePt t="100208" x="4465638" y="4857750"/>
          <p14:tracePt t="100405" x="0" y="0"/>
        </p14:tracePtLst>
        <p14:tracePtLst>
          <p14:tracePt t="106476" x="6732588" y="1973263"/>
          <p14:tracePt t="106492" x="6732588" y="1965325"/>
          <p14:tracePt t="106520" x="6732588" y="1955800"/>
          <p14:tracePt t="106540" x="6742113" y="1955800"/>
          <p14:tracePt t="106552" x="6751638" y="1955800"/>
          <p14:tracePt t="106560" x="6759575" y="1946275"/>
          <p14:tracePt t="106577" x="6769100" y="1938338"/>
          <p14:tracePt t="106594" x="6786563" y="1938338"/>
          <p14:tracePt t="106611" x="6813550" y="1919288"/>
          <p14:tracePt t="106627" x="6858000" y="1911350"/>
          <p14:tracePt t="106627" x="6867525" y="1911350"/>
          <p14:tracePt t="106649" x="6902450" y="1901825"/>
          <p14:tracePt t="106661" x="6956425" y="1884363"/>
          <p14:tracePt t="106678" x="7000875" y="1874838"/>
          <p14:tracePt t="106695" x="7018338" y="1874838"/>
          <p14:tracePt t="106712" x="7027863" y="1874838"/>
          <p14:tracePt t="106749" x="7037388" y="1874838"/>
          <p14:tracePt t="106764" x="7045325" y="1874838"/>
          <p14:tracePt t="106778" x="7062788" y="1874838"/>
          <p14:tracePt t="106780" x="7072313" y="1884363"/>
          <p14:tracePt t="106780" x="7081838" y="1884363"/>
          <p14:tracePt t="106795" x="7099300" y="1901825"/>
          <p14:tracePt t="106811" x="7126288" y="1919288"/>
          <p14:tracePt t="106827" x="7153275" y="1946275"/>
          <p14:tracePt t="106845" x="7170738" y="1973263"/>
          <p14:tracePt t="106861" x="7180263" y="1982788"/>
          <p14:tracePt t="106877" x="7197725" y="2000250"/>
          <p14:tracePt t="106896" x="7205663" y="2017713"/>
          <p14:tracePt t="106911" x="7205663" y="2036763"/>
          <p14:tracePt t="106928" x="7205663" y="2071688"/>
          <p14:tracePt t="106944" x="7205663" y="2116138"/>
          <p14:tracePt t="106960" x="7205663" y="2160588"/>
          <p14:tracePt t="106977" x="7188200" y="2197100"/>
          <p14:tracePt t="106993" x="7170738" y="2214563"/>
          <p14:tracePt t="107010" x="7143750" y="2241550"/>
          <p14:tracePt t="107027" x="7108825" y="2268538"/>
          <p14:tracePt t="107043" x="7072313" y="2295525"/>
          <p14:tracePt t="107060" x="7027863" y="2303463"/>
          <p14:tracePt t="107076" x="6956425" y="2303463"/>
          <p14:tracePt t="107093" x="6911975" y="2303463"/>
          <p14:tracePt t="107109" x="6848475" y="2303463"/>
          <p14:tracePt t="107126" x="6777038" y="2303463"/>
          <p14:tracePt t="107143" x="6715125" y="2295525"/>
          <p14:tracePt t="107160" x="6643688" y="2286000"/>
          <p14:tracePt t="107177" x="6599238" y="2286000"/>
          <p14:tracePt t="107193" x="6554788" y="2276475"/>
          <p14:tracePt t="107210" x="6537325" y="2259013"/>
          <p14:tracePt t="107226" x="6510338" y="2241550"/>
          <p14:tracePt t="107244" x="6491288" y="2214563"/>
          <p14:tracePt t="107261" x="6473825" y="2179638"/>
          <p14:tracePt t="107277" x="6465888" y="2143125"/>
          <p14:tracePt t="107296" x="6456363" y="2089150"/>
          <p14:tracePt t="107312" x="6456363" y="2054225"/>
          <p14:tracePt t="107328" x="6456363" y="2017713"/>
          <p14:tracePt t="107344" x="6465888" y="1990725"/>
          <p14:tracePt t="107362" x="6483350" y="1973263"/>
          <p14:tracePt t="107378" x="6500813" y="1965325"/>
          <p14:tracePt t="107394" x="6527800" y="1965325"/>
          <p14:tracePt t="107412" x="6562725" y="1965325"/>
          <p14:tracePt t="107427" x="6599238" y="1965325"/>
          <p14:tracePt t="107445" x="6634163" y="1965325"/>
          <p14:tracePt t="107461" x="6670675" y="1973263"/>
          <p14:tracePt t="107478" x="6715125" y="1990725"/>
          <p14:tracePt t="107495" x="6751638" y="2009775"/>
          <p14:tracePt t="107511" x="6786563" y="2036763"/>
          <p14:tracePt t="107527" x="6813550" y="2062163"/>
          <p14:tracePt t="107545" x="6823075" y="2081213"/>
          <p14:tracePt t="107561" x="6840538" y="2133600"/>
          <p14:tracePt t="107578" x="6840538" y="2205038"/>
          <p14:tracePt t="107594" x="6777038" y="2303463"/>
          <p14:tracePt t="107611" x="6715125" y="2366963"/>
          <p14:tracePt t="107628" x="6572250" y="2465388"/>
          <p14:tracePt t="107646" x="6446838" y="2509838"/>
          <p14:tracePt t="107662" x="6296025" y="2554288"/>
          <p14:tracePt t="107678" x="6108700" y="2589213"/>
          <p14:tracePt t="107696" x="5929313" y="2625725"/>
          <p14:tracePt t="107711" x="5759450" y="2660650"/>
          <p14:tracePt t="107727" x="5554663" y="2705100"/>
          <p14:tracePt t="107745" x="5357813" y="2751138"/>
          <p14:tracePt t="107761" x="5205413" y="2795588"/>
          <p14:tracePt t="107779" x="5081588" y="2847975"/>
          <p14:tracePt t="107794" x="5010150" y="2874963"/>
          <p14:tracePt t="107811" x="4965700" y="2901950"/>
          <p14:tracePt t="107844" x="4946650" y="2919413"/>
          <p14:tracePt t="107846" x="4938713" y="2928938"/>
          <p14:tracePt t="107861" x="4911725" y="2946400"/>
          <p14:tracePt t="107878" x="4902200" y="2955925"/>
          <p14:tracePt t="107894" x="4875213" y="2973388"/>
          <p14:tracePt t="107911" x="4848225" y="2990850"/>
          <p14:tracePt t="107928" x="4813300" y="3009900"/>
          <p14:tracePt t="107945" x="4795838" y="3017838"/>
          <p14:tracePt t="107961" x="4759325" y="3036888"/>
          <p14:tracePt t="107979" x="4741863" y="3054350"/>
          <p14:tracePt t="107995" x="4732338" y="3071813"/>
          <p14:tracePt t="108012" x="4732338" y="3081338"/>
          <p14:tracePt t="108028" x="4732338" y="3108325"/>
          <p14:tracePt t="108044" x="4732338" y="3143250"/>
          <p14:tracePt t="108044" x="4732338" y="3152775"/>
          <p14:tracePt t="108062" x="4732338" y="3197225"/>
          <p14:tracePt t="108078" x="4732338" y="3232150"/>
          <p14:tracePt t="108095" x="4732338" y="3268663"/>
          <p14:tracePt t="108112" x="4732338" y="3295650"/>
          <p14:tracePt t="108128" x="4741863" y="3313113"/>
          <p14:tracePt t="108146" x="4759325" y="3322638"/>
          <p14:tracePt t="108161" x="4776788" y="3330575"/>
          <p14:tracePt t="108179" x="4803775" y="3330575"/>
          <p14:tracePt t="108195" x="4822825" y="3340100"/>
          <p14:tracePt t="108211" x="4848225" y="3348038"/>
          <p14:tracePt t="108229" x="4867275" y="3357563"/>
          <p14:tracePt t="108245" x="4884738" y="3367088"/>
          <p14:tracePt t="108262" x="4902200" y="3367088"/>
          <p14:tracePt t="108278" x="4929188" y="3367088"/>
          <p14:tracePt t="108295" x="4946650" y="3348038"/>
          <p14:tracePt t="108312" x="4973638" y="3322638"/>
          <p14:tracePt t="108328" x="4983163" y="3286125"/>
          <p14:tracePt t="108345" x="4983163" y="3232150"/>
          <p14:tracePt t="108361" x="4983163" y="3197225"/>
          <p14:tracePt t="108379" x="4983163" y="3160713"/>
          <p14:tracePt t="108395" x="4973638" y="3133725"/>
          <p14:tracePt t="108411" x="4956175" y="3098800"/>
          <p14:tracePt t="108430" x="4938713" y="3081338"/>
          <p14:tracePt t="108446" x="4919663" y="3062288"/>
          <p14:tracePt t="108462" x="4894263" y="3044825"/>
          <p14:tracePt t="108462" x="4884738" y="3044825"/>
          <p14:tracePt t="108480" x="4803775" y="3017838"/>
          <p14:tracePt t="108496" x="4768850" y="3009900"/>
          <p14:tracePt t="108512" x="4751388" y="3009900"/>
          <p14:tracePt t="108528" x="4732338" y="3009900"/>
          <p14:tracePt t="108545" x="4724400" y="3009900"/>
          <p14:tracePt t="108562" x="4705350" y="3027363"/>
          <p14:tracePt t="108578" x="4687888" y="3036888"/>
          <p14:tracePt t="108595" x="4679950" y="3062288"/>
          <p14:tracePt t="108611" x="4679950" y="3081338"/>
          <p14:tracePt t="108628" x="4679950" y="3116263"/>
          <p14:tracePt t="108649" x="4679950" y="3143250"/>
          <p14:tracePt t="108661" x="4670425" y="3179763"/>
          <p14:tracePt t="108680" x="4670425" y="3214688"/>
          <p14:tracePt t="108695" x="4670425" y="3259138"/>
          <p14:tracePt t="108712" x="4670425" y="3295650"/>
          <p14:tracePt t="108729" x="4670425" y="3313113"/>
          <p14:tracePt t="109549" x="4670425" y="3330575"/>
          <p14:tracePt t="109551" x="4660900" y="3330575"/>
          <p14:tracePt t="109553" x="4660900" y="3340100"/>
          <p14:tracePt t="109561" x="4660900" y="3348038"/>
          <p14:tracePt t="109707" x="4660900" y="3340100"/>
          <p14:tracePt t="109846" x="0" y="0"/>
        </p14:tracePtLst>
        <p14:tracePtLst>
          <p14:tracePt t="117207" x="884238" y="3340100"/>
          <p14:tracePt t="117290" x="874713" y="3340100"/>
          <p14:tracePt t="117302" x="866775" y="3340100"/>
          <p14:tracePt t="117311" x="857250" y="3340100"/>
          <p14:tracePt t="117322" x="847725" y="3348038"/>
          <p14:tracePt t="117333" x="822325" y="3375025"/>
          <p14:tracePt t="117349" x="768350" y="3411538"/>
          <p14:tracePt t="117365" x="696913" y="3446463"/>
          <p14:tracePt t="117383" x="652463" y="3465513"/>
          <p14:tracePt t="117399" x="625475" y="3482975"/>
          <p14:tracePt t="117560" x="625475" y="3490913"/>
          <p14:tracePt t="117562" x="625475" y="3500438"/>
          <p14:tracePt t="117570" x="625475" y="3527425"/>
          <p14:tracePt t="117581" x="633413" y="3589338"/>
          <p14:tracePt t="117598" x="652463" y="3616325"/>
          <p14:tracePt t="117615" x="687388" y="3660775"/>
          <p14:tracePt t="117632" x="704850" y="3687763"/>
          <p14:tracePt t="117648" x="723900" y="3697288"/>
          <p14:tracePt t="117691" x="731838" y="3697288"/>
          <p14:tracePt t="117722" x="731838" y="3705225"/>
          <p14:tracePt t="117735" x="741363" y="3714750"/>
          <p14:tracePt t="117748" x="750888" y="3732213"/>
          <p14:tracePt t="117749" x="758825" y="3741738"/>
          <p14:tracePt t="117765" x="768350" y="3759200"/>
          <p14:tracePt t="117782" x="785813" y="3768725"/>
          <p14:tracePt t="117822" x="785813" y="3776663"/>
          <p14:tracePt t="117834" x="795338" y="3776663"/>
          <p14:tracePt t="117848" x="795338" y="3795713"/>
          <p14:tracePt t="117850" x="795338" y="3803650"/>
          <p14:tracePt t="117866" x="803275" y="3822700"/>
          <p14:tracePt t="117882" x="812800" y="3840163"/>
          <p14:tracePt t="117900" x="812800" y="3848100"/>
          <p14:tracePt t="117916" x="822325" y="3857625"/>
          <p14:tracePt t="117932" x="822325" y="3867150"/>
          <p14:tracePt t="118037" x="822325" y="3875088"/>
          <p14:tracePt t="118046" x="822325" y="3902075"/>
          <p14:tracePt t="118046" x="822325" y="3911600"/>
          <p14:tracePt t="118056" x="822325" y="3929063"/>
          <p14:tracePt t="118056" x="822325" y="3938588"/>
          <p14:tracePt t="118067" x="830263" y="3990975"/>
          <p14:tracePt t="118083" x="847725" y="4044950"/>
          <p14:tracePt t="118100" x="866775" y="4108450"/>
          <p14:tracePt t="118117" x="884238" y="4133850"/>
          <p14:tracePt t="118133" x="893763" y="4143375"/>
          <p14:tracePt t="118278" x="893763" y="4152900"/>
          <p14:tracePt t="119041" x="901700" y="4152900"/>
          <p14:tracePt t="119045" x="911225" y="4152900"/>
          <p14:tracePt t="119056" x="919163" y="4152900"/>
          <p14:tracePt t="119058" x="928688" y="4152900"/>
          <p14:tracePt t="119067" x="938213" y="4152900"/>
          <p14:tracePt t="119117" x="946150" y="4152900"/>
          <p14:tracePt t="119122" x="955675" y="4152900"/>
          <p14:tracePt t="119124" x="973138" y="4152900"/>
          <p14:tracePt t="119135" x="1044575" y="4133850"/>
          <p14:tracePt t="119151" x="1143000" y="4116388"/>
          <p14:tracePt t="119168" x="1276350" y="4071938"/>
          <p14:tracePt t="119183" x="1446213" y="4017963"/>
          <p14:tracePt t="119200" x="1625600" y="3965575"/>
          <p14:tracePt t="119217" x="1795463" y="3902075"/>
          <p14:tracePt t="119234" x="1946275" y="3848100"/>
          <p14:tracePt t="119234" x="1965325" y="3848100"/>
          <p14:tracePt t="119266" x="2133600" y="3795713"/>
          <p14:tracePt t="119269" x="2224088" y="3776663"/>
          <p14:tracePt t="119269" x="2241550" y="3776663"/>
          <p14:tracePt t="119285" x="2366963" y="3741738"/>
          <p14:tracePt t="119301" x="2482850" y="3697288"/>
          <p14:tracePt t="119316" x="2608263" y="3633788"/>
          <p14:tracePt t="119333" x="2795588" y="3544888"/>
          <p14:tracePt t="119350" x="2982913" y="3455988"/>
          <p14:tracePt t="119369" x="3116263" y="3394075"/>
          <p14:tracePt t="119383" x="3197225" y="3348038"/>
          <p14:tracePt t="119401" x="3241675" y="3340100"/>
          <p14:tracePt t="119417" x="3251200" y="3330575"/>
          <p14:tracePt t="119433" x="3259138" y="3322638"/>
          <p14:tracePt t="119547" x="3259138" y="3313113"/>
          <p14:tracePt t="119559" x="3268663" y="3286125"/>
          <p14:tracePt t="119567" x="3276600" y="3276600"/>
          <p14:tracePt t="119568" x="3295650" y="3259138"/>
          <p14:tracePt t="119583" x="3303588" y="3224213"/>
          <p14:tracePt t="119600" x="3330575" y="3205163"/>
          <p14:tracePt t="119622" x="3340100" y="3197225"/>
          <p14:tracePt t="119635" x="3340100" y="3179763"/>
          <p14:tracePt t="119651" x="3348038" y="3170238"/>
          <p14:tracePt t="119666" x="3348038" y="3152775"/>
          <p14:tracePt t="119682" x="3367088" y="3125788"/>
          <p14:tracePt t="119699" x="3375025" y="3108325"/>
          <p14:tracePt t="119716" x="3384550" y="3098800"/>
          <p14:tracePt t="119732" x="3402013" y="3081338"/>
          <p14:tracePt t="119749" x="3402013" y="3071813"/>
          <p14:tracePt t="119765" x="3411538" y="3062288"/>
          <p14:tracePt t="119765" x="3419475" y="3054350"/>
          <p14:tracePt t="119807" x="3429000" y="3044825"/>
          <p14:tracePt t="119809" x="3438525" y="3044825"/>
          <p14:tracePt t="119816" x="3446463" y="3044825"/>
          <p14:tracePt t="119832" x="3465513" y="3044825"/>
          <p14:tracePt t="119849" x="3490913" y="3044825"/>
          <p14:tracePt t="119865" x="3517900" y="3044825"/>
          <p14:tracePt t="119882" x="3554413" y="3044825"/>
          <p14:tracePt t="119900" x="3571875" y="3044825"/>
          <p14:tracePt t="119916" x="3608388" y="3044825"/>
          <p14:tracePt t="119933" x="3625850" y="3044825"/>
          <p14:tracePt t="119949" x="3643313" y="3044825"/>
          <p14:tracePt t="119991" x="3652838" y="3044825"/>
          <p14:tracePt t="120003" x="3660775" y="3044825"/>
          <p14:tracePt t="120015" x="3670300" y="3062288"/>
          <p14:tracePt t="120016" x="3705225" y="3098800"/>
          <p14:tracePt t="120033" x="3732213" y="3116263"/>
          <p14:tracePt t="120049" x="3741738" y="3133725"/>
          <p14:tracePt t="120066" x="3759200" y="3143250"/>
          <p14:tracePt t="120083" x="3768725" y="3152775"/>
          <p14:tracePt t="120099" x="3768725" y="3160713"/>
          <p14:tracePt t="120116" x="3776663" y="3170238"/>
          <p14:tracePt t="120133" x="3786188" y="3187700"/>
          <p14:tracePt t="120149" x="3795713" y="3197225"/>
          <p14:tracePt t="120166" x="3803650" y="3224213"/>
          <p14:tracePt t="120183" x="3803650" y="3232150"/>
          <p14:tracePt t="120199" x="3813175" y="3241675"/>
          <p14:tracePt t="120217" x="3813175" y="3251200"/>
          <p14:tracePt t="120234" x="3813175" y="3268663"/>
          <p14:tracePt t="120251" x="3813175" y="3276600"/>
          <p14:tracePt t="120267" x="3813175" y="3286125"/>
          <p14:tracePt t="120284" x="3813175" y="3303588"/>
          <p14:tracePt t="120300" x="3813175" y="3322638"/>
          <p14:tracePt t="120318" x="3795713" y="3348038"/>
          <p14:tracePt t="120335" x="3741738" y="3384550"/>
          <p14:tracePt t="120335" x="3741738" y="3394075"/>
          <p14:tracePt t="120352" x="3697288" y="3402013"/>
          <p14:tracePt t="120366" x="3625850" y="3419475"/>
          <p14:tracePt t="120385" x="3562350" y="3429000"/>
          <p14:tracePt t="120401" x="3500438" y="3429000"/>
          <p14:tracePt t="120417" x="3419475" y="3429000"/>
          <p14:tracePt t="120434" x="3367088" y="3429000"/>
          <p14:tracePt t="120451" x="3303588" y="3429000"/>
          <p14:tracePt t="120451" x="3286125" y="3429000"/>
          <p14:tracePt t="120468" x="3232150" y="3429000"/>
          <p14:tracePt t="120485" x="3170238" y="3429000"/>
          <p14:tracePt t="120517" x="3108325" y="3429000"/>
          <p14:tracePt t="120520" x="3081338" y="3411538"/>
          <p14:tracePt t="120534" x="3054350" y="3402013"/>
          <p14:tracePt t="120551" x="3036888" y="3394075"/>
          <p14:tracePt t="120568" x="3036888" y="3384550"/>
          <p14:tracePt t="120583" x="3027363" y="3384550"/>
          <p14:tracePt t="120600" x="3027363" y="3367088"/>
          <p14:tracePt t="120617" x="3027363" y="3330575"/>
          <p14:tracePt t="120635" x="3027363" y="3313113"/>
          <p14:tracePt t="120651" x="3027363" y="3276600"/>
          <p14:tracePt t="120668" x="3036888" y="3241675"/>
          <p14:tracePt t="120684" x="3044825" y="3214688"/>
          <p14:tracePt t="120701" x="3062288" y="3179763"/>
          <p14:tracePt t="120701" x="3071813" y="3179763"/>
          <p14:tracePt t="120719" x="3081338" y="3152775"/>
          <p14:tracePt t="120734" x="3089275" y="3143250"/>
          <p14:tracePt t="120751" x="3108325" y="3125788"/>
          <p14:tracePt t="120767" x="3197225" y="3108325"/>
          <p14:tracePt t="120787" x="3251200" y="3089275"/>
          <p14:tracePt t="120800" x="3313113" y="3081338"/>
          <p14:tracePt t="120817" x="3384550" y="3062288"/>
          <p14:tracePt t="120835" x="3473450" y="3044825"/>
          <p14:tracePt t="120851" x="3544888" y="3036888"/>
          <p14:tracePt t="120868" x="3608388" y="3027363"/>
          <p14:tracePt t="120885" x="3670300" y="3017838"/>
          <p14:tracePt t="120901" x="3724275" y="3017838"/>
          <p14:tracePt t="120901" x="3732213" y="3017838"/>
          <p14:tracePt t="120919" x="3786188" y="3017838"/>
          <p14:tracePt t="120935" x="3813175" y="3017838"/>
          <p14:tracePt t="120952" x="3840163" y="3017838"/>
          <p14:tracePt t="120967" x="3867150" y="3017838"/>
          <p14:tracePt t="120984" x="3894138" y="3017838"/>
          <p14:tracePt t="121000" x="3919538" y="3017838"/>
          <p14:tracePt t="121017" x="3965575" y="3036888"/>
          <p14:tracePt t="121035" x="3990975" y="3036888"/>
          <p14:tracePt t="121050" x="4027488" y="3044825"/>
          <p14:tracePt t="121067" x="4054475" y="3054350"/>
          <p14:tracePt t="121085" x="4081463" y="3054350"/>
          <p14:tracePt t="121100" x="4108450" y="3071813"/>
          <p14:tracePt t="121118" x="4133850" y="3071813"/>
          <p14:tracePt t="121137" x="4152900" y="3071813"/>
          <p14:tracePt t="121151" x="4160838" y="3081338"/>
          <p14:tracePt t="121168" x="4170363" y="3081338"/>
          <p14:tracePt t="121184" x="4197350" y="3108325"/>
          <p14:tracePt t="121201" x="4214813" y="3125788"/>
          <p14:tracePt t="121217" x="4232275" y="3152775"/>
          <p14:tracePt t="121235" x="4241800" y="3160713"/>
          <p14:tracePt t="121250" x="4251325" y="3179763"/>
          <p14:tracePt t="121268" x="4251325" y="3197225"/>
          <p14:tracePt t="121286" x="4251325" y="3205163"/>
          <p14:tracePt t="121301" x="4251325" y="3224213"/>
          <p14:tracePt t="121318" x="4251325" y="3259138"/>
          <p14:tracePt t="121334" x="4251325" y="3295650"/>
          <p14:tracePt t="121351" x="4241800" y="3303588"/>
          <p14:tracePt t="121368" x="4232275" y="3330575"/>
          <p14:tracePt t="121384" x="4224338" y="3348038"/>
          <p14:tracePt t="121402" x="4214813" y="3367088"/>
          <p14:tracePt t="121417" x="4205288" y="3375025"/>
          <p14:tracePt t="121434" x="4187825" y="3394075"/>
          <p14:tracePt t="121451" x="4133850" y="3419475"/>
          <p14:tracePt t="121468" x="4089400" y="3438525"/>
          <p14:tracePt t="121484" x="4010025" y="3455988"/>
          <p14:tracePt t="121501" x="3956050" y="3473450"/>
          <p14:tracePt t="121518" x="3884613" y="3473450"/>
          <p14:tracePt t="121535" x="3813175" y="3482975"/>
          <p14:tracePt t="121552" x="3759200" y="3482975"/>
          <p14:tracePt t="121568" x="3697288" y="3482975"/>
          <p14:tracePt t="121584" x="3625850" y="3482975"/>
          <p14:tracePt t="121601" x="3562350" y="3482975"/>
          <p14:tracePt t="121617" x="3490913" y="3482975"/>
          <p14:tracePt t="121634" x="3411538" y="3465513"/>
          <p14:tracePt t="121652" x="3357563" y="3455988"/>
          <p14:tracePt t="121668" x="3313113" y="3446463"/>
          <p14:tracePt t="121668" x="3295650" y="3438525"/>
          <p14:tracePt t="121686" x="3251200" y="3429000"/>
          <p14:tracePt t="121702" x="3214688" y="3419475"/>
          <p14:tracePt t="121718" x="3143250" y="3419475"/>
          <p14:tracePt t="121736" x="3089275" y="3402013"/>
          <p14:tracePt t="121752" x="3044825" y="3402013"/>
          <p14:tracePt t="121768" x="3017838" y="3394075"/>
          <p14:tracePt t="121784" x="3000375" y="3394075"/>
          <p14:tracePt t="121801" x="3000375" y="3384550"/>
          <p14:tracePt t="121818" x="3000375" y="3375025"/>
          <p14:tracePt t="121834" x="2990850" y="3375025"/>
          <p14:tracePt t="121834" x="2982913" y="3367088"/>
          <p14:tracePt t="121852" x="2982913" y="3357563"/>
          <p14:tracePt t="121868" x="2982913" y="3330575"/>
          <p14:tracePt t="121884" x="2982913" y="3303588"/>
          <p14:tracePt t="121900" x="2982913" y="3276600"/>
          <p14:tracePt t="121917" x="2990850" y="3251200"/>
          <p14:tracePt t="121934" x="3000375" y="3214688"/>
          <p14:tracePt t="121951" x="3009900" y="3170238"/>
          <p14:tracePt t="121969" x="3027363" y="3152775"/>
          <p14:tracePt t="121984" x="3044825" y="3125788"/>
          <p14:tracePt t="122001" x="3062288" y="3108325"/>
          <p14:tracePt t="122019" x="3089275" y="3089275"/>
          <p14:tracePt t="122035" x="3116263" y="3071813"/>
          <p14:tracePt t="122035" x="3125788" y="3071813"/>
          <p14:tracePt t="122052" x="3152775" y="3071813"/>
          <p14:tracePt t="122069" x="3214688" y="3062288"/>
          <p14:tracePt t="122085" x="3268663" y="3054350"/>
          <p14:tracePt t="122101" x="3322638" y="3054350"/>
          <p14:tracePt t="122119" x="3375025" y="3054350"/>
          <p14:tracePt t="122119" x="3384550" y="3054350"/>
          <p14:tracePt t="122137" x="3438525" y="3054350"/>
          <p14:tracePt t="122151" x="3517900" y="3054350"/>
          <p14:tracePt t="122169" x="3589338" y="3044825"/>
          <p14:tracePt t="122185" x="3643313" y="3044825"/>
          <p14:tracePt t="122201" x="3705225" y="3044825"/>
          <p14:tracePt t="122218" x="3759200" y="3044825"/>
          <p14:tracePt t="122251" x="3822700" y="3044825"/>
          <p14:tracePt t="122251" x="3830638" y="3044825"/>
          <p14:tracePt t="122255" x="3884613" y="3044825"/>
          <p14:tracePt t="122268" x="3929063" y="3044825"/>
          <p14:tracePt t="122284" x="3990975" y="3044825"/>
          <p14:tracePt t="122284" x="4000500" y="3044825"/>
          <p14:tracePt t="122284" x="4010025" y="3044825"/>
          <p14:tracePt t="122305" x="4062413" y="3044825"/>
          <p14:tracePt t="122319" x="4116388" y="3044825"/>
          <p14:tracePt t="122336" x="4170363" y="3044825"/>
          <p14:tracePt t="122351" x="4232275" y="3062288"/>
          <p14:tracePt t="122368" x="4295775" y="3071813"/>
          <p14:tracePt t="122387" x="4322763" y="3081338"/>
          <p14:tracePt t="122401" x="4348163" y="3089275"/>
          <p14:tracePt t="122418" x="4357688" y="3089275"/>
          <p14:tracePt t="122434" x="4367213" y="3098800"/>
          <p14:tracePt t="122451" x="4375150" y="3098800"/>
          <p14:tracePt t="122468" x="4375150" y="3116263"/>
          <p14:tracePt t="122485" x="4394200" y="3133725"/>
          <p14:tracePt t="122502" x="4394200" y="3152775"/>
          <p14:tracePt t="122517" x="4411663" y="3197225"/>
          <p14:tracePt t="122535" x="4411663" y="3232150"/>
          <p14:tracePt t="122551" x="4411663" y="3268663"/>
          <p14:tracePt t="122568" x="4411663" y="3313113"/>
          <p14:tracePt t="122586" x="4384675" y="3384550"/>
          <p14:tracePt t="122601" x="4330700" y="3446463"/>
          <p14:tracePt t="122618" x="4268788" y="3490913"/>
          <p14:tracePt t="122636" x="4224338" y="3517900"/>
          <p14:tracePt t="122652" x="4170363" y="3544888"/>
          <p14:tracePt t="122668" x="4116388" y="3562350"/>
          <p14:tracePt t="122668" x="4108450" y="3562350"/>
          <p14:tracePt t="122685" x="4044950" y="3581400"/>
          <p14:tracePt t="122703" x="3973513" y="3581400"/>
          <p14:tracePt t="122718" x="3902075" y="3581400"/>
          <p14:tracePt t="122736" x="3822700" y="3581400"/>
          <p14:tracePt t="122752" x="3741738" y="3562350"/>
          <p14:tracePt t="122768" x="3652838" y="3544888"/>
          <p14:tracePt t="122786" x="3589338" y="3527425"/>
          <p14:tracePt t="122802" x="3536950" y="3527425"/>
          <p14:tracePt t="122802" x="3517900" y="3527425"/>
          <p14:tracePt t="122819" x="3465513" y="3517900"/>
          <p14:tracePt t="122835" x="3429000" y="3517900"/>
          <p14:tracePt t="122852" x="3384550" y="3509963"/>
          <p14:tracePt t="122852" x="3384550" y="3500438"/>
          <p14:tracePt t="122870" x="3348038" y="3490913"/>
          <p14:tracePt t="122885" x="3322638" y="3482975"/>
          <p14:tracePt t="122901" x="3286125" y="3455988"/>
          <p14:tracePt t="122917" x="3259138" y="3438525"/>
          <p14:tracePt t="122934" x="3224213" y="3419475"/>
          <p14:tracePt t="122951" x="3187700" y="3384550"/>
          <p14:tracePt t="122968" x="3152775" y="3357563"/>
          <p14:tracePt t="122984" x="3125788" y="3340100"/>
          <p14:tracePt t="123002" x="3098800" y="3313113"/>
          <p14:tracePt t="123018" x="3089275" y="3303588"/>
          <p14:tracePt t="123035" x="3081338" y="3295650"/>
          <p14:tracePt t="123052" x="3081338" y="3276600"/>
          <p14:tracePt t="123068" x="3089275" y="3241675"/>
          <p14:tracePt t="123085" x="3125788" y="3187700"/>
          <p14:tracePt t="123102" x="3160713" y="3143250"/>
          <p14:tracePt t="123118" x="3214688" y="3089275"/>
          <p14:tracePt t="123135" x="3251200" y="3062288"/>
          <p14:tracePt t="123135" x="3259138" y="3062288"/>
          <p14:tracePt t="123155" x="3286125" y="3044825"/>
          <p14:tracePt t="123168" x="3340100" y="3027363"/>
          <p14:tracePt t="123186" x="3375025" y="3027363"/>
          <p14:tracePt t="123201" x="3429000" y="3027363"/>
          <p14:tracePt t="123218" x="3517900" y="3027363"/>
          <p14:tracePt t="123236" x="3598863" y="3027363"/>
          <p14:tracePt t="123253" x="3687763" y="3027363"/>
          <p14:tracePt t="123269" x="3786188" y="3027363"/>
          <p14:tracePt t="123285" x="3884613" y="3027363"/>
          <p14:tracePt t="123302" x="3965575" y="3027363"/>
          <p14:tracePt t="123302" x="3973513" y="3027363"/>
          <p14:tracePt t="123319" x="4027488" y="3027363"/>
          <p14:tracePt t="123335" x="4071938" y="3027363"/>
          <p14:tracePt t="123352" x="4098925" y="3027363"/>
          <p14:tracePt t="123368" x="4125913" y="3027363"/>
          <p14:tracePt t="123385" x="4143375" y="3036888"/>
          <p14:tracePt t="123419" x="4152900" y="3036888"/>
          <p14:tracePt t="123421" x="4160838" y="3044825"/>
          <p14:tracePt t="123435" x="4214813" y="3071813"/>
          <p14:tracePt t="123452" x="4251325" y="3081338"/>
          <p14:tracePt t="123484" x="4295775" y="3108325"/>
          <p14:tracePt t="123487" x="4322763" y="3116263"/>
          <p14:tracePt t="123503" x="4340225" y="3125788"/>
          <p14:tracePt t="123520" x="4348163" y="3125788"/>
          <p14:tracePt t="123582" x="4348163" y="3133725"/>
          <p14:tracePt t="123599" x="4348163" y="3143250"/>
          <p14:tracePt t="123609" x="4348163" y="3152775"/>
          <p14:tracePt t="123619" x="4348163" y="3160713"/>
          <p14:tracePt t="123622" x="4348163" y="3179763"/>
          <p14:tracePt t="123635" x="4340225" y="3205163"/>
          <p14:tracePt t="123651" x="4322763" y="3232150"/>
          <p14:tracePt t="123668" x="4303713" y="3259138"/>
          <p14:tracePt t="123684" x="4259263" y="3322638"/>
          <p14:tracePt t="123701" x="4214813" y="3348038"/>
          <p14:tracePt t="123719" x="4170363" y="3357563"/>
          <p14:tracePt t="123735" x="4125913" y="3367088"/>
          <p14:tracePt t="123753" x="4044950" y="3384550"/>
          <p14:tracePt t="123769" x="3956050" y="3394075"/>
          <p14:tracePt t="123785" x="3848100" y="3411538"/>
          <p14:tracePt t="123802" x="3768725" y="3429000"/>
          <p14:tracePt t="123819" x="3697288" y="3438525"/>
          <p14:tracePt t="123837" x="3633788" y="3446463"/>
          <p14:tracePt t="123853" x="3571875" y="3446463"/>
          <p14:tracePt t="123868" x="3509963" y="3446463"/>
          <p14:tracePt t="123887" x="3438525" y="3438525"/>
          <p14:tracePt t="123902" x="3357563" y="3419475"/>
          <p14:tracePt t="123919" x="3286125" y="3394075"/>
          <p14:tracePt t="123934" x="3205163" y="3375025"/>
          <p14:tracePt t="123951" x="3133725" y="3348038"/>
          <p14:tracePt t="123968" x="3081338" y="3313113"/>
          <p14:tracePt t="123984" x="3036888" y="3286125"/>
          <p14:tracePt t="124001" x="3000375" y="3268663"/>
          <p14:tracePt t="124018" x="2990850" y="3259138"/>
          <p14:tracePt t="124053" x="2990850" y="3251200"/>
          <p14:tracePt t="124053" x="2990850" y="3241675"/>
          <p14:tracePt t="124067" x="3000375" y="3187700"/>
          <p14:tracePt t="124084" x="3036888" y="3133725"/>
          <p14:tracePt t="124100" x="3116263" y="3081338"/>
          <p14:tracePt t="124117" x="3224213" y="3027363"/>
          <p14:tracePt t="124134" x="3375025" y="3000375"/>
          <p14:tracePt t="124151" x="3490913" y="3000375"/>
          <p14:tracePt t="124168" x="3625850" y="3000375"/>
          <p14:tracePt t="124184" x="3724275" y="3000375"/>
          <p14:tracePt t="124201" x="3776663" y="3000375"/>
          <p14:tracePt t="124218" x="3822700" y="3009900"/>
          <p14:tracePt t="124234" x="3867150" y="3017838"/>
          <p14:tracePt t="124251" x="3911600" y="3027363"/>
          <p14:tracePt t="124268" x="3956050" y="3054350"/>
          <p14:tracePt t="124285" x="4010025" y="3081338"/>
          <p14:tracePt t="124300" x="4027488" y="3098800"/>
          <p14:tracePt t="124318" x="4044950" y="3125788"/>
          <p14:tracePt t="124335" x="4071938" y="3143250"/>
          <p14:tracePt t="124351" x="4081463" y="3160713"/>
          <p14:tracePt t="124368" x="4098925" y="3170238"/>
          <p14:tracePt t="124384" x="4108450" y="3187700"/>
          <p14:tracePt t="124402" x="4116388" y="3197225"/>
          <p14:tracePt t="124418" x="4116388" y="3205163"/>
          <p14:tracePt t="124435" x="4125913" y="3214688"/>
          <p14:tracePt t="124487" x="4133850" y="3214688"/>
          <p14:tracePt t="125931" x="4143375" y="3214688"/>
          <p14:tracePt t="125935" x="4160838" y="3214688"/>
          <p14:tracePt t="125948" x="4187825" y="3214688"/>
          <p14:tracePt t="125952" x="4259263" y="3224213"/>
          <p14:tracePt t="125969" x="4313238" y="3224213"/>
          <p14:tracePt t="125985" x="4375150" y="3232150"/>
          <p14:tracePt t="126004" x="4446588" y="3232150"/>
          <p14:tracePt t="126020" x="4545013" y="3214688"/>
          <p14:tracePt t="126020" x="4554538" y="3214688"/>
          <p14:tracePt t="126038" x="4660900" y="3205163"/>
          <p14:tracePt t="126054" x="4786313" y="3170238"/>
          <p14:tracePt t="126070" x="4946650" y="3133725"/>
          <p14:tracePt t="126070" x="4973638" y="3133725"/>
          <p14:tracePt t="126088" x="5126038" y="3116263"/>
          <p14:tracePt t="126088" x="5153025" y="3116263"/>
          <p14:tracePt t="126104" x="5384800" y="3098800"/>
          <p14:tracePt t="126120" x="5634038" y="3089275"/>
          <p14:tracePt t="126120" x="5661025" y="3081338"/>
          <p14:tracePt t="126137" x="5867400" y="3062288"/>
          <p14:tracePt t="126154" x="5983288" y="3036888"/>
          <p14:tracePt t="126170" x="6089650" y="3000375"/>
          <p14:tracePt t="126187" x="6188075" y="2965450"/>
          <p14:tracePt t="126219" x="6276975" y="2911475"/>
          <p14:tracePt t="126221" x="6340475" y="2867025"/>
          <p14:tracePt t="126221" x="6348413" y="2867025"/>
          <p14:tracePt t="126238" x="6419850" y="2822575"/>
          <p14:tracePt t="126253" x="6491288" y="2768600"/>
          <p14:tracePt t="126269" x="6518275" y="2732088"/>
          <p14:tracePt t="126269" x="6527800" y="2732088"/>
          <p14:tracePt t="126287" x="6537325" y="2697163"/>
          <p14:tracePt t="126305" x="6554788" y="2679700"/>
          <p14:tracePt t="126320" x="6554788" y="2643188"/>
          <p14:tracePt t="126337" x="6562725" y="2589213"/>
          <p14:tracePt t="126354" x="6581775" y="2536825"/>
          <p14:tracePt t="126354" x="6589713" y="2536825"/>
          <p14:tracePt t="126372" x="6608763" y="2482850"/>
          <p14:tracePt t="126386" x="6643688" y="2419350"/>
          <p14:tracePt t="126404" x="6670675" y="2357438"/>
          <p14:tracePt t="126419" x="6688138" y="2286000"/>
          <p14:tracePt t="126436" x="6715125" y="2232025"/>
          <p14:tracePt t="126469" x="6732588" y="2187575"/>
          <p14:tracePt t="126473" x="6742113" y="2160588"/>
          <p14:tracePt t="126487" x="6751638" y="2133600"/>
          <p14:tracePt t="126503" x="6759575" y="2116138"/>
          <p14:tracePt t="126520" x="6759575" y="2108200"/>
          <p14:tracePt t="126537" x="6759575" y="2098675"/>
          <p14:tracePt t="126553" x="6777038" y="2071688"/>
          <p14:tracePt t="126570" x="6786563" y="2054225"/>
          <p14:tracePt t="126587" x="6804025" y="2027238"/>
          <p14:tracePt t="126605" x="6831013" y="1990725"/>
          <p14:tracePt t="126622" x="6858000" y="1965325"/>
          <p14:tracePt t="126637" x="6894513" y="1919288"/>
          <p14:tracePt t="126670" x="6919913" y="1901825"/>
          <p14:tracePt t="126672" x="6938963" y="1884363"/>
          <p14:tracePt t="126687" x="6983413" y="1866900"/>
          <p14:tracePt t="126703" x="7027863" y="1857375"/>
          <p14:tracePt t="126720" x="7081838" y="1839913"/>
          <p14:tracePt t="126736" x="7126288" y="1839913"/>
          <p14:tracePt t="126754" x="7161213" y="1839913"/>
          <p14:tracePt t="126754" x="7170738" y="1839913"/>
          <p14:tracePt t="126771" x="7215188" y="1839913"/>
          <p14:tracePt t="126787" x="7259638" y="1839913"/>
          <p14:tracePt t="126803" x="7286625" y="1847850"/>
          <p14:tracePt t="126821" x="7304088" y="1857375"/>
          <p14:tracePt t="126836" x="7313613" y="1866900"/>
          <p14:tracePt t="126853" x="7323138" y="1874838"/>
          <p14:tracePt t="126870" x="7331075" y="1919288"/>
          <p14:tracePt t="126887" x="7340600" y="1965325"/>
          <p14:tracePt t="126903" x="7340600" y="2036763"/>
          <p14:tracePt t="126920" x="7348538" y="2081213"/>
          <p14:tracePt t="126937" x="7348538" y="2133600"/>
          <p14:tracePt t="126953" x="7348538" y="2179638"/>
          <p14:tracePt t="126971" x="7331075" y="2197100"/>
          <p14:tracePt t="126987" x="7313613" y="2232025"/>
          <p14:tracePt t="127004" x="7296150" y="2251075"/>
          <p14:tracePt t="127020" x="7259638" y="2276475"/>
          <p14:tracePt t="127037" x="7205663" y="2303463"/>
          <p14:tracePt t="127054" x="7143750" y="2330450"/>
          <p14:tracePt t="127070" x="7089775" y="2357438"/>
          <p14:tracePt t="127087" x="7037388" y="2366963"/>
          <p14:tracePt t="127104" x="6991350" y="2384425"/>
          <p14:tracePt t="127120" x="6929438" y="2384425"/>
          <p14:tracePt t="127139" x="6902450" y="2393950"/>
          <p14:tracePt t="127154" x="6875463" y="2393950"/>
          <p14:tracePt t="127171" x="6840538" y="2393950"/>
          <p14:tracePt t="127188" x="6786563" y="2393950"/>
          <p14:tracePt t="127204" x="6742113" y="2393950"/>
          <p14:tracePt t="127204" x="6732588" y="2393950"/>
          <p14:tracePt t="127221" x="6680200" y="2366963"/>
          <p14:tracePt t="127238" x="6661150" y="2357438"/>
          <p14:tracePt t="127254" x="6653213" y="2347913"/>
          <p14:tracePt t="127270" x="6653213" y="2322513"/>
          <p14:tracePt t="127287" x="6653213" y="2303463"/>
          <p14:tracePt t="127304" x="6653213" y="2259013"/>
          <p14:tracePt t="127320" x="6653213" y="2197100"/>
          <p14:tracePt t="127338" x="6670675" y="2160588"/>
          <p14:tracePt t="127354" x="6680200" y="2133600"/>
          <p14:tracePt t="127370" x="6697663" y="2108200"/>
          <p14:tracePt t="127388" x="6715125" y="2081213"/>
          <p14:tracePt t="127404" x="6732588" y="2062163"/>
          <p14:tracePt t="127404" x="6732588" y="2054225"/>
          <p14:tracePt t="127422" x="6751638" y="2044700"/>
          <p14:tracePt t="127437" x="6777038" y="2017713"/>
          <p14:tracePt t="127454" x="6840538" y="2000250"/>
          <p14:tracePt t="127471" x="6911975" y="1990725"/>
          <p14:tracePt t="127488" x="6965950" y="1990725"/>
          <p14:tracePt t="127505" x="7000875" y="1990725"/>
          <p14:tracePt t="127521" x="7027863" y="1990725"/>
          <p14:tracePt t="127538" x="7045325" y="1990725"/>
          <p14:tracePt t="127554" x="7054850" y="1990725"/>
          <p14:tracePt t="127570" x="7062788" y="2009775"/>
          <p14:tracePt t="127587" x="7089775" y="2044700"/>
          <p14:tracePt t="127604" x="7108825" y="2108200"/>
          <p14:tracePt t="127604" x="7108825" y="2116138"/>
          <p14:tracePt t="127622" x="7126288" y="2179638"/>
          <p14:tracePt t="127640" x="7134225" y="2232025"/>
          <p14:tracePt t="127655" x="7143750" y="2286000"/>
          <p14:tracePt t="127671" x="7143750" y="2312988"/>
          <p14:tracePt t="127687" x="7134225" y="2330450"/>
          <p14:tracePt t="127705" x="7116763" y="2339975"/>
          <p14:tracePt t="127721" x="7054850" y="2339975"/>
          <p14:tracePt t="127738" x="6973888" y="2339975"/>
          <p14:tracePt t="127754" x="6858000" y="2330450"/>
          <p14:tracePt t="127770" x="6769100" y="2295525"/>
          <p14:tracePt t="127788" x="6715125" y="2276475"/>
          <p14:tracePt t="127806" x="6705600" y="2259013"/>
          <p14:tracePt t="127821" x="6697663" y="2241550"/>
          <p14:tracePt t="127837" x="6697663" y="2232025"/>
          <p14:tracePt t="127855" x="6697663" y="2179638"/>
          <p14:tracePt t="127871" x="6732588" y="2125663"/>
          <p14:tracePt t="127887" x="6804025" y="2071688"/>
          <p14:tracePt t="127905" x="6884988" y="2017713"/>
          <p14:tracePt t="127920" x="6956425" y="1982788"/>
          <p14:tracePt t="127937" x="7037388" y="1955800"/>
          <p14:tracePt t="127956" x="7108825" y="1955800"/>
          <p14:tracePt t="127971" x="7143750" y="1955800"/>
          <p14:tracePt t="127988" x="7153275" y="1955800"/>
          <p14:tracePt t="128036" x="7161213" y="1955800"/>
          <p14:tracePt t="128038" x="7161213" y="1973263"/>
          <p14:tracePt t="128042" x="7161213" y="2000250"/>
          <p14:tracePt t="128054" x="7170738" y="2071688"/>
          <p14:tracePt t="128070" x="7143750" y="2170113"/>
          <p14:tracePt t="128086" x="7072313" y="2268538"/>
          <p14:tracePt t="128103" x="6929438" y="2374900"/>
          <p14:tracePt t="128120" x="6724650" y="2482850"/>
          <p14:tracePt t="128137" x="6473825" y="2581275"/>
          <p14:tracePt t="128137" x="6419850" y="2598738"/>
          <p14:tracePt t="128153" x="6126163" y="2697163"/>
          <p14:tracePt t="128169" x="5715000" y="2840038"/>
          <p14:tracePt t="128186" x="5419725" y="2955925"/>
          <p14:tracePt t="128203" x="5205413" y="3044825"/>
          <p14:tracePt t="128220" x="5072063" y="3089275"/>
          <p14:tracePt t="128237" x="4983163" y="3089275"/>
          <p14:tracePt t="128253" x="4938713" y="3089275"/>
          <p14:tracePt t="128270" x="4911725" y="3089275"/>
          <p14:tracePt t="128286" x="4884738" y="3089275"/>
          <p14:tracePt t="128302" x="4857750" y="3071813"/>
          <p14:tracePt t="128319" x="4840288" y="3062288"/>
          <p14:tracePt t="128336" x="4813300" y="3044825"/>
          <p14:tracePt t="128353" x="4795838" y="3027363"/>
          <p14:tracePt t="128370" x="4759325" y="3000375"/>
          <p14:tracePt t="128386" x="4714875" y="2982913"/>
          <p14:tracePt t="128403" x="4670425" y="2965450"/>
          <p14:tracePt t="128420" x="4652963" y="2965450"/>
          <p14:tracePt t="128436" x="4625975" y="2955925"/>
          <p14:tracePt t="128453" x="4608513" y="2955925"/>
          <p14:tracePt t="128470" x="4581525" y="2955925"/>
          <p14:tracePt t="128487" x="4545013" y="2955925"/>
          <p14:tracePt t="128505" x="4518025" y="2973388"/>
          <p14:tracePt t="128523" x="4500563" y="2982913"/>
          <p14:tracePt t="128538" x="4483100" y="3017838"/>
          <p14:tracePt t="128555" x="4465638" y="3044825"/>
          <p14:tracePt t="128571" x="4446588" y="3081338"/>
          <p14:tracePt t="128588" x="4446588" y="3133725"/>
          <p14:tracePt t="128606" x="4446588" y="3187700"/>
          <p14:tracePt t="128621" x="4446588" y="3241675"/>
          <p14:tracePt t="128621" x="4446588" y="3251200"/>
          <p14:tracePt t="128639" x="4456113" y="3295650"/>
          <p14:tracePt t="128654" x="4473575" y="3322638"/>
          <p14:tracePt t="128671" x="4491038" y="3348038"/>
          <p14:tracePt t="128688" x="4518025" y="3375025"/>
          <p14:tracePt t="128704" x="4545013" y="3402013"/>
          <p14:tracePt t="128722" x="4572000" y="3419475"/>
          <p14:tracePt t="128738" x="4616450" y="3429000"/>
          <p14:tracePt t="128754" x="4670425" y="3429000"/>
          <p14:tracePt t="128772" x="4724400" y="3429000"/>
          <p14:tracePt t="128788" x="4759325" y="3429000"/>
          <p14:tracePt t="128804" x="4786313" y="3429000"/>
          <p14:tracePt t="128822" x="4830763" y="3429000"/>
          <p14:tracePt t="128839" x="4884738" y="3411538"/>
          <p14:tracePt t="128854" x="4956175" y="3384550"/>
          <p14:tracePt t="128871" x="5018088" y="3348038"/>
          <p14:tracePt t="128889" x="5062538" y="3322638"/>
          <p14:tracePt t="128904" x="5099050" y="3276600"/>
          <p14:tracePt t="128922" x="5116513" y="3241675"/>
          <p14:tracePt t="128938" x="5116513" y="3197225"/>
          <p14:tracePt t="128955" x="5116513" y="3179763"/>
          <p14:tracePt t="128955" x="5116513" y="3170238"/>
          <p14:tracePt t="128972" x="5116513" y="3160713"/>
          <p14:tracePt t="128988" x="5116513" y="3143250"/>
          <p14:tracePt t="129004" x="5108575" y="3133725"/>
          <p14:tracePt t="129021" x="5099050" y="3108325"/>
          <p14:tracePt t="129038" x="5089525" y="3081338"/>
          <p14:tracePt t="129038" x="5089525" y="3071813"/>
          <p14:tracePt t="129056" x="5072063" y="3054350"/>
          <p14:tracePt t="129071" x="5045075" y="3017838"/>
          <p14:tracePt t="129088" x="5018088" y="2990850"/>
          <p14:tracePt t="129105" x="4991100" y="2973388"/>
          <p14:tracePt t="129122" x="4946650" y="2955925"/>
          <p14:tracePt t="129139" x="4911725" y="2946400"/>
          <p14:tracePt t="129154" x="4875213" y="2928938"/>
          <p14:tracePt t="129172" x="4848225" y="2928938"/>
          <p14:tracePt t="129187" x="4822825" y="2928938"/>
          <p14:tracePt t="129187" x="4813300" y="2928938"/>
          <p14:tracePt t="129208" x="4776788" y="2938463"/>
          <p14:tracePt t="129222" x="4759325" y="2955925"/>
          <p14:tracePt t="129238" x="4724400" y="2982913"/>
          <p14:tracePt t="129238" x="4724400" y="2990850"/>
          <p14:tracePt t="129255" x="4705350" y="3009900"/>
          <p14:tracePt t="129271" x="4687888" y="3044825"/>
          <p14:tracePt t="129288" x="4687888" y="3062288"/>
          <p14:tracePt t="129304" x="4679950" y="3116263"/>
          <p14:tracePt t="129321" x="4679950" y="3160713"/>
          <p14:tracePt t="129338" x="4679950" y="3197225"/>
          <p14:tracePt t="129354" x="4687888" y="3251200"/>
          <p14:tracePt t="129372" x="4697413" y="3286125"/>
          <p14:tracePt t="129388" x="4724400" y="3313113"/>
          <p14:tracePt t="129404" x="4741863" y="3330575"/>
          <p14:tracePt t="129421" x="4759325" y="3348038"/>
          <p14:tracePt t="129438" x="4795838" y="3375025"/>
          <p14:tracePt t="129456" x="4830763" y="3394075"/>
          <p14:tracePt t="129471" x="4867275" y="3411538"/>
          <p14:tracePt t="129488" x="4894263" y="3429000"/>
          <p14:tracePt t="129504" x="4929188" y="3438525"/>
          <p14:tracePt t="129522" x="4938713" y="3446463"/>
          <p14:tracePt t="129522" x="4956175" y="3455988"/>
          <p14:tracePt t="129538" x="5018088" y="3455988"/>
          <p14:tracePt t="129554" x="5054600" y="3455988"/>
          <p14:tracePt t="129570" x="5116513" y="3446463"/>
          <p14:tracePt t="129587" x="5170488" y="3419475"/>
          <p14:tracePt t="129603" x="5224463" y="3384550"/>
          <p14:tracePt t="129620" x="5251450" y="3330575"/>
          <p14:tracePt t="129637" x="5268913" y="3286125"/>
          <p14:tracePt t="129654" x="5268913" y="3251200"/>
          <p14:tracePt t="129670" x="5268913" y="3214688"/>
          <p14:tracePt t="129687" x="5268913" y="3179763"/>
          <p14:tracePt t="129704" x="5259388" y="3160713"/>
          <p14:tracePt t="129720" x="5241925" y="3133725"/>
          <p14:tracePt t="129737" x="5214938" y="3116263"/>
          <p14:tracePt t="129754" x="5180013" y="3089275"/>
          <p14:tracePt t="129770" x="5116513" y="3071813"/>
          <p14:tracePt t="129787" x="5054600" y="3044825"/>
          <p14:tracePt t="129805" x="5000625" y="3027363"/>
          <p14:tracePt t="129805" x="4991100" y="3027363"/>
          <p14:tracePt t="129822" x="4956175" y="3017838"/>
          <p14:tracePt t="129839" x="4929188" y="3017838"/>
          <p14:tracePt t="129856" x="4902200" y="3017838"/>
          <p14:tracePt t="129871" x="4875213" y="3017838"/>
          <p14:tracePt t="129888" x="4840288" y="3017838"/>
          <p14:tracePt t="129888" x="4830763" y="3017838"/>
          <p14:tracePt t="129921" x="4786313" y="3036888"/>
          <p14:tracePt t="129938" x="4741863" y="3062288"/>
          <p14:tracePt t="129941" x="4714875" y="3089275"/>
          <p14:tracePt t="129954" x="4697413" y="3133725"/>
          <p14:tracePt t="129972" x="4679950" y="3170238"/>
          <p14:tracePt t="129989" x="4679950" y="3214688"/>
          <p14:tracePt t="130005" x="4670425" y="3232150"/>
          <p14:tracePt t="130005" x="4670425" y="3241675"/>
          <p14:tracePt t="130023" x="4670425" y="3268663"/>
          <p14:tracePt t="130039" x="4670425" y="3295650"/>
          <p14:tracePt t="130055" x="4679950" y="3322638"/>
          <p14:tracePt t="130071" x="4687888" y="3340100"/>
          <p14:tracePt t="130088" x="4714875" y="3375025"/>
          <p14:tracePt t="130105" x="4724400" y="3394075"/>
          <p14:tracePt t="130121" x="4741863" y="3419475"/>
          <p14:tracePt t="130121" x="4751388" y="3419475"/>
          <p14:tracePt t="130141" x="4768850" y="3446463"/>
          <p14:tracePt t="130155" x="4786313" y="3455988"/>
          <p14:tracePt t="130172" x="4822825" y="3482975"/>
          <p14:tracePt t="130172" x="4822825" y="3490913"/>
          <p14:tracePt t="130190" x="4857750" y="3509963"/>
          <p14:tracePt t="130205" x="4929188" y="3527425"/>
          <p14:tracePt t="130223" x="4991100" y="3527425"/>
          <p14:tracePt t="130238" x="5089525" y="3509963"/>
          <p14:tracePt t="130256" x="5126038" y="3482975"/>
          <p14:tracePt t="130272" x="5187950" y="3455988"/>
          <p14:tracePt t="130288" x="5214938" y="3419475"/>
          <p14:tracePt t="130306" x="5232400" y="3384550"/>
          <p14:tracePt t="130322" x="5232400" y="3348038"/>
          <p14:tracePt t="130338" x="5232400" y="3313113"/>
          <p14:tracePt t="130356" x="5232400" y="3286125"/>
          <p14:tracePt t="130372" x="5232400" y="3241675"/>
          <p14:tracePt t="130389" x="5214938" y="3205163"/>
          <p14:tracePt t="130405" x="5205413" y="3170238"/>
          <p14:tracePt t="130438" x="5180013" y="3143250"/>
          <p14:tracePt t="130456" x="5143500" y="3108325"/>
          <p14:tracePt t="130458" x="5108575" y="3089275"/>
          <p14:tracePt t="130473" x="5062538" y="3062288"/>
          <p14:tracePt t="130488" x="5010150" y="3044825"/>
          <p14:tracePt t="130506" x="4973638" y="3027363"/>
          <p14:tracePt t="130522" x="4919663" y="3017838"/>
          <p14:tracePt t="130538" x="4867275" y="3009900"/>
          <p14:tracePt t="130554" x="4795838" y="3017838"/>
          <p14:tracePt t="130571" x="4732338" y="3044825"/>
          <p14:tracePt t="130588" x="4697413" y="3089275"/>
          <p14:tracePt t="130605" x="4660900" y="3133725"/>
          <p14:tracePt t="130622" x="4633913" y="3187700"/>
          <p14:tracePt t="130622" x="4625975" y="3197225"/>
          <p14:tracePt t="130622" x="4625975" y="3205163"/>
          <p14:tracePt t="130655" x="4608513" y="3259138"/>
          <p14:tracePt t="130657" x="4598988" y="3303588"/>
          <p14:tracePt t="130689" x="4598988" y="3357563"/>
          <p14:tracePt t="130691" x="4608513" y="3411538"/>
          <p14:tracePt t="130705" x="4625975" y="3446463"/>
          <p14:tracePt t="130722" x="4652963" y="3465513"/>
          <p14:tracePt t="130738" x="4679950" y="3482975"/>
          <p14:tracePt t="130738" x="4679950" y="3490913"/>
          <p14:tracePt t="130757" x="4732338" y="3509963"/>
          <p14:tracePt t="130772" x="4830763" y="3544888"/>
          <p14:tracePt t="130772" x="4848225" y="3544888"/>
          <p14:tracePt t="130790" x="4965700" y="3544888"/>
          <p14:tracePt t="130805" x="5072063" y="3544888"/>
          <p14:tracePt t="130822" x="5170488" y="3517900"/>
          <p14:tracePt t="130822" x="5180013" y="3509963"/>
          <p14:tracePt t="130840" x="5232400" y="3465513"/>
          <p14:tracePt t="130855" x="5268913" y="3411538"/>
          <p14:tracePt t="130873" x="5286375" y="3348038"/>
          <p14:tracePt t="130888" x="5286375" y="3276600"/>
          <p14:tracePt t="130906" x="5276850" y="3232150"/>
          <p14:tracePt t="130923" x="5268913" y="3205163"/>
          <p14:tracePt t="130938" x="5251450" y="3197225"/>
          <p14:tracePt t="130955" x="5197475" y="3179763"/>
          <p14:tracePt t="130973" x="5116513" y="3179763"/>
          <p14:tracePt t="130989" x="5000625" y="3187700"/>
          <p14:tracePt t="130989" x="4973638" y="3187700"/>
          <p14:tracePt t="131007" x="4813300" y="3251200"/>
          <p14:tracePt t="131022" x="4643438" y="3322638"/>
          <p14:tracePt t="131039" x="4473575" y="3411538"/>
          <p14:tracePt t="131055" x="4268788" y="3589338"/>
          <p14:tracePt t="131072" x="4125913" y="3803650"/>
          <p14:tracePt t="131088" x="4044950" y="3973513"/>
          <p14:tracePt t="131105" x="3946525" y="4187825"/>
          <p14:tracePt t="131123" x="3902075" y="4340225"/>
          <p14:tracePt t="131139" x="3840163" y="4500563"/>
          <p14:tracePt t="131155" x="3803650" y="4616450"/>
          <p14:tracePt t="131172" x="3776663" y="4697413"/>
          <p14:tracePt t="131189" x="3741738" y="4759325"/>
          <p14:tracePt t="131189" x="3741738" y="4768850"/>
          <p14:tracePt t="131206" x="3714750" y="4813300"/>
          <p14:tracePt t="131222" x="3670300" y="4867275"/>
          <p14:tracePt t="131240" x="3643313" y="4902200"/>
          <p14:tracePt t="131255" x="3616325" y="4938713"/>
          <p14:tracePt t="131273" x="3616325" y="4946650"/>
          <p14:tracePt t="131288" x="3608388" y="4965700"/>
          <p14:tracePt t="131305" x="3598863" y="4973638"/>
          <p14:tracePt t="131323" x="3581400" y="4991100"/>
          <p14:tracePt t="131339" x="3562350" y="5010150"/>
          <p14:tracePt t="131355" x="3527425" y="5037138"/>
          <p14:tracePt t="131373" x="3500438" y="5054600"/>
          <p14:tracePt t="131388" x="3490913" y="5072063"/>
          <p14:tracePt t="131406" x="3482975" y="5081588"/>
          <p14:tracePt t="131423" x="3455988" y="5089525"/>
          <p14:tracePt t="131438" x="3446463" y="5089525"/>
          <p14:tracePt t="131456" x="3429000" y="5089525"/>
          <p14:tracePt t="131472" x="3411538" y="5089525"/>
          <p14:tracePt t="131547" x="3419475" y="5089525"/>
          <p14:tracePt t="131549" x="3438525" y="5099050"/>
          <p14:tracePt t="131551" x="3455988" y="5108575"/>
          <p14:tracePt t="131555" x="3554413" y="5116513"/>
          <p14:tracePt t="131555" x="3571875" y="5126038"/>
          <p14:tracePt t="131574" x="3732213" y="5160963"/>
          <p14:tracePt t="131589" x="3938588" y="5197475"/>
          <p14:tracePt t="131607" x="4170363" y="5224463"/>
          <p14:tracePt t="131622" x="4330700" y="5232400"/>
          <p14:tracePt t="131640" x="4456113" y="5232400"/>
          <p14:tracePt t="131640" x="4483100" y="5224463"/>
          <p14:tracePt t="131672" x="4562475" y="5205413"/>
          <p14:tracePt t="131674" x="4633913" y="5187950"/>
          <p14:tracePt t="131690" x="4687888" y="5180013"/>
          <p14:tracePt t="131705" x="4741863" y="5160963"/>
          <p14:tracePt t="131722" x="4803775" y="5160963"/>
          <p14:tracePt t="131739" x="4848225" y="5160963"/>
          <p14:tracePt t="131755" x="4919663" y="5153025"/>
          <p14:tracePt t="131773" x="4973638" y="5133975"/>
          <p14:tracePt t="131789" x="5027613" y="5126038"/>
          <p14:tracePt t="131807" x="5081588" y="5108575"/>
          <p14:tracePt t="131822" x="5133975" y="5099050"/>
          <p14:tracePt t="131839" x="5187950" y="5081588"/>
          <p14:tracePt t="131856" x="5241925" y="5062538"/>
          <p14:tracePt t="131872" x="5322888" y="5045075"/>
          <p14:tracePt t="131889" x="5375275" y="5018088"/>
          <p14:tracePt t="131905" x="5411788" y="5000625"/>
          <p14:tracePt t="131922" x="5429250" y="5000625"/>
          <p14:tracePt t="131939" x="5438775" y="4991100"/>
          <p14:tracePt t="131955" x="5438775" y="4983163"/>
          <p14:tracePt t="131992" x="5446713" y="4973638"/>
          <p14:tracePt t="131994" x="5446713" y="4956175"/>
          <p14:tracePt t="132006" x="5465763" y="4938713"/>
          <p14:tracePt t="132023" x="5500688" y="4840288"/>
          <p14:tracePt t="132040" x="5518150" y="4795838"/>
          <p14:tracePt t="132056" x="5527675" y="4751388"/>
          <p14:tracePt t="132072" x="5527675" y="4724400"/>
          <p14:tracePt t="132089" x="5527675" y="4705350"/>
          <p14:tracePt t="132106" x="5527675" y="4687888"/>
          <p14:tracePt t="132123" x="5537200" y="4660900"/>
          <p14:tracePt t="132123" x="5537200" y="4652963"/>
          <p14:tracePt t="132156" x="5537200" y="4625975"/>
          <p14:tracePt t="132173" x="5545138" y="4589463"/>
          <p14:tracePt t="132189" x="5545138" y="4562475"/>
          <p14:tracePt t="132191" x="5545138" y="4554538"/>
          <p14:tracePt t="132206" x="5545138" y="4537075"/>
          <p14:tracePt t="132223" x="5545138" y="4518025"/>
          <p14:tracePt t="132239" x="5545138" y="4510088"/>
          <p14:tracePt t="132256" x="5545138" y="4500563"/>
          <p14:tracePt t="132306" x="5545138" y="4491038"/>
          <p14:tracePt t="132314" x="5545138" y="4483100"/>
          <p14:tracePt t="132330" x="5545138" y="4473575"/>
          <p14:tracePt t="132354" x="5545138" y="4465638"/>
          <p14:tracePt t="132378" x="5545138" y="4456113"/>
          <p14:tracePt t="132397" x="5545138" y="4446588"/>
          <p14:tracePt t="132434" x="5545138" y="4438650"/>
          <p14:tracePt t="132459" x="5545138" y="4429125"/>
          <p14:tracePt t="132478" x="5545138" y="4419600"/>
          <p14:tracePt t="132485" x="5545138" y="4411663"/>
          <p14:tracePt t="132494" x="5510213" y="4367213"/>
          <p14:tracePt t="132505" x="5491163" y="4313238"/>
          <p14:tracePt t="132521" x="5473700" y="4259263"/>
          <p14:tracePt t="132539" x="5465763" y="4224338"/>
          <p14:tracePt t="132554" x="5446713" y="4197350"/>
          <p14:tracePt t="132571" x="5446713" y="4179888"/>
          <p14:tracePt t="132588" x="5446713" y="4170363"/>
          <p14:tracePt t="132734" x="5446713" y="4160838"/>
          <p14:tracePt t="132767" x="0" y="0"/>
        </p14:tracePtLst>
        <p14:tracePtLst>
          <p14:tracePt t="144900" x="955675" y="847725"/>
          <p14:tracePt t="145238" x="955675" y="857250"/>
          <p14:tracePt t="145274" x="955675" y="866775"/>
          <p14:tracePt t="145278" x="955675" y="874713"/>
          <p14:tracePt t="145280" x="955675" y="884238"/>
          <p14:tracePt t="145284" x="973138" y="901700"/>
          <p14:tracePt t="145294" x="982663" y="919163"/>
          <p14:tracePt t="145311" x="990600" y="928688"/>
          <p14:tracePt t="145327" x="990600" y="938213"/>
          <p14:tracePt t="145343" x="1000125" y="955675"/>
          <p14:tracePt t="145361" x="1017588" y="973138"/>
          <p14:tracePt t="145377" x="1017588" y="990600"/>
          <p14:tracePt t="145394" x="1036638" y="1017588"/>
          <p14:tracePt t="145410" x="1044575" y="1044575"/>
          <p14:tracePt t="145427" x="1054100" y="1089025"/>
          <p14:tracePt t="145446" x="1054100" y="1125538"/>
          <p14:tracePt t="145462" x="1062038" y="1169988"/>
          <p14:tracePt t="145478" x="1062038" y="1214438"/>
          <p14:tracePt t="145494" x="1062038" y="1250950"/>
          <p14:tracePt t="145511" x="1081088" y="1312863"/>
          <p14:tracePt t="145529" x="1081088" y="1357313"/>
          <p14:tracePt t="145545" x="1089025" y="1393825"/>
          <p14:tracePt t="145563" x="1089025" y="1419225"/>
          <p14:tracePt t="145578" x="1098550" y="1465263"/>
          <p14:tracePt t="145596" x="1116013" y="1490663"/>
          <p14:tracePt t="145612" x="1125538" y="1527175"/>
          <p14:tracePt t="145629" x="1152525" y="1581150"/>
          <p14:tracePt t="145629" x="1152525" y="1589088"/>
          <p14:tracePt t="145648" x="1169988" y="1643063"/>
          <p14:tracePt t="145662" x="1187450" y="1697038"/>
          <p14:tracePt t="145662" x="1196975" y="1697038"/>
          <p14:tracePt t="145680" x="1223963" y="1741488"/>
          <p14:tracePt t="145696" x="1250950" y="1768475"/>
          <p14:tracePt t="145711" x="1268413" y="1785938"/>
          <p14:tracePt t="145729" x="1295400" y="1795463"/>
          <p14:tracePt t="145745" x="1312863" y="1795463"/>
          <p14:tracePt t="145762" x="1339850" y="1795463"/>
          <p14:tracePt t="145778" x="1366838" y="1795463"/>
          <p14:tracePt t="145795" x="1428750" y="1785938"/>
          <p14:tracePt t="145812" x="1465263" y="1768475"/>
          <p14:tracePt t="145828" x="1490663" y="1731963"/>
          <p14:tracePt t="145846" x="1509713" y="1704975"/>
          <p14:tracePt t="145862" x="1536700" y="1679575"/>
          <p14:tracePt t="145879" x="1554163" y="1652588"/>
          <p14:tracePt t="145895" x="1581150" y="1608138"/>
          <p14:tracePt t="145912" x="1608138" y="1581150"/>
          <p14:tracePt t="145912" x="1608138" y="1571625"/>
          <p14:tracePt t="145929" x="1643063" y="1527175"/>
          <p14:tracePt t="145945" x="1670050" y="1473200"/>
          <p14:tracePt t="145962" x="1704975" y="1438275"/>
          <p14:tracePt t="145978" x="1724025" y="1411288"/>
          <p14:tracePt t="145994" x="1741488" y="1393825"/>
          <p14:tracePt t="146011" x="1758950" y="1384300"/>
          <p14:tracePt t="146027" x="1776413" y="1357313"/>
          <p14:tracePt t="146044" x="1795463" y="1357313"/>
          <p14:tracePt t="146061" x="1803400" y="1347788"/>
          <p14:tracePt t="146078" x="1822450" y="1339850"/>
          <p14:tracePt t="146095" x="1847850" y="1330325"/>
          <p14:tracePt t="146111" x="1866900" y="1330325"/>
          <p14:tracePt t="146129" x="1884363" y="1330325"/>
          <p14:tracePt t="146147" x="1901825" y="1330325"/>
          <p14:tracePt t="146161" x="1911350" y="1330325"/>
          <p14:tracePt t="146178" x="1919288" y="1330325"/>
          <p14:tracePt t="146194" x="1955800" y="1330325"/>
          <p14:tracePt t="146212" x="2017713" y="1339850"/>
          <p14:tracePt t="146228" x="2071688" y="1357313"/>
          <p14:tracePt t="146245" x="2125663" y="1374775"/>
          <p14:tracePt t="146262" x="2160588" y="1374775"/>
          <p14:tracePt t="146278" x="2187575" y="1384300"/>
          <p14:tracePt t="146295" x="2205038" y="1384300"/>
          <p14:tracePt t="146311" x="2224088" y="1384300"/>
          <p14:tracePt t="146328" x="2251075" y="1384300"/>
          <p14:tracePt t="146344" x="2259013" y="1384300"/>
          <p14:tracePt t="146361" x="2295525" y="1384300"/>
          <p14:tracePt t="146378" x="2322513" y="1384300"/>
          <p14:tracePt t="146394" x="2357438" y="1384300"/>
          <p14:tracePt t="146411" x="2411413" y="1384300"/>
          <p14:tracePt t="146427" x="2455863" y="1384300"/>
          <p14:tracePt t="146445" x="2500313" y="1384300"/>
          <p14:tracePt t="146461" x="2544763" y="1384300"/>
          <p14:tracePt t="146477" x="2633663" y="1374775"/>
          <p14:tracePt t="146494" x="2705100" y="1374775"/>
          <p14:tracePt t="146510" x="2795588" y="1374775"/>
          <p14:tracePt t="146527" x="2840038" y="1374775"/>
          <p14:tracePt t="146544" x="2894013" y="1374775"/>
          <p14:tracePt t="146560" x="2955925" y="1374775"/>
          <p14:tracePt t="146579" x="2990850" y="1374775"/>
          <p14:tracePt t="146594" x="3017838" y="1374775"/>
          <p14:tracePt t="146594" x="3027363" y="1374775"/>
          <p14:tracePt t="146614" x="3036888" y="1374775"/>
          <p14:tracePt t="146628" x="3062288" y="1366838"/>
          <p14:tracePt t="146646" x="3081338" y="1366838"/>
          <p14:tracePt t="146646" x="3089275" y="1366838"/>
          <p14:tracePt t="146664" x="3098800" y="1357313"/>
          <p14:tracePt t="146678" x="3125788" y="1357313"/>
          <p14:tracePt t="146695" x="3133725" y="1357313"/>
          <p14:tracePt t="146711" x="3152775" y="1357313"/>
          <p14:tracePt t="146748" x="3160713" y="1357313"/>
          <p14:tracePt t="147118" x="3152775" y="1357313"/>
          <p14:tracePt t="147119" x="3143250" y="1357313"/>
          <p14:tracePt t="147123" x="3125788" y="1374775"/>
          <p14:tracePt t="147127" x="3062288" y="1401763"/>
          <p14:tracePt t="147127" x="3044825" y="1411288"/>
          <p14:tracePt t="147150" x="2982913" y="1438275"/>
          <p14:tracePt t="147163" x="2874963" y="1473200"/>
          <p14:tracePt t="147180" x="2751138" y="1509713"/>
          <p14:tracePt t="147196" x="2643188" y="1527175"/>
          <p14:tracePt t="147212" x="2554288" y="1527175"/>
          <p14:tracePt t="147212" x="0" y="0"/>
        </p14:tracePtLst>
        <p14:tracePtLst>
          <p14:tracePt t="148772" x="1071563" y="982663"/>
          <p14:tracePt t="148870" x="1071563" y="973138"/>
          <p14:tracePt t="148876" x="1071563" y="965200"/>
          <p14:tracePt t="148878" x="1071563" y="955675"/>
          <p14:tracePt t="148896" x="1071563" y="946150"/>
          <p14:tracePt t="148912" x="1071563" y="938213"/>
          <p14:tracePt t="148982" x="1071563" y="928688"/>
          <p14:tracePt t="148999" x="1071563" y="919163"/>
          <p14:tracePt t="149012" x="1071563" y="901700"/>
          <p14:tracePt t="149039" x="1071563" y="893763"/>
          <p14:tracePt t="149050" x="1071563" y="884238"/>
          <p14:tracePt t="149086" x="1071563" y="874713"/>
          <p14:tracePt t="149142" x="1071563" y="866775"/>
          <p14:tracePt t="149154" x="1062038" y="866775"/>
          <p14:tracePt t="149163" x="1054100" y="857250"/>
          <p14:tracePt t="149186" x="1054100" y="847725"/>
          <p14:tracePt t="149191" x="1044575" y="847725"/>
          <p14:tracePt t="149202" x="1044575" y="839788"/>
          <p14:tracePt t="149213" x="1036638" y="830263"/>
          <p14:tracePt t="149229" x="1027113" y="822325"/>
          <p14:tracePt t="149246" x="1017588" y="812800"/>
          <p14:tracePt t="149318" x="1017588" y="803275"/>
          <p14:tracePt t="149341" x="1009650" y="803275"/>
          <p14:tracePt t="149390" x="1009650" y="795338"/>
          <p14:tracePt t="149410" x="1000125" y="795338"/>
          <p14:tracePt t="149446" x="990600" y="795338"/>
          <p14:tracePt t="149458" x="982663" y="795338"/>
          <p14:tracePt t="149460" x="973138" y="795338"/>
          <p14:tracePt t="149464" x="946150" y="812800"/>
          <p14:tracePt t="149482" x="938213" y="830263"/>
          <p14:tracePt t="149496" x="928688" y="847725"/>
          <p14:tracePt t="149513" x="911225" y="857250"/>
          <p14:tracePt t="149529" x="901700" y="884238"/>
          <p14:tracePt t="149547" x="893763" y="893763"/>
          <p14:tracePt t="149564" x="893763" y="911225"/>
          <p14:tracePt t="149581" x="884238" y="928688"/>
          <p14:tracePt t="149597" x="884238" y="946150"/>
          <p14:tracePt t="149615" x="884238" y="955675"/>
          <p14:tracePt t="149631" x="884238" y="973138"/>
          <p14:tracePt t="149647" x="884238" y="990600"/>
          <p14:tracePt t="149665" x="893763" y="1017588"/>
          <p14:tracePt t="149680" x="901700" y="1036638"/>
          <p14:tracePt t="149698" x="901700" y="1044575"/>
          <p14:tracePt t="149714" x="911225" y="1054100"/>
          <p14:tracePt t="149730" x="919163" y="1054100"/>
          <p14:tracePt t="149747" x="928688" y="1054100"/>
          <p14:tracePt t="149764" x="965200" y="1054100"/>
          <p14:tracePt t="149764" x="973138" y="1054100"/>
          <p14:tracePt t="149797" x="1027113" y="1036638"/>
          <p14:tracePt t="149814" x="1062038" y="1017588"/>
          <p14:tracePt t="149814" x="1071563" y="1017588"/>
          <p14:tracePt t="149818" x="1089025" y="1009650"/>
          <p14:tracePt t="149830" x="1108075" y="982663"/>
          <p14:tracePt t="149847" x="1116013" y="965200"/>
          <p14:tracePt t="149847" x="1116013" y="955675"/>
          <p14:tracePt t="149865" x="1116013" y="938213"/>
          <p14:tracePt t="149880" x="1116013" y="901700"/>
          <p14:tracePt t="149897" x="1108075" y="884238"/>
          <p14:tracePt t="149914" x="1089025" y="866775"/>
          <p14:tracePt t="149930" x="1081088" y="857250"/>
          <p14:tracePt t="149947" x="1054100" y="830263"/>
          <p14:tracePt t="149964" x="1027113" y="812800"/>
          <p14:tracePt t="149964" x="1027113" y="803275"/>
          <p14:tracePt t="149981" x="1000125" y="776288"/>
          <p14:tracePt t="149997" x="982663" y="758825"/>
          <p14:tracePt t="150014" x="955675" y="741363"/>
          <p14:tracePt t="150032" x="946150" y="723900"/>
          <p14:tracePt t="150047" x="919163" y="714375"/>
          <p14:tracePt t="150065" x="901700" y="704850"/>
          <p14:tracePt t="150081" x="884238" y="704850"/>
          <p14:tracePt t="150097" x="866775" y="696913"/>
          <p14:tracePt t="150114" x="847725" y="696913"/>
          <p14:tracePt t="150155" x="839788" y="696913"/>
          <p14:tracePt t="150169" x="830263" y="696913"/>
          <p14:tracePt t="150181" x="822325" y="696913"/>
          <p14:tracePt t="150186" x="803275" y="723900"/>
          <p14:tracePt t="150198" x="803275" y="741363"/>
          <p14:tracePt t="150214" x="803275" y="758825"/>
          <p14:tracePt t="150231" x="803275" y="776288"/>
          <p14:tracePt t="150247" x="803275" y="795338"/>
          <p14:tracePt t="150292" x="812800" y="803275"/>
          <p14:tracePt t="150336" x="822325" y="803275"/>
          <p14:tracePt t="150376" x="822325" y="812800"/>
          <p14:tracePt t="150388" x="830263" y="812800"/>
          <p14:tracePt t="150437" x="830263" y="830263"/>
          <p14:tracePt t="150441" x="839788" y="839788"/>
          <p14:tracePt t="150441" x="0" y="0"/>
        </p14:tracePtLst>
        <p14:tracePtLst>
          <p14:tracePt t="151271" x="2259013" y="1438275"/>
          <p14:tracePt t="151280" x="2259013" y="1428750"/>
          <p14:tracePt t="151281" x="2268538" y="1428750"/>
          <p14:tracePt t="151297" x="2276475" y="1419225"/>
          <p14:tracePt t="151313" x="2295525" y="1393825"/>
          <p14:tracePt t="151315" x="2303463" y="1374775"/>
          <p14:tracePt t="151331" x="2322513" y="1366838"/>
          <p14:tracePt t="151355" x="2322513" y="1357313"/>
          <p14:tracePt t="151367" x="2330450" y="1357313"/>
          <p14:tracePt t="151388" x="2339975" y="1347788"/>
          <p14:tracePt t="151407" x="2347913" y="1347788"/>
          <p14:tracePt t="151424" x="2357438" y="1339850"/>
          <p14:tracePt t="151436" x="2384425" y="1330325"/>
          <p14:tracePt t="151449" x="2438400" y="1303338"/>
          <p14:tracePt t="151449" x="2446338" y="1303338"/>
          <p14:tracePt t="151466" x="2500313" y="1295400"/>
          <p14:tracePt t="151483" x="2554288" y="1276350"/>
          <p14:tracePt t="151499" x="2581275" y="1268413"/>
          <p14:tracePt t="151499" x="2589213" y="1268413"/>
          <p14:tracePt t="151516" x="2598738" y="1258888"/>
          <p14:tracePt t="151548" x="2625725" y="1250950"/>
          <p14:tracePt t="151552" x="2633663" y="1250950"/>
          <p14:tracePt t="151572" x="2652713" y="1250950"/>
          <p14:tracePt t="151581" x="2670175" y="1241425"/>
          <p14:tracePt t="151612" x="2687638" y="1241425"/>
          <p14:tracePt t="151621" x="2705100" y="1241425"/>
          <p14:tracePt t="151632" x="2732088" y="1241425"/>
          <p14:tracePt t="151649" x="2776538" y="1250950"/>
          <p14:tracePt t="151668" x="2822575" y="1250950"/>
          <p14:tracePt t="151683" x="2857500" y="1258888"/>
          <p14:tracePt t="151698" x="2884488" y="1258888"/>
          <p14:tracePt t="151714" x="2901950" y="1258888"/>
          <p14:tracePt t="151732" x="2919413" y="1258888"/>
          <p14:tracePt t="151748" x="2946400" y="1258888"/>
          <p14:tracePt t="151765" x="2965450" y="1258888"/>
          <p14:tracePt t="151781" x="2982913" y="1258888"/>
          <p14:tracePt t="151839" x="2990850" y="1258888"/>
          <p14:tracePt t="151874" x="3000375" y="1258888"/>
          <p14:tracePt t="151879" x="3009900" y="1258888"/>
          <p14:tracePt t="151890" x="3017838" y="1268413"/>
          <p14:tracePt t="151918" x="3027363" y="1268413"/>
          <p14:tracePt t="152002" x="3036888" y="1268413"/>
          <p14:tracePt t="152011" x="3044825" y="1268413"/>
          <p14:tracePt t="152023" x="3044825" y="1276350"/>
          <p14:tracePt t="152035" x="3054350" y="1285875"/>
          <p14:tracePt t="152042" x="3062288" y="1295400"/>
          <p14:tracePt t="152047" x="3081338" y="1312863"/>
          <p14:tracePt t="152067" x="3089275" y="1330325"/>
          <p14:tracePt t="152081" x="3108325" y="1339850"/>
          <p14:tracePt t="152099" x="3116263" y="1347788"/>
          <p14:tracePt t="152114" x="3116263" y="1357313"/>
          <p14:tracePt t="152132" x="3125788" y="1357313"/>
          <p14:tracePt t="152149" x="3125788" y="1366838"/>
          <p14:tracePt t="152187" x="3125788" y="1374775"/>
          <p14:tracePt t="152211" x="3108325" y="1384300"/>
          <p14:tracePt t="152212" x="3098800" y="1384300"/>
          <p14:tracePt t="152231" x="3071813" y="1393825"/>
          <p14:tracePt t="152232" x="3017838" y="1393825"/>
          <p14:tracePt t="152248" x="2973388" y="1393825"/>
          <p14:tracePt t="152264" x="2919413" y="1393825"/>
          <p14:tracePt t="152280" x="2857500" y="1393825"/>
          <p14:tracePt t="152299" x="2822575" y="1393825"/>
          <p14:tracePt t="152314" x="2786063" y="1393825"/>
          <p14:tracePt t="152331" x="2768600" y="1393825"/>
          <p14:tracePt t="152348" x="2751138" y="1393825"/>
          <p14:tracePt t="152364" x="2724150" y="1393825"/>
          <p14:tracePt t="152381" x="2705100" y="1384300"/>
          <p14:tracePt t="152399" x="2616200" y="1366838"/>
          <p14:tracePt t="152416" x="2581275" y="1357313"/>
          <p14:tracePt t="152432" x="2562225" y="1357313"/>
          <p14:tracePt t="152505" x="2562225" y="1347788"/>
          <p14:tracePt t="152523" x="2562225" y="1339850"/>
          <p14:tracePt t="152529" x="2562225" y="1322388"/>
          <p14:tracePt t="152550" x="2562225" y="1312863"/>
          <p14:tracePt t="152563" x="2562225" y="1303338"/>
          <p14:tracePt t="152564" x="2562225" y="1285875"/>
          <p14:tracePt t="152581" x="2581275" y="1258888"/>
          <p14:tracePt t="152597" x="2598738" y="1250950"/>
          <p14:tracePt t="152614" x="2625725" y="1223963"/>
          <p14:tracePt t="152632" x="2724150" y="1187450"/>
          <p14:tracePt t="152648" x="2786063" y="1187450"/>
          <p14:tracePt t="152665" x="2847975" y="1179513"/>
          <p14:tracePt t="152681" x="2911475" y="1179513"/>
          <p14:tracePt t="152698" x="2965450" y="1179513"/>
          <p14:tracePt t="152714" x="3009900" y="1179513"/>
          <p14:tracePt t="152731" x="3062288" y="1179513"/>
          <p14:tracePt t="152748" x="3108325" y="1187450"/>
          <p14:tracePt t="152764" x="3170238" y="1204913"/>
          <p14:tracePt t="152782" x="3241675" y="1231900"/>
          <p14:tracePt t="152782" x="3259138" y="1241425"/>
          <p14:tracePt t="152799" x="3322638" y="1250950"/>
          <p14:tracePt t="152815" x="3348038" y="1268413"/>
          <p14:tracePt t="152832" x="3357563" y="1276350"/>
          <p14:tracePt t="152875" x="3367088" y="1276350"/>
          <p14:tracePt t="152882" x="3367088" y="1285875"/>
          <p14:tracePt t="152884" x="3375025" y="1295400"/>
          <p14:tracePt t="152899" x="3375025" y="1322388"/>
          <p14:tracePt t="152916" x="3375025" y="1347788"/>
          <p14:tracePt t="152932" x="3375025" y="1374775"/>
          <p14:tracePt t="152950" x="3340100" y="1428750"/>
          <p14:tracePt t="152965" x="3295650" y="1473200"/>
          <p14:tracePt t="152982" x="3232150" y="1509713"/>
          <p14:tracePt t="153000" x="3179763" y="1527175"/>
          <p14:tracePt t="153015" x="3116263" y="1544638"/>
          <p14:tracePt t="153049" x="3054350" y="1554163"/>
          <p14:tracePt t="153052" x="3000375" y="1554163"/>
          <p14:tracePt t="153065" x="2946400" y="1554163"/>
          <p14:tracePt t="153083" x="2867025" y="1536700"/>
          <p14:tracePt t="153099" x="2751138" y="1509713"/>
          <p14:tracePt t="153116" x="2660650" y="1473200"/>
          <p14:tracePt t="153116" x="2652713" y="1473200"/>
          <p14:tracePt t="153133" x="2598738" y="1465263"/>
          <p14:tracePt t="153149" x="2544763" y="1438275"/>
          <p14:tracePt t="153166" x="2509838" y="1419225"/>
          <p14:tracePt t="153182" x="2500313" y="1401763"/>
          <p14:tracePt t="153199" x="2482850" y="1393825"/>
          <p14:tracePt t="153215" x="2473325" y="1374775"/>
          <p14:tracePt t="153232" x="2473325" y="1357313"/>
          <p14:tracePt t="153249" x="2473325" y="1339850"/>
          <p14:tracePt t="153265" x="2473325" y="1322388"/>
          <p14:tracePt t="153282" x="2473325" y="1295400"/>
          <p14:tracePt t="153299" x="2482850" y="1276350"/>
          <p14:tracePt t="153299" x="2482850" y="1268413"/>
          <p14:tracePt t="153316" x="2500313" y="1258888"/>
          <p14:tracePt t="153332" x="2509838" y="1250950"/>
          <p14:tracePt t="153348" x="2527300" y="1241425"/>
          <p14:tracePt t="153366" x="2536825" y="1223963"/>
          <p14:tracePt t="153382" x="2544763" y="1223963"/>
          <p14:tracePt t="153399" x="2554288" y="1223963"/>
          <p14:tracePt t="153415" x="2562225" y="1223963"/>
          <p14:tracePt t="153487" x="0" y="0"/>
        </p14:tracePtLst>
        <p14:tracePtLst>
          <p14:tracePt t="161628" x="1204913" y="946150"/>
          <p14:tracePt t="161726" x="1204913" y="955675"/>
          <p14:tracePt t="161730" x="1214438" y="955675"/>
          <p14:tracePt t="161738" x="1223963" y="973138"/>
          <p14:tracePt t="161742" x="1241425" y="1009650"/>
          <p14:tracePt t="161750" x="1258888" y="1054100"/>
          <p14:tracePt t="161767" x="1268413" y="1071563"/>
          <p14:tracePt t="161783" x="1295400" y="1116013"/>
          <p14:tracePt t="161801" x="1303338" y="1152525"/>
          <p14:tracePt t="161816" x="1322388" y="1169988"/>
          <p14:tracePt t="161834" x="1330325" y="1196975"/>
          <p14:tracePt t="161851" x="1347788" y="1223963"/>
          <p14:tracePt t="161869" x="1357313" y="1241425"/>
          <p14:tracePt t="161885" x="1366838" y="1258888"/>
          <p14:tracePt t="161901" x="1374775" y="1276350"/>
          <p14:tracePt t="161918" x="1393825" y="1303338"/>
          <p14:tracePt t="161934" x="1411288" y="1330325"/>
          <p14:tracePt t="161951" x="1428750" y="1347788"/>
          <p14:tracePt t="161967" x="1438275" y="1357313"/>
          <p14:tracePt t="161984" x="1455738" y="1374775"/>
          <p14:tracePt t="162001" x="1473200" y="1401763"/>
          <p14:tracePt t="162017" x="1500188" y="1419225"/>
          <p14:tracePt t="162034" x="1517650" y="1438275"/>
          <p14:tracePt t="162050" x="1536700" y="1446213"/>
          <p14:tracePt t="162067" x="1581150" y="1455738"/>
          <p14:tracePt t="162084" x="1616075" y="1455738"/>
          <p14:tracePt t="162100" x="1643063" y="1455738"/>
          <p14:tracePt t="162117" x="1679575" y="1455738"/>
          <p14:tracePt t="162134" x="1697038" y="1455738"/>
          <p14:tracePt t="162151" x="1731963" y="1438275"/>
          <p14:tracePt t="162167" x="1758950" y="1419225"/>
          <p14:tracePt t="162184" x="1776413" y="1411288"/>
          <p14:tracePt t="162201" x="1795463" y="1393825"/>
          <p14:tracePt t="162217" x="1812925" y="1374775"/>
          <p14:tracePt t="162234" x="1839913" y="1357313"/>
          <p14:tracePt t="162251" x="1866900" y="1339850"/>
          <p14:tracePt t="162268" x="1893888" y="1322388"/>
          <p14:tracePt t="162285" x="1919288" y="1303338"/>
          <p14:tracePt t="162302" x="1946275" y="1276350"/>
          <p14:tracePt t="162320" x="1973263" y="1268413"/>
          <p14:tracePt t="162335" x="1990725" y="1258888"/>
          <p14:tracePt t="162352" x="2027238" y="1250950"/>
          <p14:tracePt t="162369" x="2062163" y="1250950"/>
          <p14:tracePt t="162385" x="2098675" y="1241425"/>
          <p14:tracePt t="162403" x="2133600" y="1241425"/>
          <p14:tracePt t="162419" x="2170113" y="1241425"/>
          <p14:tracePt t="162435" x="2187575" y="1241425"/>
          <p14:tracePt t="162452" x="2205038" y="1241425"/>
          <p14:tracePt t="162469" x="2232025" y="1258888"/>
          <p14:tracePt t="162485" x="2268538" y="1268413"/>
          <p14:tracePt t="162502" x="2303463" y="1285875"/>
          <p14:tracePt t="162520" x="2347913" y="1303338"/>
          <p14:tracePt t="162535" x="2393950" y="1330325"/>
          <p14:tracePt t="162552" x="2428875" y="1357313"/>
          <p14:tracePt t="162569" x="2473325" y="1374775"/>
          <p14:tracePt t="162585" x="2517775" y="1393825"/>
          <p14:tracePt t="162604" x="2544763" y="1401763"/>
          <p14:tracePt t="162619" x="2571750" y="1411288"/>
          <p14:tracePt t="162635" x="2608263" y="1419225"/>
          <p14:tracePt t="162654" x="2652713" y="1428750"/>
          <p14:tracePt t="162669" x="2724150" y="1428750"/>
          <p14:tracePt t="162669" x="2732088" y="1428750"/>
          <p14:tracePt t="162686" x="2786063" y="1428750"/>
          <p14:tracePt t="162702" x="2867025" y="1428750"/>
          <p14:tracePt t="162719" x="2946400" y="1428750"/>
          <p14:tracePt t="162736" x="3000375" y="1428750"/>
          <p14:tracePt t="162751" x="3044825" y="1419225"/>
          <p14:tracePt t="162768" x="3081338" y="1411288"/>
          <p14:tracePt t="162785" x="3108325" y="1401763"/>
          <p14:tracePt t="162803" x="3116263" y="1401763"/>
          <p14:tracePt t="163211" x="0" y="0"/>
        </p14:tracePtLst>
        <p14:tracePtLst>
          <p14:tracePt t="166976" x="2312988" y="1401763"/>
          <p14:tracePt t="167068" x="2322513" y="1393825"/>
          <p14:tracePt t="167154" x="2330450" y="1393825"/>
          <p14:tracePt t="167176" x="2339975" y="1393825"/>
          <p14:tracePt t="167186" x="2347913" y="1384300"/>
          <p14:tracePt t="167207" x="2357438" y="1384300"/>
          <p14:tracePt t="167219" x="2366963" y="1384300"/>
          <p14:tracePt t="167230" x="2374900" y="1374775"/>
          <p14:tracePt t="167238" x="2393950" y="1374775"/>
          <p14:tracePt t="167238" x="2411413" y="1374775"/>
          <p14:tracePt t="167255" x="2438400" y="1366838"/>
          <p14:tracePt t="167272" x="2465388" y="1366838"/>
          <p14:tracePt t="167309" x="2473325" y="1366838"/>
          <p14:tracePt t="167315" x="2482850" y="1366838"/>
          <p14:tracePt t="167321" x="2490788" y="1366838"/>
          <p14:tracePt t="167337" x="2517775" y="1366838"/>
          <p14:tracePt t="167354" x="2554288" y="1366838"/>
          <p14:tracePt t="167371" x="2598738" y="1366838"/>
          <p14:tracePt t="167387" x="2625725" y="1366838"/>
          <p14:tracePt t="167405" x="2652713" y="1366838"/>
          <p14:tracePt t="167421" x="2679700" y="1357313"/>
          <p14:tracePt t="167437" x="2705100" y="1357313"/>
          <p14:tracePt t="167454" x="2724150" y="1347788"/>
          <p14:tracePt t="167471" x="2741613" y="1347788"/>
          <p14:tracePt t="167471" x="2751138" y="1347788"/>
          <p14:tracePt t="167489" x="2768600" y="1347788"/>
          <p14:tracePt t="167505" x="2795588" y="1347788"/>
          <p14:tracePt t="167521" x="2813050" y="1347788"/>
          <p14:tracePt t="167537" x="2857500" y="1347788"/>
          <p14:tracePt t="167553" x="2884488" y="1347788"/>
          <p14:tracePt t="167571" x="2919413" y="1347788"/>
          <p14:tracePt t="167586" x="2955925" y="1347788"/>
          <p14:tracePt t="167605" x="3000375" y="1347788"/>
          <p14:tracePt t="167621" x="3036888" y="1347788"/>
          <p14:tracePt t="167637" x="3062288" y="1347788"/>
          <p14:tracePt t="167671" x="3108325" y="1347788"/>
          <p14:tracePt t="167688" x="3116263" y="1347788"/>
          <p14:tracePt t="167751" x="3125788" y="1347788"/>
          <p14:tracePt t="167762" x="3133725" y="1347788"/>
          <p14:tracePt t="167774" x="3143250" y="1347788"/>
          <p14:tracePt t="167775" x="3152775" y="1347788"/>
          <p14:tracePt t="167787" x="3179763" y="1339850"/>
          <p14:tracePt t="167823" x="3179763" y="1330325"/>
          <p14:tracePt t="167824" x="3187700" y="1330325"/>
          <p14:tracePt t="167967" x="3170238" y="1330325"/>
          <p14:tracePt t="167976" x="3133725" y="1322388"/>
          <p14:tracePt t="167977" x="3081338" y="1312863"/>
          <p14:tracePt t="167987" x="2946400" y="1312863"/>
          <p14:tracePt t="168004" x="2840038" y="1312863"/>
          <p14:tracePt t="168021" x="2751138" y="1312863"/>
          <p14:tracePt t="168038" x="2705100" y="1312863"/>
          <p14:tracePt t="168054" x="2687638" y="1312863"/>
          <p14:tracePt t="168342" x="2687638" y="1322388"/>
          <p14:tracePt t="168347" x="2670175" y="1339850"/>
          <p14:tracePt t="168349" x="2660650" y="1339850"/>
          <p14:tracePt t="168354" x="2608263" y="1401763"/>
          <p14:tracePt t="168373" x="2509838" y="1455738"/>
          <p14:tracePt t="168387" x="2374900" y="1536700"/>
          <p14:tracePt t="168387" x="0" y="0"/>
        </p14:tracePtLst>
        <p14:tracePtLst>
          <p14:tracePt t="177396" x="571500" y="2660650"/>
          <p14:tracePt t="177403" x="561975" y="2660650"/>
          <p14:tracePt t="177737" x="554038" y="2670175"/>
          <p14:tracePt t="177745" x="544513" y="2679700"/>
          <p14:tracePt t="177749" x="536575" y="2687638"/>
          <p14:tracePt t="177757" x="536575" y="2697163"/>
          <p14:tracePt t="177774" x="527050" y="2705100"/>
          <p14:tracePt t="177812" x="527050" y="2714625"/>
          <p14:tracePt t="177916" x="527050" y="2705100"/>
          <p14:tracePt t="177925" x="527050" y="2697163"/>
          <p14:tracePt t="177929" x="527050" y="2687638"/>
          <p14:tracePt t="177933" x="527050" y="2670175"/>
          <p14:tracePt t="177942" x="554038" y="2616200"/>
          <p14:tracePt t="177958" x="571500" y="2562225"/>
          <p14:tracePt t="177975" x="608013" y="2500313"/>
          <p14:tracePt t="177993" x="633413" y="2446338"/>
          <p14:tracePt t="178009" x="679450" y="2374900"/>
          <p14:tracePt t="178026" x="704850" y="2322513"/>
          <p14:tracePt t="178043" x="731838" y="2268538"/>
          <p14:tracePt t="178058" x="768350" y="2214563"/>
          <p14:tracePt t="178058" x="768350" y="2205038"/>
          <p14:tracePt t="178077" x="803275" y="2152650"/>
          <p14:tracePt t="178093" x="847725" y="2089150"/>
          <p14:tracePt t="178109" x="893763" y="2027238"/>
          <p14:tracePt t="178126" x="928688" y="1955800"/>
          <p14:tracePt t="178126" x="928688" y="1946275"/>
          <p14:tracePt t="178145" x="973138" y="1893888"/>
          <p14:tracePt t="178159" x="1027113" y="1812925"/>
          <p14:tracePt t="178177" x="1071563" y="1758950"/>
          <p14:tracePt t="178192" x="1116013" y="1704975"/>
          <p14:tracePt t="178192" x="1125538" y="1697038"/>
          <p14:tracePt t="178210" x="1152525" y="1652588"/>
          <p14:tracePt t="178225" x="1204913" y="1598613"/>
          <p14:tracePt t="178243" x="1241425" y="1554163"/>
          <p14:tracePt t="178259" x="1276350" y="1509713"/>
          <p14:tracePt t="178276" x="1303338" y="1482725"/>
          <p14:tracePt t="178292" x="1330325" y="1446213"/>
          <p14:tracePt t="178309" x="1347788" y="1419225"/>
          <p14:tracePt t="178327" x="1384300" y="1393825"/>
          <p14:tracePt t="178342" x="1419225" y="1366838"/>
          <p14:tracePt t="178359" x="1455738" y="1339850"/>
          <p14:tracePt t="178377" x="1482725" y="1322388"/>
          <p14:tracePt t="178393" x="1509713" y="1303338"/>
          <p14:tracePt t="178409" x="1536700" y="1285875"/>
          <p14:tracePt t="178426" x="1554163" y="1276350"/>
          <p14:tracePt t="178443" x="1581150" y="1258888"/>
          <p14:tracePt t="178458" x="1608138" y="1250950"/>
          <p14:tracePt t="178476" x="1633538" y="1241425"/>
          <p14:tracePt t="178493" x="1670050" y="1241425"/>
          <p14:tracePt t="178509" x="1758950" y="1241425"/>
          <p14:tracePt t="178527" x="1803400" y="1241425"/>
          <p14:tracePt t="178542" x="1874838" y="1241425"/>
          <p14:tracePt t="178558" x="1946275" y="1241425"/>
          <p14:tracePt t="178558" x="1955800" y="1241425"/>
          <p14:tracePt t="178576" x="1990725" y="1241425"/>
          <p14:tracePt t="178592" x="2036763" y="1241425"/>
          <p14:tracePt t="178609" x="2089150" y="1241425"/>
          <p14:tracePt t="178625" x="2160588" y="1258888"/>
          <p14:tracePt t="178642" x="2224088" y="1268413"/>
          <p14:tracePt t="178642" x="2232025" y="1268413"/>
          <p14:tracePt t="178661" x="2286000" y="1285875"/>
          <p14:tracePt t="178675" x="2347913" y="1295400"/>
          <p14:tracePt t="178692" x="2411413" y="1312863"/>
          <p14:tracePt t="178709" x="2446338" y="1312863"/>
          <p14:tracePt t="178726" x="2455863" y="1312863"/>
          <p14:tracePt t="179821" x="2446338" y="1312863"/>
          <p14:tracePt t="179821" x="2438400" y="1322388"/>
          <p14:tracePt t="179825" x="2411413" y="1339850"/>
          <p14:tracePt t="179842" x="2339975" y="1374775"/>
          <p14:tracePt t="179843" x="2224088" y="1438275"/>
          <p14:tracePt t="179858" x="2116138" y="1490663"/>
          <p14:tracePt t="179877" x="2017713" y="1554163"/>
          <p14:tracePt t="179893" x="1911350" y="1589088"/>
          <p14:tracePt t="179910" x="1803400" y="1616075"/>
          <p14:tracePt t="179927" x="1670050" y="1660525"/>
          <p14:tracePt t="179943" x="1536700" y="1704975"/>
          <p14:tracePt t="179960" x="1438275" y="1758950"/>
          <p14:tracePt t="179976" x="1357313" y="1822450"/>
          <p14:tracePt t="179995" x="1295400" y="1884363"/>
          <p14:tracePt t="180010" x="1241425" y="1938338"/>
          <p14:tracePt t="180027" x="1196975" y="1982788"/>
          <p14:tracePt t="180043" x="1152525" y="2017713"/>
          <p14:tracePt t="180060" x="1098550" y="2062163"/>
          <p14:tracePt t="180077" x="1036638" y="2116138"/>
          <p14:tracePt t="180093" x="955675" y="2187575"/>
          <p14:tracePt t="180111" x="901700" y="2224088"/>
          <p14:tracePt t="180126" x="847725" y="2241550"/>
          <p14:tracePt t="180143" x="795338" y="2268538"/>
          <p14:tracePt t="180162" x="758825" y="2276475"/>
          <p14:tracePt t="180177" x="731838" y="2286000"/>
          <p14:tracePt t="180194" x="723900" y="2286000"/>
          <p14:tracePt t="180210" x="714375" y="2295525"/>
          <p14:tracePt t="180226" x="704850" y="2295525"/>
          <p14:tracePt t="180244" x="696913" y="2295525"/>
          <p14:tracePt t="180260" x="687388" y="2295525"/>
          <p14:tracePt t="180293" x="679450" y="2295525"/>
          <p14:tracePt t="180358" x="679450" y="2276475"/>
          <p14:tracePt t="180366" x="687388" y="2241550"/>
          <p14:tracePt t="180368" x="687388" y="2205038"/>
          <p14:tracePt t="180376" x="704850" y="2089150"/>
          <p14:tracePt t="180396" x="723900" y="2027238"/>
          <p14:tracePt t="180410" x="750888" y="1919288"/>
          <p14:tracePt t="180427" x="768350" y="1830388"/>
          <p14:tracePt t="180444" x="776288" y="1768475"/>
          <p14:tracePt t="180460" x="795338" y="1704975"/>
          <p14:tracePt t="180478" x="795338" y="1652588"/>
          <p14:tracePt t="180494" x="803275" y="1589088"/>
          <p14:tracePt t="180510" x="803275" y="1536700"/>
          <p14:tracePt t="180527" x="812800" y="1482725"/>
          <p14:tracePt t="180543" x="822325" y="1438275"/>
          <p14:tracePt t="180561" x="839788" y="1384300"/>
          <p14:tracePt t="180576" x="857250" y="1312863"/>
          <p14:tracePt t="180594" x="874713" y="1250950"/>
          <p14:tracePt t="180612" x="893763" y="1204913"/>
          <p14:tracePt t="180627" x="901700" y="1152525"/>
          <p14:tracePt t="180627" x="911225" y="1152525"/>
          <p14:tracePt t="180646" x="911225" y="1116013"/>
          <p14:tracePt t="180660" x="928688" y="1062038"/>
          <p14:tracePt t="180677" x="938213" y="1044575"/>
          <p14:tracePt t="180694" x="946150" y="1027113"/>
          <p14:tracePt t="180710" x="946150" y="1017588"/>
          <p14:tracePt t="180727" x="946150" y="1009650"/>
          <p14:tracePt t="180743" x="965200" y="990600"/>
          <p14:tracePt t="180760" x="973138" y="965200"/>
          <p14:tracePt t="180776" x="990600" y="901700"/>
          <p14:tracePt t="180793" x="1009650" y="874713"/>
          <p14:tracePt t="180811" x="1017588" y="847725"/>
          <p14:tracePt t="180826" x="1036638" y="830263"/>
          <p14:tracePt t="180844" x="1044575" y="822325"/>
          <p14:tracePt t="180860" x="1062038" y="803275"/>
          <p14:tracePt t="180952" x="1071563" y="803275"/>
          <p14:tracePt t="180954" x="1071563" y="822325"/>
          <p14:tracePt t="180960" x="1071563" y="830263"/>
          <p14:tracePt t="180962" x="1081088" y="884238"/>
          <p14:tracePt t="180976" x="1089025" y="938213"/>
          <p14:tracePt t="180992" x="1098550" y="990600"/>
          <p14:tracePt t="181011" x="1116013" y="1044575"/>
          <p14:tracePt t="181027" x="1116013" y="1089025"/>
          <p14:tracePt t="181045" x="1125538" y="1143000"/>
          <p14:tracePt t="181061" x="1133475" y="1179513"/>
          <p14:tracePt t="181077" x="1143000" y="1231900"/>
          <p14:tracePt t="181094" x="1160463" y="1285875"/>
          <p14:tracePt t="181110" x="1169988" y="1322388"/>
          <p14:tracePt t="181127" x="1187450" y="1357313"/>
          <p14:tracePt t="181127" x="1187450" y="1366838"/>
          <p14:tracePt t="181146" x="1204913" y="1401763"/>
          <p14:tracePt t="181160" x="1250950" y="1465263"/>
          <p14:tracePt t="181177" x="1285875" y="1500188"/>
          <p14:tracePt t="181192" x="1322388" y="1517650"/>
          <p14:tracePt t="181210" x="1357313" y="1536700"/>
          <p14:tracePt t="181226" x="1401763" y="1544638"/>
          <p14:tracePt t="181242" x="1446213" y="1544638"/>
          <p14:tracePt t="181260" x="1500188" y="1544638"/>
          <p14:tracePt t="181276" x="1544638" y="1544638"/>
          <p14:tracePt t="181293" x="1608138" y="1544638"/>
          <p14:tracePt t="181309" x="1679575" y="1527175"/>
          <p14:tracePt t="181327" x="1731963" y="1517650"/>
          <p14:tracePt t="181343" x="1785938" y="1490663"/>
          <p14:tracePt t="181343" x="1795463" y="1490663"/>
          <p14:tracePt t="181360" x="1822450" y="1473200"/>
          <p14:tracePt t="181377" x="1847850" y="1465263"/>
          <p14:tracePt t="181393" x="1857375" y="1455738"/>
          <p14:tracePt t="181410" x="1866900" y="1455738"/>
          <p14:tracePt t="181426" x="1884363" y="1438275"/>
          <p14:tracePt t="181444" x="1893888" y="1438275"/>
          <p14:tracePt t="181461" x="1901825" y="1428750"/>
          <p14:tracePt t="181477" x="1919288" y="1419225"/>
          <p14:tracePt t="181494" x="1938338" y="1393825"/>
          <p14:tracePt t="181511" x="1973263" y="1384300"/>
          <p14:tracePt t="181527" x="2036763" y="1339850"/>
          <p14:tracePt t="181544" x="2081213" y="1312863"/>
          <p14:tracePt t="181561" x="2116138" y="1285875"/>
          <p14:tracePt t="181561" x="2125663" y="1285875"/>
          <p14:tracePt t="181594" x="2160588" y="1258888"/>
          <p14:tracePt t="181596" x="2170113" y="1250950"/>
          <p14:tracePt t="181685" x="2160588" y="1258888"/>
          <p14:tracePt t="181687" x="2143125" y="1268413"/>
          <p14:tracePt t="181689" x="2133600" y="1276350"/>
          <p14:tracePt t="181693" x="2044700" y="1330325"/>
          <p14:tracePt t="181710" x="1919288" y="1374775"/>
          <p14:tracePt t="181726" x="1704975" y="1490663"/>
          <p14:tracePt t="181743" x="1527175" y="1598613"/>
          <p14:tracePt t="181760" x="1330325" y="1714500"/>
          <p14:tracePt t="181776" x="1152525" y="1822450"/>
          <p14:tracePt t="181793" x="1009650" y="1911350"/>
          <p14:tracePt t="181811" x="928688" y="1965325"/>
          <p14:tracePt t="181828" x="866775" y="2017713"/>
          <p14:tracePt t="181845" x="803275" y="2071688"/>
          <p14:tracePt t="181862" x="750888" y="2116138"/>
          <p14:tracePt t="181878" x="714375" y="2179638"/>
          <p14:tracePt t="181894" x="660400" y="2268538"/>
          <p14:tracePt t="181912" x="615950" y="2339975"/>
          <p14:tracePt t="181928" x="561975" y="2428875"/>
          <p14:tracePt t="181928" x="561975" y="2438400"/>
          <p14:tracePt t="181946" x="517525" y="2517775"/>
          <p14:tracePt t="181961" x="473075" y="2581275"/>
          <p14:tracePt t="181978" x="438150" y="2625725"/>
          <p14:tracePt t="181994" x="411163" y="2643188"/>
          <p14:tracePt t="182010" x="393700" y="2679700"/>
          <p14:tracePt t="182028" x="384175" y="2679700"/>
          <p14:tracePt t="182044" x="384175" y="2687638"/>
          <p14:tracePt t="182291" x="384175" y="2697163"/>
          <p14:tracePt t="182301" x="384175" y="2687638"/>
          <p14:tracePt t="182310" x="384175" y="2670175"/>
          <p14:tracePt t="182311" x="401638" y="2616200"/>
          <p14:tracePt t="182327" x="428625" y="2571750"/>
          <p14:tracePt t="182344" x="465138" y="2509838"/>
          <p14:tracePt t="182362" x="482600" y="2455863"/>
          <p14:tracePt t="182378" x="509588" y="2393950"/>
          <p14:tracePt t="182394" x="527050" y="2347913"/>
          <p14:tracePt t="182412" x="554038" y="2303463"/>
          <p14:tracePt t="182430" x="571500" y="2251075"/>
          <p14:tracePt t="182444" x="598488" y="2197100"/>
          <p14:tracePt t="182462" x="615950" y="2160588"/>
          <p14:tracePt t="182478" x="633413" y="2125663"/>
          <p14:tracePt t="182494" x="660400" y="2071688"/>
          <p14:tracePt t="182511" x="679450" y="2044700"/>
          <p14:tracePt t="182528" x="687388" y="2009775"/>
          <p14:tracePt t="182544" x="714375" y="1973263"/>
          <p14:tracePt t="182562" x="731838" y="1938338"/>
          <p14:tracePt t="182578" x="750888" y="1911350"/>
          <p14:tracePt t="182578" x="758825" y="1911350"/>
          <p14:tracePt t="182596" x="776288" y="1866900"/>
          <p14:tracePt t="182612" x="803275" y="1847850"/>
          <p14:tracePt t="182628" x="830263" y="1812925"/>
          <p14:tracePt t="182646" x="857250" y="1776413"/>
          <p14:tracePt t="182661" x="884238" y="1751013"/>
          <p14:tracePt t="182680" x="901700" y="1731963"/>
          <p14:tracePt t="182694" x="928688" y="1704975"/>
          <p14:tracePt t="182712" x="946150" y="1679575"/>
          <p14:tracePt t="182729" x="965200" y="1660525"/>
          <p14:tracePt t="182744" x="1000125" y="1643063"/>
          <p14:tracePt t="182763" x="1036638" y="1616075"/>
          <p14:tracePt t="182778" x="1081088" y="1589088"/>
          <p14:tracePt t="182794" x="1133475" y="1562100"/>
          <p14:tracePt t="182811" x="1169988" y="1536700"/>
          <p14:tracePt t="182828" x="1214438" y="1509713"/>
          <p14:tracePt t="182845" x="1258888" y="1482725"/>
          <p14:tracePt t="182861" x="1303338" y="1473200"/>
          <p14:tracePt t="182878" x="1322388" y="1446213"/>
          <p14:tracePt t="182894" x="1347788" y="1446213"/>
          <p14:tracePt t="182911" x="1357313" y="1438275"/>
          <p14:tracePt t="182929" x="1366838" y="1428750"/>
          <p14:tracePt t="182945" x="1384300" y="1428750"/>
          <p14:tracePt t="182961" x="1393825" y="1428750"/>
          <p14:tracePt t="182977" x="1419225" y="1419225"/>
          <p14:tracePt t="182993" x="1446213" y="1411288"/>
          <p14:tracePt t="183010" x="1490663" y="1401763"/>
          <p14:tracePt t="183027" x="1517650" y="1393825"/>
          <p14:tracePt t="183044" x="1554163" y="1384300"/>
          <p14:tracePt t="183060" x="1571625" y="1384300"/>
          <p14:tracePt t="183077" x="1598613" y="1384300"/>
          <p14:tracePt t="183093" x="1616075" y="1374775"/>
          <p14:tracePt t="183110" x="1633538" y="1374775"/>
          <p14:tracePt t="183127" x="1643063" y="1374775"/>
          <p14:tracePt t="183144" x="1660525" y="1366838"/>
          <p14:tracePt t="183160" x="1670050" y="1366838"/>
          <p14:tracePt t="183177" x="1679575" y="1366838"/>
          <p14:tracePt t="183193" x="1687513" y="1366838"/>
          <p14:tracePt t="183210" x="1697038" y="1366838"/>
          <p14:tracePt t="183250" x="1704975" y="1366838"/>
          <p14:tracePt t="183273" x="1714500" y="1366838"/>
          <p14:tracePt t="183298" x="1724025" y="1366838"/>
          <p14:tracePt t="183322" x="1731963" y="1366838"/>
          <p14:tracePt t="183324" x="1741488" y="1366838"/>
          <p14:tracePt t="183346" x="1758950" y="1366838"/>
          <p14:tracePt t="183348" x="1776413" y="1366838"/>
          <p14:tracePt t="183361" x="1803400" y="1366838"/>
          <p14:tracePt t="183378" x="1812925" y="1366838"/>
          <p14:tracePt t="183394" x="1822450" y="1366838"/>
          <p14:tracePt t="183411" x="1830388" y="1366838"/>
          <p14:tracePt t="183428" x="1839913" y="1366838"/>
          <p14:tracePt t="183445" x="1847850" y="1366838"/>
          <p14:tracePt t="183462" x="1866900" y="1366838"/>
          <p14:tracePt t="183478" x="1884363" y="1366838"/>
          <p14:tracePt t="183495" x="1893888" y="1366838"/>
          <p14:tracePt t="183511" x="1901825" y="1366838"/>
          <p14:tracePt t="183528" x="1919288" y="1366838"/>
          <p14:tracePt t="183545" x="1928813" y="1366838"/>
          <p14:tracePt t="183562" x="1946275" y="1366838"/>
          <p14:tracePt t="183578" x="1955800" y="1366838"/>
          <p14:tracePt t="183595" x="1965325" y="1366838"/>
          <p14:tracePt t="183611" x="1982788" y="1366838"/>
          <p14:tracePt t="183611" x="1990725" y="1366838"/>
          <p14:tracePt t="183631" x="2000250" y="1366838"/>
          <p14:tracePt t="183645" x="2027238" y="1366838"/>
          <p14:tracePt t="183661" x="2036763" y="1366838"/>
          <p14:tracePt t="183678" x="2044700" y="1366838"/>
          <p14:tracePt t="183695" x="2054225" y="1366838"/>
          <p14:tracePt t="183711" x="2062163" y="1366838"/>
          <p14:tracePt t="183728" x="2071688" y="1366838"/>
          <p14:tracePt t="183745" x="2116138" y="1366838"/>
          <p14:tracePt t="183762" x="2125663" y="1366838"/>
          <p14:tracePt t="183778" x="2152650" y="1366838"/>
          <p14:tracePt t="183795" x="2160588" y="1366838"/>
          <p14:tracePt t="183812" x="2170113" y="1366838"/>
          <p14:tracePt t="183828" x="2187575" y="1366838"/>
          <p14:tracePt t="183845" x="2214563" y="1366838"/>
          <p14:tracePt t="183862" x="2251075" y="1366838"/>
          <p14:tracePt t="183878" x="2268538" y="1357313"/>
          <p14:tracePt t="183896" x="2295525" y="1357313"/>
          <p14:tracePt t="183912" x="2312988" y="1357313"/>
          <p14:tracePt t="183928" x="2339975" y="1357313"/>
          <p14:tracePt t="183945" x="2357438" y="1357313"/>
          <p14:tracePt t="183961" x="2384425" y="1357313"/>
          <p14:tracePt t="183979" x="2411413" y="1357313"/>
          <p14:tracePt t="183994" x="2428875" y="1357313"/>
          <p14:tracePt t="184012" x="2455863" y="1357313"/>
          <p14:tracePt t="184028" x="2473325" y="1357313"/>
          <p14:tracePt t="184045" x="2490788" y="1357313"/>
          <p14:tracePt t="184062" x="2509838" y="1357313"/>
          <p14:tracePt t="184079" x="2527300" y="1357313"/>
          <p14:tracePt t="184095" x="2562225" y="1357313"/>
          <p14:tracePt t="184111" x="2581275" y="1357313"/>
          <p14:tracePt t="184128" x="2598738" y="1357313"/>
          <p14:tracePt t="184146" x="2608263" y="1357313"/>
          <p14:tracePt t="184187" x="2616200" y="1357313"/>
          <p14:tracePt t="184200" x="2625725" y="1357313"/>
          <p14:tracePt t="184205" x="2633663" y="1357313"/>
          <p14:tracePt t="184205" x="2643188" y="1357313"/>
          <p14:tracePt t="184217" x="2652713" y="1357313"/>
          <p14:tracePt t="184229" x="2670175" y="1357313"/>
          <p14:tracePt t="184245" x="2705100" y="1357313"/>
          <p14:tracePt t="184261" x="2768600" y="1357313"/>
          <p14:tracePt t="184277" x="2786063" y="1357313"/>
          <p14:tracePt t="184295" x="2830513" y="1357313"/>
          <p14:tracePt t="184328" x="2874963" y="1347788"/>
          <p14:tracePt t="184331" x="2894013" y="1339850"/>
          <p14:tracePt t="184346" x="2919413" y="1339850"/>
          <p14:tracePt t="184362" x="2928938" y="1339850"/>
          <p14:tracePt t="184379" x="2938463" y="1339850"/>
          <p14:tracePt t="184417" x="2946400" y="1339850"/>
          <p14:tracePt t="184477" x="2955925" y="1339850"/>
          <p14:tracePt t="184485" x="2965450" y="1339850"/>
          <p14:tracePt t="184492" x="2982913" y="1339850"/>
          <p14:tracePt t="184494" x="2990850" y="1339850"/>
          <p14:tracePt t="184511" x="3000375" y="1339850"/>
          <p14:tracePt t="184527" x="3027363" y="1339850"/>
          <p14:tracePt t="184544" x="3036888" y="1339850"/>
          <p14:tracePt t="184562" x="3044825" y="1339850"/>
          <p14:tracePt t="185110" x="0" y="0"/>
        </p14:tracePtLst>
        <p14:tracePtLst>
          <p14:tracePt t="193099" x="1608138" y="1285875"/>
          <p14:tracePt t="193149" x="1608138" y="1276350"/>
          <p14:tracePt t="193336" x="1608138" y="1285875"/>
          <p14:tracePt t="193368" x="1608138" y="1295400"/>
          <p14:tracePt t="193384" x="1608138" y="1303338"/>
          <p14:tracePt t="193395" x="1616075" y="1330325"/>
          <p14:tracePt t="193406" x="1625600" y="1384300"/>
          <p14:tracePt t="193419" x="1633538" y="1419225"/>
          <p14:tracePt t="193419" x="1643063" y="1428750"/>
          <p14:tracePt t="193434" x="1643063" y="1473200"/>
          <p14:tracePt t="193434" x="1652588" y="1482725"/>
          <p14:tracePt t="193450" x="1670050" y="1571625"/>
          <p14:tracePt t="193467" x="1704975" y="1724025"/>
          <p14:tracePt t="193467" x="1704975" y="1741488"/>
          <p14:tracePt t="193484" x="1751013" y="1919288"/>
          <p14:tracePt t="193500" x="1830388" y="2116138"/>
          <p14:tracePt t="193516" x="1928813" y="2322513"/>
          <p14:tracePt t="193534" x="2071688" y="2598738"/>
          <p14:tracePt t="193549" x="2232025" y="2894013"/>
          <p14:tracePt t="193566" x="2419350" y="3187700"/>
          <p14:tracePt t="193584" x="2544763" y="3357563"/>
          <p14:tracePt t="193599" x="2714625" y="3536950"/>
          <p14:tracePt t="193617" x="2874963" y="3670300"/>
          <p14:tracePt t="193617" x="2901950" y="3687763"/>
          <p14:tracePt t="193636" x="3054350" y="3768725"/>
          <p14:tracePt t="193650" x="3232150" y="3840163"/>
          <p14:tracePt t="193666" x="3411538" y="3875088"/>
          <p14:tracePt t="193684" x="3598863" y="3894138"/>
          <p14:tracePt t="193699" x="3786188" y="3894138"/>
          <p14:tracePt t="193716" x="3983038" y="3894138"/>
          <p14:tracePt t="193734" x="4116388" y="3867150"/>
          <p14:tracePt t="193765" x="4205288" y="3840163"/>
          <p14:tracePt t="193765" x="4224338" y="3830638"/>
          <p14:tracePt t="193767" x="4286250" y="3822700"/>
          <p14:tracePt t="193782" x="4375150" y="3803650"/>
          <p14:tracePt t="193798" x="4537075" y="3786188"/>
          <p14:tracePt t="193815" x="4660900" y="3768725"/>
          <p14:tracePt t="193832" x="4751388" y="3741738"/>
          <p14:tracePt t="193850" x="4830763" y="3705225"/>
          <p14:tracePt t="193866" x="4902200" y="3670300"/>
          <p14:tracePt t="193884" x="4956175" y="3643313"/>
          <p14:tracePt t="193900" x="5027613" y="3598863"/>
          <p14:tracePt t="193916" x="5099050" y="3562350"/>
          <p14:tracePt t="193935" x="5133975" y="3527425"/>
          <p14:tracePt t="193950" x="5160963" y="3500438"/>
          <p14:tracePt t="193966" x="5180013" y="3455988"/>
          <p14:tracePt t="193999" x="5180013" y="3419475"/>
          <p14:tracePt t="194001" x="5180013" y="3402013"/>
          <p14:tracePt t="194016" x="5170488" y="3330575"/>
          <p14:tracePt t="194033" x="5099050" y="3259138"/>
          <p14:tracePt t="194033" x="5081588" y="3241675"/>
          <p14:tracePt t="194051" x="4965700" y="3152775"/>
          <p14:tracePt t="194067" x="4776788" y="3044825"/>
          <p14:tracePt t="194083" x="4581525" y="2938463"/>
          <p14:tracePt t="194083" x="4562475" y="2919413"/>
          <p14:tracePt t="194101" x="4384675" y="2857500"/>
          <p14:tracePt t="194117" x="4224338" y="2803525"/>
          <p14:tracePt t="194117" x="4214813" y="2803525"/>
          <p14:tracePt t="194135" x="4054475" y="2759075"/>
          <p14:tracePt t="194151" x="3902075" y="2741613"/>
          <p14:tracePt t="194166" x="3724275" y="2732088"/>
          <p14:tracePt t="194166" x="3687763" y="2732088"/>
          <p14:tracePt t="194185" x="3527425" y="2732088"/>
          <p14:tracePt t="194199" x="3322638" y="2741613"/>
          <p14:tracePt t="194217" x="3187700" y="2795588"/>
          <p14:tracePt t="194233" x="3044825" y="2874963"/>
          <p14:tracePt t="194250" x="2901950" y="3000375"/>
          <p14:tracePt t="194267" x="2822575" y="3089275"/>
          <p14:tracePt t="194283" x="2714625" y="3205163"/>
          <p14:tracePt t="194301" x="2581275" y="3375025"/>
          <p14:tracePt t="194316" x="2411413" y="3608388"/>
          <p14:tracePt t="194333" x="2214563" y="3929063"/>
          <p14:tracePt t="194350" x="2054225" y="4197350"/>
          <p14:tracePt t="194366" x="1857375" y="4491038"/>
          <p14:tracePt t="194366" x="1830388" y="4545013"/>
          <p14:tracePt t="194385" x="1741488" y="4768850"/>
          <p14:tracePt t="194400" x="1687513" y="4929188"/>
          <p14:tracePt t="194417" x="1670050" y="5045075"/>
          <p14:tracePt t="194433" x="1670050" y="5099050"/>
          <p14:tracePt t="194449" x="1679575" y="5133975"/>
          <p14:tracePt t="194466" x="1704975" y="5205413"/>
          <p14:tracePt t="194483" x="1776413" y="5322888"/>
          <p14:tracePt t="194500" x="1857375" y="5446713"/>
          <p14:tracePt t="194516" x="1973263" y="5589588"/>
          <p14:tracePt t="194533" x="2133600" y="5759450"/>
          <p14:tracePt t="194550" x="2322513" y="5911850"/>
          <p14:tracePt t="194566" x="2589213" y="6099175"/>
          <p14:tracePt t="194583" x="2955925" y="6276975"/>
          <p14:tracePt t="194600" x="3348038" y="6394450"/>
          <p14:tracePt t="194616" x="3776663" y="6456363"/>
          <p14:tracePt t="194616" x="3813175" y="6456363"/>
          <p14:tracePt t="194634" x="4098925" y="6456363"/>
          <p14:tracePt t="194650" x="4295775" y="6394450"/>
          <p14:tracePt t="194667" x="4465638" y="6296025"/>
          <p14:tracePt t="194682" x="4670425" y="6170613"/>
          <p14:tracePt t="194701" x="4840288" y="6037263"/>
          <p14:tracePt t="194716" x="5000625" y="5894388"/>
          <p14:tracePt t="194733" x="5160963" y="5697538"/>
          <p14:tracePt t="194750" x="5268913" y="5510213"/>
          <p14:tracePt t="194766" x="5322888" y="5340350"/>
          <p14:tracePt t="194766" x="5330825" y="5322888"/>
          <p14:tracePt t="194785" x="5367338" y="5187950"/>
          <p14:tracePt t="194801" x="5384800" y="5072063"/>
          <p14:tracePt t="194817" x="5384800" y="4973638"/>
          <p14:tracePt t="194834" x="5384800" y="4894263"/>
          <p14:tracePt t="194851" x="5367338" y="4830763"/>
          <p14:tracePt t="194851" x="5367338" y="4822825"/>
          <p14:tracePt t="194869" x="5330825" y="4768850"/>
          <p14:tracePt t="194883" x="5276850" y="4697413"/>
          <p14:tracePt t="194900" x="5143500" y="4616450"/>
          <p14:tracePt t="194917" x="4991100" y="4545013"/>
          <p14:tracePt t="194934" x="4803775" y="4491038"/>
          <p14:tracePt t="194951" x="4527550" y="4419600"/>
          <p14:tracePt t="194967" x="4251325" y="4367213"/>
          <p14:tracePt t="194983" x="3965575" y="4348163"/>
          <p14:tracePt t="195001" x="3795713" y="4348163"/>
          <p14:tracePt t="195017" x="3608388" y="4348163"/>
          <p14:tracePt t="195034" x="3446463" y="4375150"/>
          <p14:tracePt t="195051" x="3303588" y="4419600"/>
          <p14:tracePt t="195067" x="3152775" y="4483100"/>
          <p14:tracePt t="195083" x="2990850" y="4572000"/>
          <p14:tracePt t="195100" x="2884488" y="4633913"/>
          <p14:tracePt t="195100" x="2874963" y="4643438"/>
          <p14:tracePt t="195119" x="2795588" y="4724400"/>
          <p14:tracePt t="195135" x="2724150" y="4803775"/>
          <p14:tracePt t="195151" x="2670175" y="4894263"/>
          <p14:tracePt t="195166" x="2616200" y="5010150"/>
          <p14:tracePt t="195183" x="2589213" y="5143500"/>
          <p14:tracePt t="195201" x="2581275" y="5276850"/>
          <p14:tracePt t="195217" x="2589213" y="5411788"/>
          <p14:tracePt t="195217" x="2598738" y="5438775"/>
          <p14:tracePt t="195235" x="2643188" y="5527675"/>
          <p14:tracePt t="195251" x="2714625" y="5589588"/>
          <p14:tracePt t="195267" x="2795588" y="5653088"/>
          <p14:tracePt t="195285" x="2894013" y="5715000"/>
          <p14:tracePt t="195301" x="3044825" y="5803900"/>
          <p14:tracePt t="195317" x="3170238" y="5857875"/>
          <p14:tracePt t="195333" x="3340100" y="5911850"/>
          <p14:tracePt t="195351" x="3517900" y="5946775"/>
          <p14:tracePt t="195367" x="3679825" y="5956300"/>
          <p14:tracePt t="195383" x="3840163" y="5938838"/>
          <p14:tracePt t="195401" x="3965575" y="5902325"/>
          <p14:tracePt t="195417" x="4089400" y="5867400"/>
          <p14:tracePt t="195417" x="4098925" y="5857875"/>
          <p14:tracePt t="195434" x="4197350" y="5813425"/>
          <p14:tracePt t="195451" x="4286250" y="5768975"/>
          <p14:tracePt t="195467" x="4375150" y="5724525"/>
          <p14:tracePt t="195500" x="4500563" y="5634038"/>
          <p14:tracePt t="195503" x="4598988" y="5545138"/>
          <p14:tracePt t="195517" x="4687888" y="5456238"/>
          <p14:tracePt t="195533" x="4741863" y="5357813"/>
          <p14:tracePt t="195550" x="4776788" y="5286375"/>
          <p14:tracePt t="195568" x="4795838" y="5224463"/>
          <p14:tracePt t="195584" x="4795838" y="5160963"/>
          <p14:tracePt t="195584" x="4795838" y="5153025"/>
          <p14:tracePt t="195601" x="4795838" y="5099050"/>
          <p14:tracePt t="195616" x="4776788" y="5062538"/>
          <p14:tracePt t="195633" x="4741863" y="5010150"/>
          <p14:tracePt t="195633" x="4741863" y="4991100"/>
          <p14:tracePt t="195650" x="4670425" y="4919663"/>
          <p14:tracePt t="195666" x="4518025" y="4822825"/>
          <p14:tracePt t="195683" x="4367213" y="4751388"/>
          <p14:tracePt t="195699" x="4160838" y="4660900"/>
          <p14:tracePt t="195716" x="3973513" y="4598988"/>
          <p14:tracePt t="195732" x="3786188" y="4554538"/>
          <p14:tracePt t="195749" x="3598863" y="4510088"/>
          <p14:tracePt t="195766" x="3473450" y="4491038"/>
          <p14:tracePt t="195782" x="3367088" y="4491038"/>
          <p14:tracePt t="195799" x="3259138" y="4483100"/>
          <p14:tracePt t="195816" x="3125788" y="4491038"/>
          <p14:tracePt t="195832" x="2973388" y="4527550"/>
          <p14:tracePt t="195849" x="2822575" y="4616450"/>
          <p14:tracePt t="195866" x="2697163" y="4697413"/>
          <p14:tracePt t="195882" x="2581275" y="4822825"/>
          <p14:tracePt t="195901" x="2500313" y="4929188"/>
          <p14:tracePt t="195917" x="2438400" y="5062538"/>
          <p14:tracePt t="195934" x="2419350" y="5180013"/>
          <p14:tracePt t="195950" x="2419350" y="5276850"/>
          <p14:tracePt t="195967" x="2438400" y="5367338"/>
          <p14:tracePt t="195984" x="2482850" y="5438775"/>
          <p14:tracePt t="196001" x="2544763" y="5500688"/>
          <p14:tracePt t="196017" x="2643188" y="5554663"/>
          <p14:tracePt t="196034" x="2776538" y="5616575"/>
          <p14:tracePt t="196051" x="2955925" y="5688013"/>
          <p14:tracePt t="196067" x="3170238" y="5759450"/>
          <p14:tracePt t="196084" x="3384550" y="5840413"/>
          <p14:tracePt t="196100" x="3633788" y="5894388"/>
          <p14:tracePt t="196117" x="3938588" y="5929313"/>
          <p14:tracePt t="196117" x="3965575" y="5929313"/>
          <p14:tracePt t="196136" x="4187825" y="5929313"/>
          <p14:tracePt t="196151" x="4483100" y="5894388"/>
          <p14:tracePt t="196151" x="4510088" y="5884863"/>
          <p14:tracePt t="196169" x="4741863" y="5795963"/>
          <p14:tracePt t="196184" x="4946650" y="5697538"/>
          <p14:tracePt t="196200" x="5099050" y="5599113"/>
          <p14:tracePt t="196217" x="5224463" y="5491163"/>
          <p14:tracePt t="196217" x="5241925" y="5473700"/>
          <p14:tracePt t="196234" x="5322888" y="5384800"/>
          <p14:tracePt t="196251" x="5384800" y="5303838"/>
          <p14:tracePt t="196267" x="5438775" y="5214938"/>
          <p14:tracePt t="196286" x="5473700" y="5126038"/>
          <p14:tracePt t="196300" x="5510213" y="5018088"/>
          <p14:tracePt t="196317" x="5537200" y="4911725"/>
          <p14:tracePt t="196335" x="5545138" y="4803775"/>
          <p14:tracePt t="196350" x="5545138" y="4714875"/>
          <p14:tracePt t="196369" x="5545138" y="4660900"/>
          <p14:tracePt t="196384" x="5518150" y="4616450"/>
          <p14:tracePt t="196401" x="5483225" y="4572000"/>
          <p14:tracePt t="196401" x="5473700" y="4554538"/>
          <p14:tracePt t="196419" x="5394325" y="4500563"/>
          <p14:tracePt t="196435" x="5241925" y="4402138"/>
          <p14:tracePt t="196451" x="4991100" y="4276725"/>
          <p14:tracePt t="196467" x="4633913" y="4125913"/>
          <p14:tracePt t="196484" x="4268788" y="3983038"/>
          <p14:tracePt t="196501" x="3857625" y="3875088"/>
          <p14:tracePt t="196517" x="3429000" y="3776663"/>
          <p14:tracePt t="196534" x="3081338" y="3705225"/>
          <p14:tracePt t="196549" x="2822575" y="3660775"/>
          <p14:tracePt t="196566" x="2598738" y="3625850"/>
          <p14:tracePt t="196583" x="2384425" y="3625850"/>
          <p14:tracePt t="196600" x="2214563" y="3643313"/>
          <p14:tracePt t="196616" x="2054225" y="3705225"/>
          <p14:tracePt t="196633" x="1857375" y="3803650"/>
          <p14:tracePt t="196650" x="1670050" y="3946525"/>
          <p14:tracePt t="196666" x="1509713" y="4081463"/>
          <p14:tracePt t="196683" x="1366838" y="4214813"/>
          <p14:tracePt t="196700" x="1276350" y="4322763"/>
          <p14:tracePt t="196716" x="1204913" y="4419600"/>
          <p14:tracePt t="196734" x="1179513" y="4483100"/>
          <p14:tracePt t="196750" x="1143000" y="4562475"/>
          <p14:tracePt t="196767" x="1125538" y="4643438"/>
          <p14:tracePt t="196767" x="1125538" y="4660900"/>
          <p14:tracePt t="196784" x="1125538" y="4724400"/>
          <p14:tracePt t="196800" x="1133475" y="4803775"/>
          <p14:tracePt t="196816" x="1160463" y="4875213"/>
          <p14:tracePt t="196833" x="1250950" y="4965700"/>
          <p14:tracePt t="196851" x="1366838" y="5054600"/>
          <p14:tracePt t="196851" x="1384300" y="5062538"/>
          <p14:tracePt t="196868" x="1652588" y="5205413"/>
          <p14:tracePt t="196885" x="1990725" y="5340350"/>
          <p14:tracePt t="196901" x="2411413" y="5491163"/>
          <p14:tracePt t="196918" x="2840038" y="5608638"/>
          <p14:tracePt t="196935" x="3197225" y="5661025"/>
          <p14:tracePt t="196935" x="3232150" y="5670550"/>
          <p14:tracePt t="196952" x="3500438" y="5688013"/>
          <p14:tracePt t="196968" x="3830638" y="5688013"/>
          <p14:tracePt t="196985" x="4179888" y="5680075"/>
          <p14:tracePt t="197001" x="4554538" y="5626100"/>
          <p14:tracePt t="197017" x="4938713" y="5527675"/>
          <p14:tracePt t="197035" x="5232400" y="5411788"/>
          <p14:tracePt t="197051" x="5491163" y="5286375"/>
          <p14:tracePt t="197051" x="5510213" y="5268913"/>
          <p14:tracePt t="197068" x="5653088" y="5153025"/>
          <p14:tracePt t="197085" x="5776913" y="5000625"/>
          <p14:tracePt t="197102" x="5867400" y="4875213"/>
          <p14:tracePt t="197118" x="5938838" y="4705350"/>
          <p14:tracePt t="197134" x="5973763" y="4589463"/>
          <p14:tracePt t="197134" x="5983288" y="4581525"/>
          <p14:tracePt t="197153" x="5983288" y="4483100"/>
          <p14:tracePt t="197167" x="5983288" y="4357688"/>
          <p14:tracePt t="197185" x="5973763" y="4232275"/>
          <p14:tracePt t="197201" x="5902325" y="4037013"/>
          <p14:tracePt t="197219" x="5803900" y="3867150"/>
          <p14:tracePt t="197234" x="5670550" y="3679825"/>
          <p14:tracePt t="197251" x="5483225" y="3455988"/>
          <p14:tracePt t="197269" x="5241925" y="3224213"/>
          <p14:tracePt t="197285" x="4946650" y="2990850"/>
          <p14:tracePt t="197301" x="4616450" y="2759075"/>
          <p14:tracePt t="197319" x="4384675" y="2616200"/>
          <p14:tracePt t="197334" x="4224338" y="2554288"/>
          <p14:tracePt t="197351" x="4044950" y="2509838"/>
          <p14:tracePt t="197367" x="3822700" y="2490788"/>
          <p14:tracePt t="197385" x="3589338" y="2482850"/>
          <p14:tracePt t="197401" x="3384550" y="2527300"/>
          <p14:tracePt t="197418" x="3187700" y="2598738"/>
          <p14:tracePt t="197435" x="3027363" y="2679700"/>
          <p14:tracePt t="197451" x="2874963" y="2776538"/>
          <p14:tracePt t="197468" x="2751138" y="2867025"/>
          <p14:tracePt t="197484" x="2652713" y="2965450"/>
          <p14:tracePt t="197501" x="2554288" y="3116263"/>
          <p14:tracePt t="197518" x="2473325" y="3268663"/>
          <p14:tracePt t="197534" x="2438400" y="3429000"/>
          <p14:tracePt t="197550" x="2411413" y="3589338"/>
          <p14:tracePt t="197567" x="2411413" y="3768725"/>
          <p14:tracePt t="197584" x="2446338" y="3911600"/>
          <p14:tracePt t="197601" x="2517775" y="4062413"/>
          <p14:tracePt t="197617" x="2670175" y="4251325"/>
          <p14:tracePt t="197635" x="2857500" y="4419600"/>
          <p14:tracePt t="197650" x="3125788" y="4589463"/>
          <p14:tracePt t="197667" x="3490913" y="4786313"/>
          <p14:tracePt t="197684" x="3830638" y="4894263"/>
          <p14:tracePt t="197700" x="4187825" y="4973638"/>
          <p14:tracePt t="197717" x="4554538" y="4973638"/>
          <p14:tracePt t="197734" x="4857750" y="4956175"/>
          <p14:tracePt t="197734" x="4902200" y="4946650"/>
          <p14:tracePt t="197753" x="5108575" y="4875213"/>
          <p14:tracePt t="197768" x="5286375" y="4714875"/>
          <p14:tracePt t="197785" x="5411788" y="4537075"/>
          <p14:tracePt t="197801" x="5510213" y="4313238"/>
          <p14:tracePt t="197819" x="5554663" y="4152900"/>
          <p14:tracePt t="197836" x="5608638" y="3929063"/>
          <p14:tracePt t="197851" x="5626100" y="3660775"/>
          <p14:tracePt t="197869" x="5626100" y="3419475"/>
          <p14:tracePt t="197885" x="5616575" y="3224213"/>
          <p14:tracePt t="197901" x="5537200" y="3017838"/>
          <p14:tracePt t="197919" x="5446713" y="2911475"/>
          <p14:tracePt t="197934" x="5340350" y="2822575"/>
          <p14:tracePt t="197951" x="5170488" y="2724150"/>
          <p14:tracePt t="197968" x="4946650" y="2670175"/>
          <p14:tracePt t="197985" x="4660900" y="2633663"/>
          <p14:tracePt t="197985" x="4625975" y="2625725"/>
          <p14:tracePt t="198003" x="4295775" y="2616200"/>
          <p14:tracePt t="198019" x="3929063" y="2616200"/>
          <p14:tracePt t="198035" x="3581400" y="2643188"/>
          <p14:tracePt t="198051" x="3241675" y="2741613"/>
          <p14:tracePt t="198069" x="2946400" y="2911475"/>
          <p14:tracePt t="198085" x="2751138" y="3081338"/>
          <p14:tracePt t="198101" x="2608263" y="3259138"/>
          <p14:tracePt t="198119" x="2527300" y="3429000"/>
          <p14:tracePt t="198119" x="2517775" y="3438525"/>
          <p14:tracePt t="198137" x="2500313" y="3554413"/>
          <p14:tracePt t="198151" x="2500313" y="3660775"/>
          <p14:tracePt t="198169" x="2527300" y="3732213"/>
          <p14:tracePt t="198185" x="2571750" y="3795713"/>
          <p14:tracePt t="198185" x="2589213" y="3803650"/>
          <p14:tracePt t="198218" x="2732088" y="3911600"/>
          <p14:tracePt t="198221" x="2894013" y="3990975"/>
          <p14:tracePt t="198235" x="3143250" y="4089400"/>
          <p14:tracePt t="198235" x="3197225" y="4108450"/>
          <p14:tracePt t="198253" x="3527425" y="4241800"/>
          <p14:tracePt t="198269" x="3902075" y="4357688"/>
          <p14:tracePt t="198285" x="4313238" y="4429125"/>
          <p14:tracePt t="198301" x="4732338" y="4456113"/>
          <p14:tracePt t="198319" x="4965700" y="4456113"/>
          <p14:tracePt t="198335" x="5116513" y="4394200"/>
          <p14:tracePt t="198351" x="5259388" y="4268788"/>
          <p14:tracePt t="198370" x="5357813" y="4143375"/>
          <p14:tracePt t="198385" x="5419725" y="4000500"/>
          <p14:tracePt t="198402" x="5465763" y="3822700"/>
          <p14:tracePt t="198419" x="5465763" y="3697288"/>
          <p14:tracePt t="198435" x="5456238" y="3581400"/>
          <p14:tracePt t="198435" x="5446713" y="3571875"/>
          <p14:tracePt t="198452" x="5411788" y="3500438"/>
          <p14:tracePt t="198469" x="5357813" y="3446463"/>
          <p14:tracePt t="198486" x="5322888" y="3419475"/>
          <p14:tracePt t="198501" x="5232400" y="3375025"/>
          <p14:tracePt t="198519" x="5133975" y="3330575"/>
          <p14:tracePt t="198536" x="4973638" y="3286125"/>
          <p14:tracePt t="198551" x="4830763" y="3268663"/>
          <p14:tracePt t="198569" x="4751388" y="3259138"/>
          <p14:tracePt t="198585" x="4714875" y="3259138"/>
          <p14:tracePt t="198724" x="4714875" y="3268663"/>
          <p14:tracePt t="198733" x="4724400" y="3276600"/>
          <p14:tracePt t="198737" x="4732338" y="3286125"/>
          <p14:tracePt t="198741" x="4751388" y="3303588"/>
          <p14:tracePt t="198741" x="4768850" y="3313113"/>
          <p14:tracePt t="198752" x="4848225" y="3348038"/>
          <p14:tracePt t="198769" x="5000625" y="3411538"/>
          <p14:tracePt t="198785" x="5187950" y="3473450"/>
          <p14:tracePt t="198802" x="5394325" y="3527425"/>
          <p14:tracePt t="198819" x="5465763" y="3527425"/>
          <p14:tracePt t="198835" x="5483225" y="3527425"/>
          <p14:tracePt t="198853" x="5491163" y="3527425"/>
          <p14:tracePt t="199026" x="5510213" y="3527425"/>
          <p14:tracePt t="199028" x="0" y="0"/>
        </p14:tracePtLst>
      </p14:laserTrace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3362"/>
            <a:ext cx="8229600" cy="1143000"/>
          </a:xfrm>
        </p:spPr>
        <p:txBody>
          <a:bodyPr>
            <a:normAutofit/>
          </a:bodyPr>
          <a:lstStyle/>
          <a:p>
            <a:r>
              <a:rPr lang="en-US" dirty="0"/>
              <a:t>Analysis of LTI </a:t>
            </a:r>
            <a:r>
              <a:rPr lang="en-US" dirty="0" smtClean="0"/>
              <a:t>Systems</a:t>
            </a:r>
            <a:endParaRPr lang="en-US" dirty="0"/>
          </a:p>
        </p:txBody>
      </p:sp>
      <p:grpSp>
        <p:nvGrpSpPr>
          <p:cNvPr id="4" name="Group 3"/>
          <p:cNvGrpSpPr/>
          <p:nvPr/>
        </p:nvGrpSpPr>
        <p:grpSpPr>
          <a:xfrm>
            <a:off x="2123728" y="565150"/>
            <a:ext cx="4956536" cy="1603202"/>
            <a:chOff x="2123728" y="900286"/>
            <a:chExt cx="4956536" cy="1603202"/>
          </a:xfrm>
        </p:grpSpPr>
        <p:graphicFrame>
          <p:nvGraphicFramePr>
            <p:cNvPr id="5" name="Object 4"/>
            <p:cNvGraphicFramePr>
              <a:graphicFrameLocks noChangeAspect="1"/>
            </p:cNvGraphicFramePr>
            <p:nvPr>
              <p:extLst>
                <p:ext uri="{D42A27DB-BD31-4B8C-83A1-F6EECF244321}">
                  <p14:modId xmlns:p14="http://schemas.microsoft.com/office/powerpoint/2010/main" val="2084910751"/>
                </p:ext>
              </p:extLst>
            </p:nvPr>
          </p:nvGraphicFramePr>
          <p:xfrm>
            <a:off x="4017963" y="1060450"/>
            <a:ext cx="1109662" cy="1443038"/>
          </p:xfrm>
          <a:graphic>
            <a:graphicData uri="http://schemas.openxmlformats.org/presentationml/2006/ole">
              <mc:AlternateContent xmlns:mc="http://schemas.openxmlformats.org/markup-compatibility/2006">
                <mc:Choice xmlns:v="urn:schemas-microsoft-com:vml" Requires="v">
                  <p:oleObj spid="_x0000_s6286" name="Equation" r:id="rId6" imgW="126720" imgH="164880" progId="Equation.3">
                    <p:embed/>
                  </p:oleObj>
                </mc:Choice>
                <mc:Fallback>
                  <p:oleObj name="Equation" r:id="rId6" imgW="126720" imgH="164880" progId="Equation.3">
                    <p:embed/>
                    <p:pic>
                      <p:nvPicPr>
                        <p:cNvPr id="0" name=""/>
                        <p:cNvPicPr>
                          <a:picLocks noChangeAspect="1" noChangeArrowheads="1"/>
                        </p:cNvPicPr>
                        <p:nvPr/>
                      </p:nvPicPr>
                      <p:blipFill>
                        <a:blip r:embed="rId7"/>
                        <a:srcRect/>
                        <a:stretch>
                          <a:fillRect/>
                        </a:stretch>
                      </p:blipFill>
                      <p:spPr bwMode="auto">
                        <a:xfrm>
                          <a:off x="4017963" y="1060450"/>
                          <a:ext cx="1109662" cy="1443038"/>
                        </a:xfrm>
                        <a:prstGeom prst="rect">
                          <a:avLst/>
                        </a:prstGeom>
                        <a:solidFill>
                          <a:schemeClr val="accent6">
                            <a:lumMod val="60000"/>
                            <a:lumOff val="40000"/>
                          </a:schemeClr>
                        </a:solidFill>
                        <a:ln>
                          <a:solidFill>
                            <a:srgbClr val="FF0000"/>
                          </a:solidFill>
                        </a:ln>
                      </p:spPr>
                    </p:pic>
                  </p:oleObj>
                </mc:Fallback>
              </mc:AlternateContent>
            </a:graphicData>
          </a:graphic>
        </p:graphicFrame>
        <p:cxnSp>
          <p:nvCxnSpPr>
            <p:cNvPr id="6" name="Straight Arrow Connector 5"/>
            <p:cNvCxnSpPr/>
            <p:nvPr/>
          </p:nvCxnSpPr>
          <p:spPr>
            <a:xfrm>
              <a:off x="2123728" y="1772816"/>
              <a:ext cx="1728192" cy="0"/>
            </a:xfrm>
            <a:prstGeom prst="straightConnector1">
              <a:avLst/>
            </a:prstGeom>
            <a:ln w="508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5352072" y="1772816"/>
              <a:ext cx="1728192" cy="0"/>
            </a:xfrm>
            <a:prstGeom prst="straightConnector1">
              <a:avLst/>
            </a:prstGeom>
            <a:ln w="508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aphicFrame>
          <p:nvGraphicFramePr>
            <p:cNvPr id="8" name="Object 7"/>
            <p:cNvGraphicFramePr>
              <a:graphicFrameLocks noChangeAspect="1"/>
            </p:cNvGraphicFramePr>
            <p:nvPr>
              <p:extLst>
                <p:ext uri="{D42A27DB-BD31-4B8C-83A1-F6EECF244321}">
                  <p14:modId xmlns:p14="http://schemas.microsoft.com/office/powerpoint/2010/main" val="1039267018"/>
                </p:ext>
              </p:extLst>
            </p:nvPr>
          </p:nvGraphicFramePr>
          <p:xfrm>
            <a:off x="2130425" y="925686"/>
            <a:ext cx="1443038" cy="998538"/>
          </p:xfrm>
          <a:graphic>
            <a:graphicData uri="http://schemas.openxmlformats.org/presentationml/2006/ole">
              <mc:AlternateContent xmlns:mc="http://schemas.openxmlformats.org/markup-compatibility/2006">
                <mc:Choice xmlns:v="urn:schemas-microsoft-com:vml" Requires="v">
                  <p:oleObj spid="_x0000_s6287" name="Equation" r:id="rId8" imgW="330120" imgH="228600" progId="Equation.3">
                    <p:embed/>
                  </p:oleObj>
                </mc:Choice>
                <mc:Fallback>
                  <p:oleObj name="Equation" r:id="rId8" imgW="330120" imgH="228600" progId="Equation.3">
                    <p:embed/>
                    <p:pic>
                      <p:nvPicPr>
                        <p:cNvPr id="0" name=""/>
                        <p:cNvPicPr>
                          <a:picLocks noChangeAspect="1" noChangeArrowheads="1"/>
                        </p:cNvPicPr>
                        <p:nvPr/>
                      </p:nvPicPr>
                      <p:blipFill>
                        <a:blip r:embed="rId9"/>
                        <a:srcRect/>
                        <a:stretch>
                          <a:fillRect/>
                        </a:stretch>
                      </p:blipFill>
                      <p:spPr bwMode="auto">
                        <a:xfrm>
                          <a:off x="2130425" y="925686"/>
                          <a:ext cx="1443038" cy="998538"/>
                        </a:xfrm>
                        <a:prstGeom prst="rect">
                          <a:avLst/>
                        </a:prstGeom>
                        <a:noFill/>
                        <a:ln w="9525">
                          <a:noFill/>
                          <a:miter lim="800000"/>
                          <a:headEnd/>
                          <a:tailEnd/>
                        </a:ln>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744420133"/>
                </p:ext>
              </p:extLst>
            </p:nvPr>
          </p:nvGraphicFramePr>
          <p:xfrm>
            <a:off x="5467350" y="900286"/>
            <a:ext cx="1498600" cy="1000125"/>
          </p:xfrm>
          <a:graphic>
            <a:graphicData uri="http://schemas.openxmlformats.org/presentationml/2006/ole">
              <mc:AlternateContent xmlns:mc="http://schemas.openxmlformats.org/markup-compatibility/2006">
                <mc:Choice xmlns:v="urn:schemas-microsoft-com:vml" Requires="v">
                  <p:oleObj spid="_x0000_s6288" name="Equation" r:id="rId10" imgW="342720" imgH="228600" progId="Equation.3">
                    <p:embed/>
                  </p:oleObj>
                </mc:Choice>
                <mc:Fallback>
                  <p:oleObj name="Equation" r:id="rId10" imgW="342720" imgH="228600" progId="Equation.3">
                    <p:embed/>
                    <p:pic>
                      <p:nvPicPr>
                        <p:cNvPr id="0" name=""/>
                        <p:cNvPicPr>
                          <a:picLocks noChangeAspect="1" noChangeArrowheads="1"/>
                        </p:cNvPicPr>
                        <p:nvPr/>
                      </p:nvPicPr>
                      <p:blipFill>
                        <a:blip r:embed="rId11"/>
                        <a:srcRect/>
                        <a:stretch>
                          <a:fillRect/>
                        </a:stretch>
                      </p:blipFill>
                      <p:spPr bwMode="auto">
                        <a:xfrm>
                          <a:off x="5467350" y="900286"/>
                          <a:ext cx="14986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nvGrpSpPr>
          <p:cNvPr id="10" name="Group 9"/>
          <p:cNvGrpSpPr/>
          <p:nvPr/>
        </p:nvGrpSpPr>
        <p:grpSpPr>
          <a:xfrm>
            <a:off x="2046288" y="3686175"/>
            <a:ext cx="5033976" cy="1547639"/>
            <a:chOff x="2046288" y="900063"/>
            <a:chExt cx="5033976" cy="1547639"/>
          </a:xfrm>
        </p:grpSpPr>
        <p:graphicFrame>
          <p:nvGraphicFramePr>
            <p:cNvPr id="11" name="Object 10"/>
            <p:cNvGraphicFramePr>
              <a:graphicFrameLocks noChangeAspect="1"/>
            </p:cNvGraphicFramePr>
            <p:nvPr>
              <p:extLst>
                <p:ext uri="{D42A27DB-BD31-4B8C-83A1-F6EECF244321}">
                  <p14:modId xmlns:p14="http://schemas.microsoft.com/office/powerpoint/2010/main" val="347175965"/>
                </p:ext>
              </p:extLst>
            </p:nvPr>
          </p:nvGraphicFramePr>
          <p:xfrm>
            <a:off x="3962400" y="1115790"/>
            <a:ext cx="1220788" cy="1331912"/>
          </p:xfrm>
          <a:graphic>
            <a:graphicData uri="http://schemas.openxmlformats.org/presentationml/2006/ole">
              <mc:AlternateContent xmlns:mc="http://schemas.openxmlformats.org/markup-compatibility/2006">
                <mc:Choice xmlns:v="urn:schemas-microsoft-com:vml" Requires="v">
                  <p:oleObj spid="_x0000_s6289" name="Equation" r:id="rId12" imgW="139680" imgH="152280" progId="Equation.3">
                    <p:embed/>
                  </p:oleObj>
                </mc:Choice>
                <mc:Fallback>
                  <p:oleObj name="Equation" r:id="rId12" imgW="139680" imgH="152280" progId="Equation.3">
                    <p:embed/>
                    <p:pic>
                      <p:nvPicPr>
                        <p:cNvPr id="0" name=""/>
                        <p:cNvPicPr>
                          <a:picLocks noChangeAspect="1" noChangeArrowheads="1"/>
                        </p:cNvPicPr>
                        <p:nvPr/>
                      </p:nvPicPr>
                      <p:blipFill>
                        <a:blip r:embed="rId13"/>
                        <a:srcRect/>
                        <a:stretch>
                          <a:fillRect/>
                        </a:stretch>
                      </p:blipFill>
                      <p:spPr bwMode="auto">
                        <a:xfrm>
                          <a:off x="3962400" y="1115790"/>
                          <a:ext cx="1220788" cy="1331912"/>
                        </a:xfrm>
                        <a:prstGeom prst="rect">
                          <a:avLst/>
                        </a:prstGeom>
                        <a:solidFill>
                          <a:schemeClr val="accent6">
                            <a:lumMod val="60000"/>
                            <a:lumOff val="40000"/>
                          </a:schemeClr>
                        </a:solidFill>
                        <a:ln>
                          <a:solidFill>
                            <a:srgbClr val="FF0000"/>
                          </a:solidFill>
                        </a:ln>
                      </p:spPr>
                    </p:pic>
                  </p:oleObj>
                </mc:Fallback>
              </mc:AlternateContent>
            </a:graphicData>
          </a:graphic>
        </p:graphicFrame>
        <p:cxnSp>
          <p:nvCxnSpPr>
            <p:cNvPr id="12" name="Straight Arrow Connector 11"/>
            <p:cNvCxnSpPr/>
            <p:nvPr/>
          </p:nvCxnSpPr>
          <p:spPr>
            <a:xfrm>
              <a:off x="2123728" y="1772816"/>
              <a:ext cx="1728192" cy="0"/>
            </a:xfrm>
            <a:prstGeom prst="straightConnector1">
              <a:avLst/>
            </a:prstGeom>
            <a:ln w="508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352072" y="1772816"/>
              <a:ext cx="1728192" cy="0"/>
            </a:xfrm>
            <a:prstGeom prst="straightConnector1">
              <a:avLst/>
            </a:prstGeom>
            <a:ln w="508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aphicFrame>
          <p:nvGraphicFramePr>
            <p:cNvPr id="14" name="Object 13"/>
            <p:cNvGraphicFramePr>
              <a:graphicFrameLocks noChangeAspect="1"/>
            </p:cNvGraphicFramePr>
            <p:nvPr>
              <p:extLst>
                <p:ext uri="{D42A27DB-BD31-4B8C-83A1-F6EECF244321}">
                  <p14:modId xmlns:p14="http://schemas.microsoft.com/office/powerpoint/2010/main" val="521765190"/>
                </p:ext>
              </p:extLst>
            </p:nvPr>
          </p:nvGraphicFramePr>
          <p:xfrm>
            <a:off x="2046288" y="925463"/>
            <a:ext cx="1609725" cy="1000125"/>
          </p:xfrm>
          <a:graphic>
            <a:graphicData uri="http://schemas.openxmlformats.org/presentationml/2006/ole">
              <mc:AlternateContent xmlns:mc="http://schemas.openxmlformats.org/markup-compatibility/2006">
                <mc:Choice xmlns:v="urn:schemas-microsoft-com:vml" Requires="v">
                  <p:oleObj spid="_x0000_s6290" name="Equation" r:id="rId14" imgW="368280" imgH="228600" progId="Equation.3">
                    <p:embed/>
                  </p:oleObj>
                </mc:Choice>
                <mc:Fallback>
                  <p:oleObj name="Equation" r:id="rId14" imgW="368280" imgH="228600" progId="Equation.3">
                    <p:embed/>
                    <p:pic>
                      <p:nvPicPr>
                        <p:cNvPr id="0" name=""/>
                        <p:cNvPicPr>
                          <a:picLocks noChangeAspect="1" noChangeArrowheads="1"/>
                        </p:cNvPicPr>
                        <p:nvPr/>
                      </p:nvPicPr>
                      <p:blipFill>
                        <a:blip r:embed="rId15"/>
                        <a:srcRect/>
                        <a:stretch>
                          <a:fillRect/>
                        </a:stretch>
                      </p:blipFill>
                      <p:spPr bwMode="auto">
                        <a:xfrm>
                          <a:off x="2046288" y="925463"/>
                          <a:ext cx="1609725" cy="1000125"/>
                        </a:xfrm>
                        <a:prstGeom prst="rect">
                          <a:avLst/>
                        </a:prstGeom>
                        <a:noFill/>
                        <a:ln w="9525">
                          <a:noFill/>
                          <a:miter lim="800000"/>
                          <a:headEnd/>
                          <a:tailEnd/>
                        </a:ln>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265174153"/>
                </p:ext>
              </p:extLst>
            </p:nvPr>
          </p:nvGraphicFramePr>
          <p:xfrm>
            <a:off x="5357813" y="900063"/>
            <a:ext cx="1720850" cy="1000125"/>
          </p:xfrm>
          <a:graphic>
            <a:graphicData uri="http://schemas.openxmlformats.org/presentationml/2006/ole">
              <mc:AlternateContent xmlns:mc="http://schemas.openxmlformats.org/markup-compatibility/2006">
                <mc:Choice xmlns:v="urn:schemas-microsoft-com:vml" Requires="v">
                  <p:oleObj spid="_x0000_s6291" name="Equation" r:id="rId16" imgW="393480" imgH="228600" progId="Equation.3">
                    <p:embed/>
                  </p:oleObj>
                </mc:Choice>
                <mc:Fallback>
                  <p:oleObj name="Equation" r:id="rId16" imgW="393480" imgH="228600" progId="Equation.3">
                    <p:embed/>
                    <p:pic>
                      <p:nvPicPr>
                        <p:cNvPr id="0" name=""/>
                        <p:cNvPicPr>
                          <a:picLocks noChangeAspect="1" noChangeArrowheads="1"/>
                        </p:cNvPicPr>
                        <p:nvPr/>
                      </p:nvPicPr>
                      <p:blipFill>
                        <a:blip r:embed="rId17"/>
                        <a:srcRect/>
                        <a:stretch>
                          <a:fillRect/>
                        </a:stretch>
                      </p:blipFill>
                      <p:spPr bwMode="auto">
                        <a:xfrm>
                          <a:off x="5357813" y="900063"/>
                          <a:ext cx="172085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nvGrpSpPr>
          <p:cNvPr id="16" name="Group 15"/>
          <p:cNvGrpSpPr/>
          <p:nvPr/>
        </p:nvGrpSpPr>
        <p:grpSpPr>
          <a:xfrm>
            <a:off x="1705440" y="2280517"/>
            <a:ext cx="5867112" cy="1461419"/>
            <a:chOff x="1705440" y="2615653"/>
            <a:chExt cx="5867112" cy="1461419"/>
          </a:xfrm>
        </p:grpSpPr>
        <p:sp>
          <p:nvSpPr>
            <p:cNvPr id="17" name="Down Arrow 16"/>
            <p:cNvSpPr/>
            <p:nvPr/>
          </p:nvSpPr>
          <p:spPr>
            <a:xfrm>
              <a:off x="4211960" y="2636912"/>
              <a:ext cx="792088" cy="14401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TextBox 17"/>
            <p:cNvSpPr txBox="1"/>
            <p:nvPr/>
          </p:nvSpPr>
          <p:spPr>
            <a:xfrm>
              <a:off x="1705440" y="2895327"/>
              <a:ext cx="2506520" cy="461665"/>
            </a:xfrm>
            <a:prstGeom prst="rect">
              <a:avLst/>
            </a:prstGeom>
            <a:noFill/>
          </p:spPr>
          <p:txBody>
            <a:bodyPr wrap="none" rtlCol="0">
              <a:spAutoFit/>
            </a:bodyPr>
            <a:lstStyle/>
            <a:p>
              <a:r>
                <a:rPr lang="en-IN" sz="2400" b="1" dirty="0" smtClean="0">
                  <a:effectLst>
                    <a:outerShdw blurRad="38100" dist="38100" dir="2700000" algn="tl">
                      <a:srgbClr val="000000">
                        <a:alpha val="43137"/>
                      </a:srgbClr>
                    </a:outerShdw>
                  </a:effectLst>
                </a:rPr>
                <a:t>Laplace Transform</a:t>
              </a:r>
              <a:endParaRPr lang="en-IN" sz="2400" b="1" dirty="0">
                <a:effectLst>
                  <a:outerShdw blurRad="38100" dist="38100" dir="2700000" algn="tl">
                    <a:srgbClr val="000000">
                      <a:alpha val="43137"/>
                    </a:srgbClr>
                  </a:outerShdw>
                </a:effectLst>
              </a:endParaRPr>
            </a:p>
          </p:txBody>
        </p:sp>
        <p:graphicFrame>
          <p:nvGraphicFramePr>
            <p:cNvPr id="19" name="Object 18"/>
            <p:cNvGraphicFramePr>
              <a:graphicFrameLocks noChangeAspect="1"/>
            </p:cNvGraphicFramePr>
            <p:nvPr>
              <p:extLst>
                <p:ext uri="{D42A27DB-BD31-4B8C-83A1-F6EECF244321}">
                  <p14:modId xmlns:p14="http://schemas.microsoft.com/office/powerpoint/2010/main" val="2735099300"/>
                </p:ext>
              </p:extLst>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6292" name="Equation" r:id="rId18" imgW="114120" imgH="215640" progId="Equation.3">
                    <p:embed/>
                  </p:oleObj>
                </mc:Choice>
                <mc:Fallback>
                  <p:oleObj name="Equation" r:id="rId18" imgW="114120" imgH="215640" progId="Equation.3">
                    <p:embed/>
                    <p:pic>
                      <p:nvPicPr>
                        <p:cNvPr id="0" name=""/>
                        <p:cNvPicPr/>
                        <p:nvPr/>
                      </p:nvPicPr>
                      <p:blipFill>
                        <a:blip r:embed="rId19"/>
                        <a:stretch>
                          <a:fillRect/>
                        </a:stretch>
                      </p:blipFill>
                      <p:spPr>
                        <a:xfrm>
                          <a:off x="4514850" y="3321050"/>
                          <a:ext cx="114300" cy="215900"/>
                        </a:xfrm>
                        <a:prstGeom prst="rect">
                          <a:avLst/>
                        </a:prstGeom>
                      </p:spPr>
                    </p:pic>
                  </p:oleObj>
                </mc:Fallback>
              </mc:AlternateContent>
            </a:graphicData>
          </a:graphic>
        </p:graphicFrame>
        <p:sp>
          <p:nvSpPr>
            <p:cNvPr id="20" name="TextBox 19"/>
            <p:cNvSpPr txBox="1"/>
            <p:nvPr/>
          </p:nvSpPr>
          <p:spPr>
            <a:xfrm>
              <a:off x="5352072" y="2615653"/>
              <a:ext cx="2220480" cy="1200329"/>
            </a:xfrm>
            <a:prstGeom prst="rect">
              <a:avLst/>
            </a:prstGeom>
            <a:noFill/>
          </p:spPr>
          <p:txBody>
            <a:bodyPr wrap="none" rtlCol="0">
              <a:spAutoFit/>
            </a:bodyPr>
            <a:lstStyle/>
            <a:p>
              <a:r>
                <a:rPr lang="en-IN" sz="2400" b="1" i="1" dirty="0" err="1" smtClean="0">
                  <a:latin typeface="Times New Roman" pitchFamily="18" charset="0"/>
                  <a:cs typeface="Times New Roman" pitchFamily="18" charset="0"/>
                </a:rPr>
                <a:t>Q</a:t>
              </a:r>
              <a:r>
                <a:rPr lang="en-IN" sz="2400" b="1" i="1" baseline="-25000" dirty="0" err="1" smtClean="0">
                  <a:latin typeface="Times New Roman" pitchFamily="18" charset="0"/>
                  <a:cs typeface="Times New Roman" pitchFamily="18" charset="0"/>
                </a:rPr>
                <a:t>o</a:t>
              </a:r>
              <a:r>
                <a:rPr lang="en-IN" sz="2400" b="1" dirty="0" smtClean="0">
                  <a:latin typeface="Times New Roman" pitchFamily="18" charset="0"/>
                  <a:cs typeface="Times New Roman" pitchFamily="18" charset="0"/>
                </a:rPr>
                <a:t>(</a:t>
              </a:r>
              <a:r>
                <a:rPr lang="en-IN" sz="2400" b="1" i="1" dirty="0" smtClean="0">
                  <a:latin typeface="Times New Roman" pitchFamily="18" charset="0"/>
                  <a:cs typeface="Times New Roman" pitchFamily="18" charset="0"/>
                </a:rPr>
                <a:t>s</a:t>
              </a:r>
              <a:r>
                <a:rPr lang="en-IN" sz="2400" b="1" dirty="0">
                  <a:latin typeface="Times New Roman" pitchFamily="18" charset="0"/>
                  <a:cs typeface="Times New Roman" pitchFamily="18" charset="0"/>
                </a:rPr>
                <a:t>) = </a:t>
              </a:r>
              <a:r>
                <a:rPr lang="en-IN" sz="2400" b="1" i="1" dirty="0">
                  <a:latin typeface="French Script MT"/>
                </a:rPr>
                <a:t>L</a:t>
              </a:r>
              <a:r>
                <a:rPr lang="en-IN" sz="2400" b="1" dirty="0">
                  <a:latin typeface="French Script MT"/>
                </a:rPr>
                <a:t> </a:t>
              </a:r>
              <a:r>
                <a:rPr lang="en-IN" sz="2400" b="1" dirty="0" smtClean="0">
                  <a:latin typeface="French Script MT"/>
                </a:rPr>
                <a:t>{</a:t>
              </a:r>
              <a:r>
                <a:rPr lang="en-IN" sz="2400" b="1" i="1" dirty="0" err="1" smtClean="0">
                  <a:latin typeface="Times New Roman" pitchFamily="18" charset="0"/>
                  <a:cs typeface="Times New Roman" pitchFamily="18" charset="0"/>
                </a:rPr>
                <a:t>q</a:t>
              </a:r>
              <a:r>
                <a:rPr lang="en-IN" sz="2400" b="1" i="1" baseline="-25000" dirty="0" err="1" smtClean="0">
                  <a:latin typeface="Times New Roman" pitchFamily="18" charset="0"/>
                  <a:cs typeface="Times New Roman" pitchFamily="18" charset="0"/>
                </a:rPr>
                <a:t>o</a:t>
              </a:r>
              <a:r>
                <a:rPr lang="en-IN" sz="2400" b="1" dirty="0" smtClean="0">
                  <a:latin typeface="Times New Roman" pitchFamily="18" charset="0"/>
                  <a:cs typeface="Times New Roman" pitchFamily="18" charset="0"/>
                </a:rPr>
                <a:t>(</a:t>
              </a:r>
              <a:r>
                <a:rPr lang="en-IN" sz="2400" b="1" i="1" dirty="0" smtClean="0">
                  <a:latin typeface="Times New Roman" pitchFamily="18" charset="0"/>
                  <a:cs typeface="Times New Roman" pitchFamily="18" charset="0"/>
                </a:rPr>
                <a:t>t</a:t>
              </a:r>
              <a:r>
                <a:rPr lang="en-IN" sz="2400" b="1" dirty="0">
                  <a:latin typeface="Times New Roman" pitchFamily="18" charset="0"/>
                  <a:cs typeface="Times New Roman" pitchFamily="18" charset="0"/>
                </a:rPr>
                <a:t>)}</a:t>
              </a:r>
              <a:endParaRPr lang="en-IN" sz="2400" b="1" dirty="0"/>
            </a:p>
            <a:p>
              <a:r>
                <a:rPr lang="en-IN" sz="2400" b="1" i="1" dirty="0" smtClean="0">
                  <a:latin typeface="Times New Roman" pitchFamily="18" charset="0"/>
                  <a:cs typeface="Times New Roman" pitchFamily="18" charset="0"/>
                </a:rPr>
                <a:t>Q</a:t>
              </a:r>
              <a:r>
                <a:rPr lang="en-IN" sz="2400" b="1" i="1" baseline="-25000" dirty="0" smtClean="0">
                  <a:latin typeface="Times New Roman" pitchFamily="18" charset="0"/>
                  <a:cs typeface="Times New Roman" pitchFamily="18" charset="0"/>
                </a:rPr>
                <a:t>i</a:t>
              </a:r>
              <a:r>
                <a:rPr lang="en-IN" sz="2400" b="1" dirty="0" smtClean="0">
                  <a:latin typeface="Times New Roman" pitchFamily="18" charset="0"/>
                  <a:cs typeface="Times New Roman" pitchFamily="18" charset="0"/>
                </a:rPr>
                <a:t>(</a:t>
              </a:r>
              <a:r>
                <a:rPr lang="en-IN" sz="2400" b="1" i="1" dirty="0" smtClean="0">
                  <a:latin typeface="Times New Roman" pitchFamily="18" charset="0"/>
                  <a:cs typeface="Times New Roman" pitchFamily="18" charset="0"/>
                </a:rPr>
                <a:t>s</a:t>
              </a:r>
              <a:r>
                <a:rPr lang="en-IN" sz="2400" b="1" dirty="0">
                  <a:latin typeface="Times New Roman" pitchFamily="18" charset="0"/>
                  <a:cs typeface="Times New Roman" pitchFamily="18" charset="0"/>
                </a:rPr>
                <a:t>) = </a:t>
              </a:r>
              <a:r>
                <a:rPr lang="en-IN" sz="2400" b="1" i="1" dirty="0">
                  <a:latin typeface="French Script MT"/>
                </a:rPr>
                <a:t>L</a:t>
              </a:r>
              <a:r>
                <a:rPr lang="en-IN" sz="2400" b="1" dirty="0">
                  <a:latin typeface="French Script MT"/>
                </a:rPr>
                <a:t> {</a:t>
              </a:r>
              <a:r>
                <a:rPr lang="en-IN" sz="2400" b="1" i="1" dirty="0" smtClean="0">
                  <a:latin typeface="Times New Roman" pitchFamily="18" charset="0"/>
                  <a:cs typeface="Times New Roman" pitchFamily="18" charset="0"/>
                </a:rPr>
                <a:t>q</a:t>
              </a:r>
              <a:r>
                <a:rPr lang="en-IN" sz="2400" b="1" i="1" baseline="-25000" dirty="0" smtClean="0">
                  <a:latin typeface="Times New Roman" pitchFamily="18" charset="0"/>
                  <a:cs typeface="Times New Roman" pitchFamily="18" charset="0"/>
                </a:rPr>
                <a:t>i</a:t>
              </a:r>
              <a:r>
                <a:rPr lang="en-IN" sz="2400" b="1" dirty="0" smtClean="0">
                  <a:latin typeface="Times New Roman" pitchFamily="18" charset="0"/>
                  <a:cs typeface="Times New Roman" pitchFamily="18" charset="0"/>
                </a:rPr>
                <a:t>(</a:t>
              </a:r>
              <a:r>
                <a:rPr lang="en-IN" sz="2400" b="1" i="1" dirty="0" smtClean="0">
                  <a:latin typeface="Times New Roman" pitchFamily="18" charset="0"/>
                  <a:cs typeface="Times New Roman" pitchFamily="18" charset="0"/>
                </a:rPr>
                <a:t>t</a:t>
              </a:r>
              <a:r>
                <a:rPr lang="en-IN" sz="2400" b="1" dirty="0">
                  <a:latin typeface="Times New Roman" pitchFamily="18" charset="0"/>
                  <a:cs typeface="Times New Roman" pitchFamily="18" charset="0"/>
                </a:rPr>
                <a:t>)}</a:t>
              </a:r>
              <a:endParaRPr lang="en-IN" sz="2400" b="1" dirty="0"/>
            </a:p>
            <a:p>
              <a:r>
                <a:rPr lang="en-IN" sz="2400" b="1" dirty="0" smtClean="0">
                  <a:latin typeface="Times New Roman" pitchFamily="18" charset="0"/>
                  <a:cs typeface="Times New Roman" pitchFamily="18" charset="0"/>
                  <a:sym typeface="Symbol"/>
                </a:rPr>
                <a:t></a:t>
              </a:r>
              <a:r>
                <a:rPr lang="en-IN" sz="2400" b="1" dirty="0" smtClean="0">
                  <a:latin typeface="Times New Roman" pitchFamily="18" charset="0"/>
                  <a:cs typeface="Times New Roman" pitchFamily="18" charset="0"/>
                </a:rPr>
                <a:t>(</a:t>
              </a:r>
              <a:r>
                <a:rPr lang="en-IN" sz="2400" b="1" i="1" dirty="0">
                  <a:latin typeface="Times New Roman" pitchFamily="18" charset="0"/>
                  <a:cs typeface="Times New Roman" pitchFamily="18" charset="0"/>
                </a:rPr>
                <a:t>s</a:t>
              </a:r>
              <a:r>
                <a:rPr lang="en-IN" sz="2400" b="1" dirty="0">
                  <a:latin typeface="Times New Roman" pitchFamily="18" charset="0"/>
                  <a:cs typeface="Times New Roman" pitchFamily="18" charset="0"/>
                </a:rPr>
                <a:t>) </a:t>
              </a:r>
              <a:r>
                <a:rPr lang="en-IN" sz="2400" b="1" dirty="0" smtClean="0">
                  <a:latin typeface="Times New Roman" pitchFamily="18" charset="0"/>
                  <a:cs typeface="Times New Roman" pitchFamily="18" charset="0"/>
                </a:rPr>
                <a:t>= </a:t>
              </a:r>
              <a:r>
                <a:rPr lang="en-IN" sz="2400" b="1" i="1" dirty="0" smtClean="0">
                  <a:latin typeface="French Script MT"/>
                </a:rPr>
                <a:t>L</a:t>
              </a:r>
              <a:r>
                <a:rPr lang="en-IN" sz="2400" b="1" dirty="0" smtClean="0">
                  <a:latin typeface="French Script MT"/>
                </a:rPr>
                <a:t> {</a:t>
              </a:r>
              <a:r>
                <a:rPr lang="en-IN" sz="2400" b="1" i="1" dirty="0">
                  <a:latin typeface="Times New Roman" pitchFamily="18" charset="0"/>
                  <a:cs typeface="Times New Roman" pitchFamily="18" charset="0"/>
                  <a:sym typeface="Symbol"/>
                </a:rPr>
                <a:t></a:t>
              </a:r>
              <a:r>
                <a:rPr lang="en-IN" sz="2400" b="1" dirty="0" smtClean="0">
                  <a:latin typeface="Times New Roman" pitchFamily="18" charset="0"/>
                  <a:cs typeface="Times New Roman" pitchFamily="18" charset="0"/>
                </a:rPr>
                <a:t>(</a:t>
              </a:r>
              <a:r>
                <a:rPr lang="en-IN" sz="2400" b="1" i="1" dirty="0">
                  <a:latin typeface="Times New Roman" pitchFamily="18" charset="0"/>
                  <a:cs typeface="Times New Roman" pitchFamily="18" charset="0"/>
                </a:rPr>
                <a:t>t</a:t>
              </a:r>
              <a:r>
                <a:rPr lang="en-IN" sz="2400" b="1" dirty="0" smtClean="0">
                  <a:latin typeface="Times New Roman" pitchFamily="18" charset="0"/>
                  <a:cs typeface="Times New Roman" pitchFamily="18" charset="0"/>
                </a:rPr>
                <a:t>)}</a:t>
              </a:r>
              <a:endParaRPr lang="en-IN" sz="2400" b="1" dirty="0"/>
            </a:p>
          </p:txBody>
        </p:sp>
      </p:grpSp>
      <p:grpSp>
        <p:nvGrpSpPr>
          <p:cNvPr id="21" name="Group 20"/>
          <p:cNvGrpSpPr/>
          <p:nvPr/>
        </p:nvGrpSpPr>
        <p:grpSpPr>
          <a:xfrm>
            <a:off x="7338281" y="789608"/>
            <a:ext cx="1391599" cy="4123263"/>
            <a:chOff x="7338281" y="1124744"/>
            <a:chExt cx="1391599" cy="4123263"/>
          </a:xfrm>
        </p:grpSpPr>
        <p:sp>
          <p:nvSpPr>
            <p:cNvPr id="22" name="TextBox 21"/>
            <p:cNvSpPr txBox="1"/>
            <p:nvPr/>
          </p:nvSpPr>
          <p:spPr>
            <a:xfrm>
              <a:off x="7338281" y="1124744"/>
              <a:ext cx="1391599" cy="1015663"/>
            </a:xfrm>
            <a:prstGeom prst="rect">
              <a:avLst/>
            </a:prstGeom>
            <a:solidFill>
              <a:srgbClr val="FFC000"/>
            </a:solidFill>
          </p:spPr>
          <p:txBody>
            <a:bodyPr wrap="none" rtlCol="0">
              <a:spAutoFit/>
            </a:bodyPr>
            <a:lstStyle/>
            <a:p>
              <a:r>
                <a:rPr lang="en-IN" sz="2000" b="1" dirty="0" smtClean="0"/>
                <a:t>Ordinary</a:t>
              </a:r>
            </a:p>
            <a:p>
              <a:r>
                <a:rPr lang="en-IN" sz="2000" b="1" dirty="0" smtClean="0"/>
                <a:t>Differential</a:t>
              </a:r>
            </a:p>
            <a:p>
              <a:r>
                <a:rPr lang="en-IN" sz="2000" b="1" dirty="0" smtClean="0"/>
                <a:t>Equation</a:t>
              </a:r>
              <a:endParaRPr lang="en-IN" sz="2000" b="1" dirty="0"/>
            </a:p>
          </p:txBody>
        </p:sp>
        <p:sp>
          <p:nvSpPr>
            <p:cNvPr id="23" name="TextBox 22"/>
            <p:cNvSpPr txBox="1"/>
            <p:nvPr/>
          </p:nvSpPr>
          <p:spPr>
            <a:xfrm>
              <a:off x="7515465" y="4540121"/>
              <a:ext cx="1171731" cy="707886"/>
            </a:xfrm>
            <a:prstGeom prst="rect">
              <a:avLst/>
            </a:prstGeom>
            <a:solidFill>
              <a:srgbClr val="FFC000"/>
            </a:solidFill>
          </p:spPr>
          <p:txBody>
            <a:bodyPr wrap="none" rtlCol="0">
              <a:spAutoFit/>
            </a:bodyPr>
            <a:lstStyle/>
            <a:p>
              <a:r>
                <a:rPr lang="en-IN" sz="2000" b="1" dirty="0" smtClean="0"/>
                <a:t>Algebraic</a:t>
              </a:r>
            </a:p>
            <a:p>
              <a:r>
                <a:rPr lang="en-IN" sz="2000" b="1" dirty="0" smtClean="0"/>
                <a:t>Equation</a:t>
              </a:r>
              <a:endParaRPr lang="en-IN" sz="2000" b="1" dirty="0"/>
            </a:p>
          </p:txBody>
        </p:sp>
        <p:cxnSp>
          <p:nvCxnSpPr>
            <p:cNvPr id="24" name="Straight Arrow Connector 23"/>
            <p:cNvCxnSpPr>
              <a:stCxn id="22" idx="2"/>
            </p:cNvCxnSpPr>
            <p:nvPr/>
          </p:nvCxnSpPr>
          <p:spPr>
            <a:xfrm flipH="1">
              <a:off x="8034080" y="2140407"/>
              <a:ext cx="1" cy="239971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1" y="5589240"/>
            <a:ext cx="9144000" cy="1181745"/>
            <a:chOff x="1" y="5589240"/>
            <a:chExt cx="9144000" cy="1181745"/>
          </a:xfrm>
        </p:grpSpPr>
        <p:sp>
          <p:nvSpPr>
            <p:cNvPr id="26" name="TextBox 25"/>
            <p:cNvSpPr txBox="1"/>
            <p:nvPr/>
          </p:nvSpPr>
          <p:spPr>
            <a:xfrm>
              <a:off x="1" y="5589240"/>
              <a:ext cx="9144000" cy="461665"/>
            </a:xfrm>
            <a:prstGeom prst="rect">
              <a:avLst/>
            </a:prstGeom>
            <a:solidFill>
              <a:schemeClr val="accent5">
                <a:lumMod val="40000"/>
                <a:lumOff val="60000"/>
              </a:schemeClr>
            </a:solidFill>
          </p:spPr>
          <p:txBody>
            <a:bodyPr wrap="square" rtlCol="0">
              <a:spAutoFit/>
            </a:bodyPr>
            <a:lstStyle/>
            <a:p>
              <a:r>
                <a:rPr lang="en-IN" sz="2400" b="1" dirty="0" smtClean="0">
                  <a:latin typeface="Times New Roman" pitchFamily="18" charset="0"/>
                  <a:cs typeface="Times New Roman" pitchFamily="18" charset="0"/>
                </a:rPr>
                <a:t>For a given </a:t>
              </a:r>
              <a:r>
                <a:rPr lang="en-IN" sz="2400" b="1" i="1" dirty="0" smtClean="0">
                  <a:latin typeface="Times New Roman" pitchFamily="18" charset="0"/>
                  <a:cs typeface="Times New Roman" pitchFamily="18" charset="0"/>
                </a:rPr>
                <a:t>q</a:t>
              </a:r>
              <a:r>
                <a:rPr lang="en-IN" sz="2400" b="1" i="1" baseline="-25000" dirty="0" smtClean="0">
                  <a:latin typeface="Times New Roman" pitchFamily="18" charset="0"/>
                  <a:cs typeface="Times New Roman" pitchFamily="18" charset="0"/>
                </a:rPr>
                <a:t>i</a:t>
              </a:r>
              <a:r>
                <a:rPr lang="en-IN" sz="2400" b="1" dirty="0" smtClean="0">
                  <a:latin typeface="Times New Roman" pitchFamily="18" charset="0"/>
                  <a:cs typeface="Times New Roman" pitchFamily="18" charset="0"/>
                </a:rPr>
                <a:t>(</a:t>
              </a:r>
              <a:r>
                <a:rPr lang="en-IN" sz="2400" b="1" i="1" dirty="0" smtClean="0">
                  <a:latin typeface="Times New Roman" pitchFamily="18" charset="0"/>
                  <a:cs typeface="Times New Roman" pitchFamily="18" charset="0"/>
                </a:rPr>
                <a:t>t</a:t>
              </a:r>
              <a:r>
                <a:rPr lang="en-IN" sz="2400" b="1" dirty="0" smtClean="0">
                  <a:latin typeface="Times New Roman" pitchFamily="18" charset="0"/>
                  <a:cs typeface="Times New Roman" pitchFamily="18" charset="0"/>
                </a:rPr>
                <a:t>) </a:t>
              </a:r>
              <a:r>
                <a:rPr lang="en-IN" sz="2400" b="1" dirty="0" smtClean="0">
                  <a:latin typeface="Times New Roman" pitchFamily="18" charset="0"/>
                  <a:cs typeface="Times New Roman" pitchFamily="18" charset="0"/>
                  <a:sym typeface="Symbol"/>
                </a:rPr>
                <a:t> </a:t>
              </a:r>
              <a:r>
                <a:rPr lang="en-IN" sz="2400" b="1" i="1" dirty="0" smtClean="0">
                  <a:latin typeface="Times New Roman" pitchFamily="18" charset="0"/>
                  <a:cs typeface="Times New Roman" pitchFamily="18" charset="0"/>
                  <a:sym typeface="Symbol"/>
                </a:rPr>
                <a:t>Q</a:t>
              </a:r>
              <a:r>
                <a:rPr lang="en-IN" sz="2400" b="1" i="1" baseline="-25000" dirty="0" smtClean="0">
                  <a:latin typeface="Times New Roman" pitchFamily="18" charset="0"/>
                  <a:cs typeface="Times New Roman" pitchFamily="18" charset="0"/>
                  <a:sym typeface="Symbol"/>
                </a:rPr>
                <a:t>i</a:t>
              </a:r>
              <a:r>
                <a:rPr lang="en-IN" sz="2400" b="1" dirty="0" smtClean="0">
                  <a:latin typeface="Times New Roman" pitchFamily="18" charset="0"/>
                  <a:cs typeface="Times New Roman" pitchFamily="18" charset="0"/>
                  <a:sym typeface="Symbol"/>
                </a:rPr>
                <a:t>(s) </a:t>
              </a:r>
              <a:r>
                <a:rPr lang="en-IN" sz="2400" b="1" dirty="0">
                  <a:latin typeface="Times New Roman" pitchFamily="18" charset="0"/>
                  <a:cs typeface="Times New Roman" pitchFamily="18" charset="0"/>
                  <a:sym typeface="Symbol"/>
                </a:rPr>
                <a:t> </a:t>
              </a:r>
              <a:r>
                <a:rPr lang="en-IN" sz="2400" b="1" dirty="0" smtClean="0">
                  <a:latin typeface="Times New Roman" pitchFamily="18" charset="0"/>
                  <a:cs typeface="Times New Roman" pitchFamily="18" charset="0"/>
                  <a:sym typeface="Symbol"/>
                </a:rPr>
                <a:t>Solve for </a:t>
              </a:r>
              <a:r>
                <a:rPr lang="en-IN" sz="2400" b="1" i="1" dirty="0" err="1" smtClean="0">
                  <a:latin typeface="Times New Roman" pitchFamily="18" charset="0"/>
                  <a:cs typeface="Times New Roman" pitchFamily="18" charset="0"/>
                  <a:sym typeface="Symbol"/>
                </a:rPr>
                <a:t>Q</a:t>
              </a:r>
              <a:r>
                <a:rPr lang="en-IN" sz="2400" b="1" i="1" baseline="-25000" dirty="0" err="1" smtClean="0">
                  <a:latin typeface="Times New Roman" pitchFamily="18" charset="0"/>
                  <a:cs typeface="Times New Roman" pitchFamily="18" charset="0"/>
                  <a:sym typeface="Symbol"/>
                </a:rPr>
                <a:t>o</a:t>
              </a:r>
              <a:r>
                <a:rPr lang="en-IN" sz="2400" b="1" dirty="0" smtClean="0">
                  <a:latin typeface="Times New Roman" pitchFamily="18" charset="0"/>
                  <a:cs typeface="Times New Roman" pitchFamily="18" charset="0"/>
                  <a:sym typeface="Symbol"/>
                </a:rPr>
                <a:t>(</a:t>
              </a:r>
              <a:r>
                <a:rPr lang="en-IN" sz="2400" b="1" i="1" dirty="0" smtClean="0">
                  <a:latin typeface="Times New Roman" pitchFamily="18" charset="0"/>
                  <a:cs typeface="Times New Roman" pitchFamily="18" charset="0"/>
                  <a:sym typeface="Symbol"/>
                </a:rPr>
                <a:t>s</a:t>
              </a:r>
              <a:r>
                <a:rPr lang="en-IN" sz="2400" b="1" dirty="0" smtClean="0">
                  <a:latin typeface="Times New Roman" pitchFamily="18" charset="0"/>
                  <a:cs typeface="Times New Roman" pitchFamily="18" charset="0"/>
                  <a:sym typeface="Symbol"/>
                </a:rPr>
                <a:t>)  Get </a:t>
              </a:r>
              <a:r>
                <a:rPr lang="en-IN" sz="2400" b="1" i="1" dirty="0" err="1" smtClean="0">
                  <a:latin typeface="Times New Roman" pitchFamily="18" charset="0"/>
                  <a:cs typeface="Times New Roman" pitchFamily="18" charset="0"/>
                </a:rPr>
                <a:t>q</a:t>
              </a:r>
              <a:r>
                <a:rPr lang="en-IN" sz="2400" b="1" i="1" baseline="-25000" dirty="0" err="1" smtClean="0">
                  <a:latin typeface="Times New Roman" pitchFamily="18" charset="0"/>
                  <a:cs typeface="Times New Roman" pitchFamily="18" charset="0"/>
                </a:rPr>
                <a:t>o</a:t>
              </a:r>
              <a:r>
                <a:rPr lang="en-IN" sz="2400" b="1" dirty="0" smtClean="0">
                  <a:latin typeface="Times New Roman" pitchFamily="18" charset="0"/>
                  <a:cs typeface="Times New Roman" pitchFamily="18" charset="0"/>
                  <a:sym typeface="Symbol"/>
                </a:rPr>
                <a:t>(</a:t>
              </a:r>
              <a:r>
                <a:rPr lang="en-IN" sz="2400" b="1" i="1" dirty="0" smtClean="0">
                  <a:latin typeface="Times New Roman" pitchFamily="18" charset="0"/>
                  <a:cs typeface="Times New Roman" pitchFamily="18" charset="0"/>
                  <a:sym typeface="Symbol"/>
                </a:rPr>
                <a:t>t</a:t>
              </a:r>
              <a:r>
                <a:rPr lang="en-IN" sz="2400" b="1" dirty="0" smtClean="0">
                  <a:latin typeface="Times New Roman" pitchFamily="18" charset="0"/>
                  <a:cs typeface="Times New Roman" pitchFamily="18" charset="0"/>
                  <a:sym typeface="Symbol"/>
                </a:rPr>
                <a:t>) = </a:t>
              </a:r>
              <a:r>
                <a:rPr lang="en-IN" sz="2400" b="1" i="1" dirty="0" smtClean="0">
                  <a:latin typeface="Times New Roman" pitchFamily="18" charset="0"/>
                  <a:cs typeface="Times New Roman" pitchFamily="18" charset="0"/>
                  <a:sym typeface="Symbol"/>
                </a:rPr>
                <a:t>L </a:t>
              </a:r>
              <a:r>
                <a:rPr lang="en-IN" sz="2400" b="1" baseline="30000" dirty="0" smtClean="0">
                  <a:latin typeface="Times New Roman" pitchFamily="18" charset="0"/>
                  <a:cs typeface="Times New Roman" pitchFamily="18" charset="0"/>
                  <a:sym typeface="Symbol"/>
                </a:rPr>
                <a:t>-1 </a:t>
              </a:r>
              <a:r>
                <a:rPr lang="en-IN" sz="2400" b="1" dirty="0" smtClean="0">
                  <a:latin typeface="Times New Roman" pitchFamily="18" charset="0"/>
                  <a:cs typeface="Times New Roman" pitchFamily="18" charset="0"/>
                  <a:sym typeface="Symbol"/>
                </a:rPr>
                <a:t>{</a:t>
              </a:r>
              <a:r>
                <a:rPr lang="en-IN" sz="2400" b="1" i="1" dirty="0" err="1">
                  <a:latin typeface="Times New Roman" pitchFamily="18" charset="0"/>
                  <a:cs typeface="Times New Roman" pitchFamily="18" charset="0"/>
                  <a:sym typeface="Symbol"/>
                </a:rPr>
                <a:t>Q</a:t>
              </a:r>
              <a:r>
                <a:rPr lang="en-IN" sz="2400" b="1" i="1" baseline="-25000" dirty="0" err="1">
                  <a:latin typeface="Times New Roman" pitchFamily="18" charset="0"/>
                  <a:cs typeface="Times New Roman" pitchFamily="18" charset="0"/>
                  <a:sym typeface="Symbol"/>
                </a:rPr>
                <a:t>o</a:t>
              </a:r>
              <a:r>
                <a:rPr lang="en-IN" sz="2400" b="1" dirty="0" smtClean="0">
                  <a:latin typeface="Times New Roman" pitchFamily="18" charset="0"/>
                  <a:cs typeface="Times New Roman" pitchFamily="18" charset="0"/>
                  <a:sym typeface="Symbol"/>
                </a:rPr>
                <a:t>(</a:t>
              </a:r>
              <a:r>
                <a:rPr lang="en-IN" sz="2400" b="1" i="1" dirty="0" smtClean="0">
                  <a:latin typeface="Times New Roman" pitchFamily="18" charset="0"/>
                  <a:cs typeface="Times New Roman" pitchFamily="18" charset="0"/>
                  <a:sym typeface="Symbol"/>
                </a:rPr>
                <a:t>s</a:t>
              </a:r>
              <a:r>
                <a:rPr lang="en-IN" sz="2400" b="1" dirty="0" smtClean="0">
                  <a:latin typeface="Times New Roman" pitchFamily="18" charset="0"/>
                  <a:cs typeface="Times New Roman" pitchFamily="18" charset="0"/>
                  <a:sym typeface="Symbol"/>
                </a:rPr>
                <a:t>)}</a:t>
              </a:r>
              <a:endParaRPr lang="en-IN" sz="2400" b="1" i="1" dirty="0">
                <a:latin typeface="Times New Roman" pitchFamily="18" charset="0"/>
                <a:cs typeface="Times New Roman" pitchFamily="18" charset="0"/>
              </a:endParaRPr>
            </a:p>
          </p:txBody>
        </p:sp>
        <p:sp>
          <p:nvSpPr>
            <p:cNvPr id="27" name="TextBox 26"/>
            <p:cNvSpPr txBox="1"/>
            <p:nvPr/>
          </p:nvSpPr>
          <p:spPr>
            <a:xfrm>
              <a:off x="5364088" y="6309320"/>
              <a:ext cx="3500574" cy="461665"/>
            </a:xfrm>
            <a:prstGeom prst="rect">
              <a:avLst/>
            </a:prstGeom>
            <a:noFill/>
          </p:spPr>
          <p:txBody>
            <a:bodyPr wrap="none" rtlCol="0">
              <a:spAutoFit/>
            </a:bodyPr>
            <a:lstStyle/>
            <a:p>
              <a:r>
                <a:rPr lang="en-IN" sz="2400" b="1" dirty="0" smtClean="0">
                  <a:effectLst>
                    <a:outerShdw blurRad="38100" dist="38100" dir="2700000" algn="tl">
                      <a:srgbClr val="000000">
                        <a:alpha val="43137"/>
                      </a:srgbClr>
                    </a:outerShdw>
                  </a:effectLst>
                </a:rPr>
                <a:t>Inverse Laplace Transform</a:t>
              </a:r>
              <a:endParaRPr lang="en-IN" sz="2400" b="1" dirty="0">
                <a:effectLst>
                  <a:outerShdw blurRad="38100" dist="38100" dir="2700000" algn="tl">
                    <a:srgbClr val="000000">
                      <a:alpha val="43137"/>
                    </a:srgbClr>
                  </a:outerShdw>
                </a:effectLst>
              </a:endParaRPr>
            </a:p>
          </p:txBody>
        </p:sp>
        <p:cxnSp>
          <p:nvCxnSpPr>
            <p:cNvPr id="28" name="Straight Arrow Connector 27"/>
            <p:cNvCxnSpPr/>
            <p:nvPr/>
          </p:nvCxnSpPr>
          <p:spPr>
            <a:xfrm flipV="1">
              <a:off x="7114375" y="5949280"/>
              <a:ext cx="223906" cy="5040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1588" y="1199153"/>
            <a:ext cx="2281587" cy="4123263"/>
            <a:chOff x="7378847" y="1124744"/>
            <a:chExt cx="2281587" cy="4123263"/>
          </a:xfrm>
        </p:grpSpPr>
        <p:sp>
          <p:nvSpPr>
            <p:cNvPr id="30" name="TextBox 29"/>
            <p:cNvSpPr txBox="1"/>
            <p:nvPr/>
          </p:nvSpPr>
          <p:spPr>
            <a:xfrm>
              <a:off x="7678609" y="1124744"/>
              <a:ext cx="1682064" cy="707886"/>
            </a:xfrm>
            <a:prstGeom prst="rect">
              <a:avLst/>
            </a:prstGeom>
            <a:solidFill>
              <a:schemeClr val="accent2">
                <a:lumMod val="40000"/>
                <a:lumOff val="60000"/>
              </a:schemeClr>
            </a:solidFill>
          </p:spPr>
          <p:txBody>
            <a:bodyPr wrap="none" rtlCol="0">
              <a:spAutoFit/>
            </a:bodyPr>
            <a:lstStyle/>
            <a:p>
              <a:pPr algn="ctr"/>
              <a:r>
                <a:rPr lang="en-IN" sz="2000" b="1" dirty="0" smtClean="0">
                  <a:latin typeface="Times New Roman" pitchFamily="18" charset="0"/>
                  <a:cs typeface="Times New Roman" pitchFamily="18" charset="0"/>
                </a:rPr>
                <a:t>Time Domain</a:t>
              </a:r>
            </a:p>
            <a:p>
              <a:pPr algn="ctr"/>
              <a:r>
                <a:rPr lang="en-IN" sz="2000" b="1" dirty="0" smtClean="0">
                  <a:latin typeface="Times New Roman" pitchFamily="18" charset="0"/>
                  <a:cs typeface="Times New Roman" pitchFamily="18" charset="0"/>
                </a:rPr>
                <a:t>Analysis (</a:t>
              </a:r>
              <a:r>
                <a:rPr lang="en-IN" sz="2000" b="1" i="1" dirty="0" smtClean="0">
                  <a:latin typeface="Times New Roman" pitchFamily="18" charset="0"/>
                  <a:cs typeface="Times New Roman" pitchFamily="18" charset="0"/>
                </a:rPr>
                <a:t>t</a:t>
              </a:r>
              <a:r>
                <a:rPr lang="en-IN" sz="2000" b="1" dirty="0" smtClean="0">
                  <a:latin typeface="Times New Roman" pitchFamily="18" charset="0"/>
                  <a:cs typeface="Times New Roman" pitchFamily="18" charset="0"/>
                </a:rPr>
                <a:t>)</a:t>
              </a:r>
              <a:endParaRPr lang="en-IN" sz="2000" b="1" dirty="0">
                <a:latin typeface="Times New Roman" pitchFamily="18" charset="0"/>
                <a:cs typeface="Times New Roman" pitchFamily="18" charset="0"/>
              </a:endParaRPr>
            </a:p>
          </p:txBody>
        </p:sp>
        <p:sp>
          <p:nvSpPr>
            <p:cNvPr id="31" name="TextBox 30"/>
            <p:cNvSpPr txBox="1"/>
            <p:nvPr/>
          </p:nvSpPr>
          <p:spPr>
            <a:xfrm>
              <a:off x="7378847" y="4540121"/>
              <a:ext cx="2281587" cy="707886"/>
            </a:xfrm>
            <a:prstGeom prst="rect">
              <a:avLst/>
            </a:prstGeom>
            <a:solidFill>
              <a:schemeClr val="accent2">
                <a:lumMod val="40000"/>
                <a:lumOff val="60000"/>
              </a:schemeClr>
            </a:solidFill>
          </p:spPr>
          <p:txBody>
            <a:bodyPr wrap="none" rtlCol="0">
              <a:spAutoFit/>
            </a:bodyPr>
            <a:lstStyle/>
            <a:p>
              <a:pPr algn="ctr"/>
              <a:r>
                <a:rPr lang="en-IN" sz="2000" b="1" dirty="0" smtClean="0">
                  <a:latin typeface="Times New Roman" pitchFamily="18" charset="0"/>
                  <a:cs typeface="Times New Roman" pitchFamily="18" charset="0"/>
                </a:rPr>
                <a:t>Frequency Domain</a:t>
              </a:r>
            </a:p>
            <a:p>
              <a:pPr algn="ctr"/>
              <a:r>
                <a:rPr lang="en-IN" sz="2000" b="1" dirty="0" smtClean="0">
                  <a:latin typeface="Times New Roman" pitchFamily="18" charset="0"/>
                  <a:cs typeface="Times New Roman" pitchFamily="18" charset="0"/>
                </a:rPr>
                <a:t>Analysis (</a:t>
              </a:r>
              <a:r>
                <a:rPr lang="en-IN" sz="2000" b="1" i="1" dirty="0" smtClean="0">
                  <a:latin typeface="Times New Roman" pitchFamily="18" charset="0"/>
                  <a:cs typeface="Times New Roman" pitchFamily="18" charset="0"/>
                  <a:sym typeface="Symbol"/>
                </a:rPr>
                <a:t>s</a:t>
              </a:r>
              <a:r>
                <a:rPr lang="en-IN" sz="2000" b="1" dirty="0" smtClean="0">
                  <a:latin typeface="Times New Roman" pitchFamily="18" charset="0"/>
                  <a:cs typeface="Times New Roman" pitchFamily="18" charset="0"/>
                  <a:sym typeface="Symbol"/>
                </a:rPr>
                <a:t>)</a:t>
              </a:r>
              <a:endParaRPr lang="en-IN" sz="2000" b="1" dirty="0">
                <a:latin typeface="Times New Roman" pitchFamily="18" charset="0"/>
                <a:cs typeface="Times New Roman" pitchFamily="18" charset="0"/>
              </a:endParaRPr>
            </a:p>
          </p:txBody>
        </p:sp>
        <p:cxnSp>
          <p:nvCxnSpPr>
            <p:cNvPr id="32" name="Straight Arrow Connector 31"/>
            <p:cNvCxnSpPr/>
            <p:nvPr/>
          </p:nvCxnSpPr>
          <p:spPr>
            <a:xfrm>
              <a:off x="8428088" y="1832630"/>
              <a:ext cx="0" cy="270749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pic>
        <p:nvPicPr>
          <p:cNvPr id="34" name="Audio 3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0"/>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2773574792"/>
      </p:ext>
    </p:extLst>
  </p:cSld>
  <p:clrMapOvr>
    <a:masterClrMapping/>
  </p:clrMapOvr>
  <mc:AlternateContent xmlns:mc="http://schemas.openxmlformats.org/markup-compatibility/2006" xmlns:p14="http://schemas.microsoft.com/office/powerpoint/2010/main">
    <mc:Choice Requires="p14">
      <p:transition spd="slow" p14:dur="2000" advTm="129911"/>
    </mc:Choice>
    <mc:Fallback xmlns="">
      <p:transition spd="slow" advTm="1299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down)">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wipe(down)">
                                      <p:cBhvr>
                                        <p:cTn id="26" dur="500"/>
                                        <p:tgtEl>
                                          <p:spTgt spid="2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down)">
                                      <p:cBhvr>
                                        <p:cTn id="3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2" fill="hold" display="0">
                  <p:stCondLst>
                    <p:cond delay="indefinite"/>
                  </p:stCondLst>
                  <p:endCondLst>
                    <p:cond evt="onStopAudio" delay="0">
                      <p:tgtEl>
                        <p:sldTgt/>
                      </p:tgtEl>
                    </p:cond>
                  </p:endCondLst>
                </p:cTn>
                <p:tgtEl>
                  <p:spTgt spid="34"/>
                </p:tgtEl>
              </p:cMediaNode>
            </p:audio>
          </p:childTnLst>
        </p:cTn>
      </p:par>
    </p:tnLst>
  </p:timing>
  <p:extLst>
    <p:ext uri="{3A86A75C-4F4B-4683-9AE1-C65F6400EC91}">
      <p14:laserTraceLst xmlns:p14="http://schemas.microsoft.com/office/powerpoint/2010/main">
        <p14:tracePtLst>
          <p14:tracePt t="26978" x="6634163" y="874713"/>
          <p14:tracePt t="27150" x="6626225" y="874713"/>
          <p14:tracePt t="27158" x="6616700" y="874713"/>
          <p14:tracePt t="27171" x="6599238" y="874713"/>
          <p14:tracePt t="27173" x="6589713" y="866775"/>
          <p14:tracePt t="27180" x="6554788" y="866775"/>
          <p14:tracePt t="27197" x="6527800" y="857250"/>
          <p14:tracePt t="27214" x="6500813" y="857250"/>
          <p14:tracePt t="27230" x="6491288" y="857250"/>
          <p14:tracePt t="27247" x="6483350" y="857250"/>
          <p14:tracePt t="27263" x="6473825" y="857250"/>
          <p14:tracePt t="27280" x="6465888" y="866775"/>
          <p14:tracePt t="27297" x="6446838" y="874713"/>
          <p14:tracePt t="27297" x="6438900" y="874713"/>
          <p14:tracePt t="27314" x="6419850" y="884238"/>
          <p14:tracePt t="27330" x="6411913" y="901700"/>
          <p14:tracePt t="27347" x="6394450" y="911225"/>
          <p14:tracePt t="27386" x="6384925" y="919163"/>
          <p14:tracePt t="27402" x="6384925" y="928688"/>
          <p14:tracePt t="27406" x="6375400" y="938213"/>
          <p14:tracePt t="27415" x="6367463" y="955675"/>
          <p14:tracePt t="27430" x="6367463" y="982663"/>
          <p14:tracePt t="27447" x="6357938" y="1009650"/>
          <p14:tracePt t="27463" x="6348413" y="1027113"/>
          <p14:tracePt t="27480" x="6348413" y="1054100"/>
          <p14:tracePt t="27497" x="6348413" y="1071563"/>
          <p14:tracePt t="27513" x="6348413" y="1098550"/>
          <p14:tracePt t="27531" x="6348413" y="1125538"/>
          <p14:tracePt t="27549" x="6357938" y="1152525"/>
          <p14:tracePt t="27565" x="6357938" y="1169988"/>
          <p14:tracePt t="27581" x="6367463" y="1204913"/>
          <p14:tracePt t="27599" x="6375400" y="1231900"/>
          <p14:tracePt t="27614" x="6384925" y="1250950"/>
          <p14:tracePt t="27632" x="6402388" y="1276350"/>
          <p14:tracePt t="27648" x="6402388" y="1285875"/>
          <p14:tracePt t="27665" x="6411913" y="1303338"/>
          <p14:tracePt t="27681" x="6438900" y="1322388"/>
          <p14:tracePt t="27698" x="6438900" y="1339850"/>
          <p14:tracePt t="27715" x="6446838" y="1339850"/>
          <p14:tracePt t="27813" x="6456363" y="1339850"/>
          <p14:tracePt t="27821" x="6473825" y="1339850"/>
          <p14:tracePt t="27823" x="6491288" y="1339850"/>
          <p14:tracePt t="27830" x="6518275" y="1330325"/>
          <p14:tracePt t="27847" x="6554788" y="1312863"/>
          <p14:tracePt t="27865" x="6572250" y="1295400"/>
          <p14:tracePt t="27881" x="6599238" y="1285875"/>
          <p14:tracePt t="27898" x="6626225" y="1268413"/>
          <p14:tracePt t="27916" x="6643688" y="1250950"/>
          <p14:tracePt t="27931" x="6661150" y="1241425"/>
          <p14:tracePt t="27948" x="6680200" y="1214438"/>
          <p14:tracePt t="27965" x="6697663" y="1196975"/>
          <p14:tracePt t="27981" x="6705600" y="1179513"/>
          <p14:tracePt t="27999" x="6724650" y="1152525"/>
          <p14:tracePt t="28015" x="6732588" y="1125538"/>
          <p14:tracePt t="28032" x="6751638" y="1089025"/>
          <p14:tracePt t="28049" x="6751638" y="1054100"/>
          <p14:tracePt t="28066" x="6759575" y="1027113"/>
          <p14:tracePt t="28082" x="6759575" y="1009650"/>
          <p14:tracePt t="28098" x="6759575" y="990600"/>
          <p14:tracePt t="28116" x="6759575" y="982663"/>
          <p14:tracePt t="28132" x="6751638" y="965200"/>
          <p14:tracePt t="28149" x="6724650" y="938213"/>
          <p14:tracePt t="28167" x="6697663" y="919163"/>
          <p14:tracePt t="28182" x="6661150" y="901700"/>
          <p14:tracePt t="28198" x="6634163" y="884238"/>
          <p14:tracePt t="28215" x="6572250" y="857250"/>
          <p14:tracePt t="28232" x="6510338" y="839788"/>
          <p14:tracePt t="28248" x="6456363" y="812800"/>
          <p14:tracePt t="28265" x="6419850" y="803275"/>
          <p14:tracePt t="28282" x="6394450" y="795338"/>
          <p14:tracePt t="28298" x="6357938" y="785813"/>
          <p14:tracePt t="28317" x="6313488" y="776288"/>
          <p14:tracePt t="28332" x="6286500" y="776288"/>
          <p14:tracePt t="28348" x="6269038" y="776288"/>
          <p14:tracePt t="28366" x="6259513" y="776288"/>
          <p14:tracePt t="28382" x="6242050" y="795338"/>
          <p14:tracePt t="28399" x="6232525" y="803275"/>
          <p14:tracePt t="28415" x="6224588" y="830263"/>
          <p14:tracePt t="28432" x="6205538" y="847725"/>
          <p14:tracePt t="28449" x="6197600" y="884238"/>
          <p14:tracePt t="28465" x="6188075" y="928688"/>
          <p14:tracePt t="28483" x="6180138" y="973138"/>
          <p14:tracePt t="28499" x="6170613" y="1027113"/>
          <p14:tracePt t="28516" x="6170613" y="1071563"/>
          <p14:tracePt t="28532" x="6170613" y="1125538"/>
          <p14:tracePt t="28549" x="6170613" y="1196975"/>
          <p14:tracePt t="28566" x="6170613" y="1223963"/>
          <p14:tracePt t="28582" x="6188075" y="1241425"/>
          <p14:tracePt t="28599" x="6188075" y="1250950"/>
          <p14:tracePt t="28615" x="6197600" y="1250950"/>
          <p14:tracePt t="28632" x="6276975" y="1268413"/>
          <p14:tracePt t="28649" x="6375400" y="1276350"/>
          <p14:tracePt t="28665" x="6500813" y="1285875"/>
          <p14:tracePt t="28683" x="6634163" y="1285875"/>
          <p14:tracePt t="28698" x="6732588" y="1285875"/>
          <p14:tracePt t="28715" x="6823075" y="1258888"/>
          <p14:tracePt t="28732" x="6867525" y="1231900"/>
          <p14:tracePt t="28749" x="6894513" y="1187450"/>
          <p14:tracePt t="28766" x="6911975" y="1152525"/>
          <p14:tracePt t="28782" x="6911975" y="1098550"/>
          <p14:tracePt t="28800" x="6911975" y="1044575"/>
          <p14:tracePt t="28800" x="6911975" y="1036638"/>
          <p14:tracePt t="28817" x="6902450" y="1009650"/>
          <p14:tracePt t="28831" x="6875463" y="965200"/>
          <p14:tracePt t="28849" x="6786563" y="911225"/>
          <p14:tracePt t="28864" x="6616700" y="830263"/>
          <p14:tracePt t="28882" x="6384925" y="731838"/>
          <p14:tracePt t="28898" x="6215063" y="669925"/>
          <p14:tracePt t="28914" x="6037263" y="615950"/>
          <p14:tracePt t="28932" x="5884863" y="581025"/>
          <p14:tracePt t="28948" x="5724525" y="581025"/>
          <p14:tracePt t="28965" x="5562600" y="581025"/>
          <p14:tracePt t="28981" x="5384800" y="588963"/>
          <p14:tracePt t="28997" x="5089525" y="588963"/>
          <p14:tracePt t="29015" x="4786313" y="588963"/>
          <p14:tracePt t="29031" x="4483100" y="588963"/>
          <p14:tracePt t="29047" x="4197350" y="561975"/>
          <p14:tracePt t="29064" x="3946525" y="536575"/>
          <p14:tracePt t="29083" x="3786188" y="509588"/>
          <p14:tracePt t="29099" x="3652838" y="500063"/>
          <p14:tracePt t="29115" x="3544888" y="500063"/>
          <p14:tracePt t="29133" x="3455988" y="500063"/>
          <p14:tracePt t="29148" x="3394075" y="509588"/>
          <p14:tracePt t="29165" x="3276600" y="561975"/>
          <p14:tracePt t="29183" x="3152775" y="615950"/>
          <p14:tracePt t="29198" x="2982913" y="669925"/>
          <p14:tracePt t="29198" x="2955925" y="669925"/>
          <p14:tracePt t="29217" x="2813050" y="723900"/>
          <p14:tracePt t="29232" x="2670175" y="776288"/>
          <p14:tracePt t="29250" x="2562225" y="812800"/>
          <p14:tracePt t="29265" x="2490788" y="857250"/>
          <p14:tracePt t="29284" x="2473325" y="866775"/>
          <p14:tracePt t="29299" x="2446338" y="884238"/>
          <p14:tracePt t="29317" x="2446338" y="901700"/>
          <p14:tracePt t="29332" x="2438400" y="919163"/>
          <p14:tracePt t="29349" x="2438400" y="946150"/>
          <p14:tracePt t="29366" x="2428875" y="1027113"/>
          <p14:tracePt t="29366" x="2428875" y="1036638"/>
          <p14:tracePt t="29384" x="2428875" y="1089025"/>
          <p14:tracePt t="29399" x="2438400" y="1143000"/>
          <p14:tracePt t="29417" x="2446338" y="1179513"/>
          <p14:tracePt t="29433" x="2473325" y="1223963"/>
          <p14:tracePt t="29450" x="2517775" y="1268413"/>
          <p14:tracePt t="29465" x="2571750" y="1312863"/>
          <p14:tracePt t="29482" x="2616200" y="1357313"/>
          <p14:tracePt t="29501" x="2670175" y="1393825"/>
          <p14:tracePt t="29516" x="2732088" y="1455738"/>
          <p14:tracePt t="29533" x="2786063" y="1490663"/>
          <p14:tracePt t="29549" x="2867025" y="1562100"/>
          <p14:tracePt t="29565" x="2946400" y="1616075"/>
          <p14:tracePt t="29583" x="3044825" y="1670050"/>
          <p14:tracePt t="29598" x="3179763" y="1731963"/>
          <p14:tracePt t="29616" x="3313113" y="1776413"/>
          <p14:tracePt t="29633" x="3490913" y="1822450"/>
          <p14:tracePt t="29650" x="3633788" y="1847850"/>
          <p14:tracePt t="29666" x="3776663" y="1857375"/>
          <p14:tracePt t="29683" x="3938588" y="1874838"/>
          <p14:tracePt t="29700" x="4044950" y="1884363"/>
          <p14:tracePt t="29716" x="4170363" y="1893888"/>
          <p14:tracePt t="29732" x="4330700" y="1911350"/>
          <p14:tracePt t="29751" x="4643438" y="1928813"/>
          <p14:tracePt t="29766" x="4902200" y="1928813"/>
          <p14:tracePt t="29783" x="5116513" y="1928813"/>
          <p14:tracePt t="29800" x="5295900" y="1928813"/>
          <p14:tracePt t="29816" x="5483225" y="1919288"/>
          <p14:tracePt t="29834" x="5653088" y="1911350"/>
          <p14:tracePt t="29850" x="5822950" y="1911350"/>
          <p14:tracePt t="29866" x="6010275" y="1893888"/>
          <p14:tracePt t="29882" x="6232525" y="1866900"/>
          <p14:tracePt t="29900" x="6375400" y="1839913"/>
          <p14:tracePt t="29916" x="6510338" y="1795463"/>
          <p14:tracePt t="29932" x="6626225" y="1731963"/>
          <p14:tracePt t="29950" x="6697663" y="1687513"/>
          <p14:tracePt t="29965" x="6732588" y="1633538"/>
          <p14:tracePt t="29983" x="6769100" y="1571625"/>
          <p14:tracePt t="30000" x="6769100" y="1517650"/>
          <p14:tracePt t="30016" x="6769100" y="1465263"/>
          <p14:tracePt t="30033" x="6769100" y="1401763"/>
          <p14:tracePt t="30049" x="6769100" y="1347788"/>
          <p14:tracePt t="30066" x="6759575" y="1285875"/>
          <p14:tracePt t="30083" x="6732588" y="1223963"/>
          <p14:tracePt t="30100" x="6697663" y="1160463"/>
          <p14:tracePt t="30116" x="6634163" y="1108075"/>
          <p14:tracePt t="30134" x="6545263" y="1044575"/>
          <p14:tracePt t="30150" x="6348413" y="965200"/>
          <p14:tracePt t="30165" x="6126163" y="884238"/>
          <p14:tracePt t="30182" x="5795963" y="776288"/>
          <p14:tracePt t="30200" x="5599113" y="714375"/>
          <p14:tracePt t="30216" x="5375275" y="660400"/>
          <p14:tracePt t="30216" x="5367338" y="652463"/>
          <p14:tracePt t="30235" x="5187950" y="625475"/>
          <p14:tracePt t="30250" x="5037138" y="598488"/>
          <p14:tracePt t="30250" x="5018088" y="598488"/>
          <p14:tracePt t="30282" x="4857750" y="598488"/>
          <p14:tracePt t="30284" x="4679950" y="598488"/>
          <p14:tracePt t="30300" x="4510088" y="598488"/>
          <p14:tracePt t="30300" x="4500563" y="598488"/>
          <p14:tracePt t="30319" x="4367213" y="608013"/>
          <p14:tracePt t="30332" x="4197350" y="625475"/>
          <p14:tracePt t="30350" x="4037013" y="652463"/>
          <p14:tracePt t="30366" x="3875088" y="679450"/>
          <p14:tracePt t="30383" x="3652838" y="714375"/>
          <p14:tracePt t="30400" x="3473450" y="750888"/>
          <p14:tracePt t="30416" x="3322638" y="768350"/>
          <p14:tracePt t="30416" x="3313113" y="768350"/>
          <p14:tracePt t="30434" x="3170238" y="785813"/>
          <p14:tracePt t="30449" x="3044825" y="812800"/>
          <p14:tracePt t="30466" x="2938463" y="822325"/>
          <p14:tracePt t="30466" x="2928938" y="830263"/>
          <p14:tracePt t="30484" x="2847975" y="839788"/>
          <p14:tracePt t="30499" x="2803525" y="847725"/>
          <p14:tracePt t="30517" x="2732088" y="866775"/>
          <p14:tracePt t="30534" x="2670175" y="893763"/>
          <p14:tracePt t="30550" x="2625725" y="901700"/>
          <p14:tracePt t="30566" x="2571750" y="938213"/>
          <p14:tracePt t="30583" x="2527300" y="965200"/>
          <p14:tracePt t="30600" x="2482850" y="1000125"/>
          <p14:tracePt t="30616" x="2446338" y="1027113"/>
          <p14:tracePt t="30634" x="2419350" y="1062038"/>
          <p14:tracePt t="30649" x="2411413" y="1098550"/>
          <p14:tracePt t="30666" x="2393950" y="1160463"/>
          <p14:tracePt t="30666" x="2384425" y="1169988"/>
          <p14:tracePt t="30684" x="2374900" y="1223963"/>
          <p14:tracePt t="30700" x="2374900" y="1295400"/>
          <p14:tracePt t="30716" x="2384425" y="1366838"/>
          <p14:tracePt t="30733" x="2411413" y="1428750"/>
          <p14:tracePt t="30750" x="2438400" y="1500188"/>
          <p14:tracePt t="30766" x="2473325" y="1554163"/>
          <p14:tracePt t="30783" x="2527300" y="1625600"/>
          <p14:tracePt t="30800" x="2581275" y="1670050"/>
          <p14:tracePt t="30817" x="2633663" y="1714500"/>
          <p14:tracePt t="30833" x="2714625" y="1768475"/>
          <p14:tracePt t="30850" x="2803525" y="1812925"/>
          <p14:tracePt t="30866" x="2955925" y="1874838"/>
          <p14:tracePt t="30883" x="3062288" y="1919288"/>
          <p14:tracePt t="30900" x="3187700" y="1965325"/>
          <p14:tracePt t="30917" x="3348038" y="2000250"/>
          <p14:tracePt t="30933" x="3509963" y="2027238"/>
          <p14:tracePt t="30950" x="3705225" y="2044700"/>
          <p14:tracePt t="30967" x="3929063" y="2054225"/>
          <p14:tracePt t="30984" x="4108450" y="2054225"/>
          <p14:tracePt t="31000" x="4303713" y="2054225"/>
          <p14:tracePt t="31016" x="4589463" y="2054225"/>
          <p14:tracePt t="31034" x="4867275" y="2054225"/>
          <p14:tracePt t="31051" x="5126038" y="2054225"/>
          <p14:tracePt t="31067" x="5348288" y="2044700"/>
          <p14:tracePt t="31067" x="5367338" y="2044700"/>
          <p14:tracePt t="31084" x="5518150" y="2009775"/>
          <p14:tracePt t="31100" x="5634038" y="1982788"/>
          <p14:tracePt t="31116" x="5741988" y="1946275"/>
          <p14:tracePt t="31134" x="5857875" y="1911350"/>
          <p14:tracePt t="31150" x="5973763" y="1893888"/>
          <p14:tracePt t="31166" x="6099175" y="1866900"/>
          <p14:tracePt t="31182" x="6205538" y="1839913"/>
          <p14:tracePt t="31199" x="6367463" y="1795463"/>
          <p14:tracePt t="31217" x="6537325" y="1731963"/>
          <p14:tracePt t="31234" x="6680200" y="1660525"/>
          <p14:tracePt t="31250" x="6796088" y="1581150"/>
          <p14:tracePt t="31266" x="6894513" y="1509713"/>
          <p14:tracePt t="31266" x="6911975" y="1490663"/>
          <p14:tracePt t="31286" x="6956425" y="1438275"/>
          <p14:tracePt t="31299" x="7000875" y="1393825"/>
          <p14:tracePt t="31316" x="7027863" y="1312863"/>
          <p14:tracePt t="31336" x="7037388" y="1268413"/>
          <p14:tracePt t="31350" x="7037388" y="1231900"/>
          <p14:tracePt t="31366" x="7027863" y="1214438"/>
          <p14:tracePt t="31384" x="7000875" y="1179513"/>
          <p14:tracePt t="31401" x="6946900" y="1143000"/>
          <p14:tracePt t="31417" x="6867525" y="1116013"/>
          <p14:tracePt t="31432" x="6724650" y="1054100"/>
          <p14:tracePt t="31432" x="6697663" y="1044575"/>
          <p14:tracePt t="31450" x="6510338" y="990600"/>
          <p14:tracePt t="31466" x="6180138" y="911225"/>
          <p14:tracePt t="31484" x="5884863" y="847725"/>
          <p14:tracePt t="31484" x="5840413" y="839788"/>
          <p14:tracePt t="31501" x="5581650" y="785813"/>
          <p14:tracePt t="31516" x="5322888" y="750888"/>
          <p14:tracePt t="31535" x="5160963" y="741363"/>
          <p14:tracePt t="31550" x="5010150" y="741363"/>
          <p14:tracePt t="31566" x="4875213" y="741363"/>
          <p14:tracePt t="31585" x="4741863" y="741363"/>
          <p14:tracePt t="31600" x="4608513" y="750888"/>
          <p14:tracePt t="31600" x="4581525" y="758825"/>
          <p14:tracePt t="31618" x="4429125" y="776288"/>
          <p14:tracePt t="31635" x="4268788" y="795338"/>
          <p14:tracePt t="31651" x="4125913" y="830263"/>
          <p14:tracePt t="31666" x="4017963" y="857250"/>
          <p14:tracePt t="31684" x="3956050" y="884238"/>
          <p14:tracePt t="31700" x="3938588" y="893763"/>
          <p14:tracePt t="31717" x="3929063" y="893763"/>
          <p14:tracePt t="31733" x="3911600" y="893763"/>
          <p14:tracePt t="31750" x="3894138" y="901700"/>
          <p14:tracePt t="31767" x="3884613" y="911225"/>
          <p14:tracePt t="31783" x="3875088" y="911225"/>
          <p14:tracePt t="31800" x="3867150" y="911225"/>
          <p14:tracePt t="31817" x="3848100" y="911225"/>
          <p14:tracePt t="31857" x="3848100" y="919163"/>
          <p14:tracePt t="31903" x="0" y="0"/>
        </p14:tracePtLst>
        <p14:tracePtLst>
          <p14:tracePt t="36664" x="3009900" y="1160463"/>
          <p14:tracePt t="36831" x="3017838" y="1143000"/>
          <p14:tracePt t="36833" x="3036888" y="1125538"/>
          <p14:tracePt t="36842" x="3062288" y="1116013"/>
          <p14:tracePt t="36854" x="3098800" y="1089025"/>
          <p14:tracePt t="36872" x="3152775" y="1071563"/>
          <p14:tracePt t="36887" x="3214688" y="1054100"/>
          <p14:tracePt t="36905" x="3276600" y="1054100"/>
          <p14:tracePt t="36905" x="3295650" y="1054100"/>
          <p14:tracePt t="36919" x="3394075" y="1054100"/>
          <p14:tracePt t="36938" x="3509963" y="1054100"/>
          <p14:tracePt t="36955" x="3652838" y="1054100"/>
          <p14:tracePt t="36969" x="3894138" y="1054100"/>
          <p14:tracePt t="36986" x="4098925" y="1054100"/>
          <p14:tracePt t="37004" x="4303713" y="1054100"/>
          <p14:tracePt t="37004" x="4322763" y="1054100"/>
          <p14:tracePt t="37021" x="4527550" y="1054100"/>
          <p14:tracePt t="37036" x="4776788" y="1054100"/>
          <p14:tracePt t="37053" x="5054600" y="1036638"/>
          <p14:tracePt t="37070" x="5268913" y="1017588"/>
          <p14:tracePt t="37087" x="5429250" y="1009650"/>
          <p14:tracePt t="37102" x="5589588" y="1009650"/>
          <p14:tracePt t="37120" x="5661025" y="1009650"/>
          <p14:tracePt t="37136" x="5715000" y="1009650"/>
          <p14:tracePt t="37153" x="5741988" y="1017588"/>
          <p14:tracePt t="37169" x="5759450" y="1017588"/>
          <p14:tracePt t="37186" x="5803900" y="1027113"/>
          <p14:tracePt t="37203" x="5867400" y="1054100"/>
          <p14:tracePt t="37219" x="5938838" y="1089025"/>
          <p14:tracePt t="37236" x="6045200" y="1143000"/>
          <p14:tracePt t="37236" x="6054725" y="1143000"/>
          <p14:tracePt t="37255" x="6126163" y="1169988"/>
          <p14:tracePt t="37270" x="6180138" y="1204913"/>
          <p14:tracePt t="37286" x="6197600" y="1223963"/>
          <p14:tracePt t="37286" x="6205538" y="1231900"/>
          <p14:tracePt t="37304" x="6215063" y="1250950"/>
          <p14:tracePt t="37318" x="6215063" y="1276350"/>
          <p14:tracePt t="37335" x="6215063" y="1330325"/>
          <p14:tracePt t="37352" x="6188075" y="1384300"/>
          <p14:tracePt t="37368" x="6134100" y="1473200"/>
          <p14:tracePt t="37385" x="6018213" y="1589088"/>
          <p14:tracePt t="37401" x="5894388" y="1687513"/>
          <p14:tracePt t="37418" x="5751513" y="1768475"/>
          <p14:tracePt t="37435" x="5599113" y="1822450"/>
          <p14:tracePt t="37451" x="5438775" y="1847850"/>
          <p14:tracePt t="37468" x="5276850" y="1847850"/>
          <p14:tracePt t="37485" x="4973638" y="1847850"/>
          <p14:tracePt t="37501" x="4697413" y="1847850"/>
          <p14:tracePt t="37518" x="4367213" y="1822450"/>
          <p14:tracePt t="37518" x="4330700" y="1822450"/>
          <p14:tracePt t="37535" x="4071938" y="1822450"/>
          <p14:tracePt t="37552" x="3894138" y="1803400"/>
          <p14:tracePt t="37568" x="3776663" y="1776413"/>
          <p14:tracePt t="37585" x="3759200" y="1776413"/>
          <p14:tracePt t="37603" x="3759200" y="1751013"/>
          <p14:tracePt t="37620" x="3759200" y="1724025"/>
          <p14:tracePt t="37636" x="3759200" y="1679575"/>
          <p14:tracePt t="37654" x="3768725" y="1625600"/>
          <p14:tracePt t="37670" x="3795713" y="1562100"/>
          <p14:tracePt t="37687" x="3813175" y="1527175"/>
          <p14:tracePt t="37703" x="3857625" y="1490663"/>
          <p14:tracePt t="37720" x="3894138" y="1465263"/>
          <p14:tracePt t="37738" x="3938588" y="1446213"/>
          <p14:tracePt t="37753" x="4010025" y="1446213"/>
          <p14:tracePt t="37770" x="4071938" y="1473200"/>
          <p14:tracePt t="37786" x="4108450" y="1536700"/>
          <p14:tracePt t="37803" x="4152900" y="1608138"/>
          <p14:tracePt t="37821" x="4224338" y="1724025"/>
          <p14:tracePt t="37837" x="4303713" y="1893888"/>
          <p14:tracePt t="37853" x="4402138" y="2081213"/>
          <p14:tracePt t="37870" x="4483100" y="2232025"/>
          <p14:tracePt t="37887" x="4572000" y="2411413"/>
          <p14:tracePt t="37903" x="4616450" y="2571750"/>
          <p14:tracePt t="37919" x="4660900" y="2732088"/>
          <p14:tracePt t="37937" x="4687888" y="2857500"/>
          <p14:tracePt t="37953" x="4705350" y="2965450"/>
          <p14:tracePt t="37953" x="4705350" y="2973388"/>
          <p14:tracePt t="37971" x="4724400" y="3062288"/>
          <p14:tracePt t="37986" x="4741863" y="3152775"/>
          <p14:tracePt t="38003" x="4741863" y="3224213"/>
          <p14:tracePt t="38003" x="4751388" y="3224213"/>
          <p14:tracePt t="38020" x="4768850" y="3276600"/>
          <p14:tracePt t="38036" x="4795838" y="3330575"/>
          <p14:tracePt t="38053" x="4813300" y="3348038"/>
          <p14:tracePt t="38069" x="4857750" y="3367088"/>
          <p14:tracePt t="38086" x="4911725" y="3394075"/>
          <p14:tracePt t="38104" x="5027613" y="3419475"/>
          <p14:tracePt t="38120" x="5170488" y="3473450"/>
          <p14:tracePt t="38137" x="5348288" y="3517900"/>
          <p14:tracePt t="38153" x="5562600" y="3571875"/>
          <p14:tracePt t="38169" x="5776913" y="3598863"/>
          <p14:tracePt t="38185" x="5911850" y="3598863"/>
          <p14:tracePt t="38202" x="6037263" y="3598863"/>
          <p14:tracePt t="38219" x="6134100" y="3608388"/>
          <p14:tracePt t="38237" x="6180138" y="3608388"/>
          <p14:tracePt t="38253" x="6205538" y="3608388"/>
          <p14:tracePt t="38270" x="6242050" y="3616325"/>
          <p14:tracePt t="38286" x="6296025" y="3625850"/>
          <p14:tracePt t="38286" x="6313488" y="3633788"/>
          <p14:tracePt t="38307" x="6348413" y="3652838"/>
          <p14:tracePt t="38320" x="6402388" y="3670300"/>
          <p14:tracePt t="38337" x="6456363" y="3687763"/>
          <p14:tracePt t="38354" x="6491288" y="3697288"/>
          <p14:tracePt t="38369" x="6510338" y="3697288"/>
          <p14:tracePt t="38462" x="6500813" y="3697288"/>
          <p14:tracePt t="38466" x="6483350" y="3697288"/>
          <p14:tracePt t="38471" x="6456363" y="3697288"/>
          <p14:tracePt t="38474" x="6384925" y="3697288"/>
          <p14:tracePt t="38487" x="6251575" y="3687763"/>
          <p14:tracePt t="38487" x="6224588" y="3687763"/>
          <p14:tracePt t="38504" x="6108700" y="3687763"/>
          <p14:tracePt t="38520" x="5929313" y="3660775"/>
          <p14:tracePt t="38537" x="5759450" y="3633788"/>
          <p14:tracePt t="38537" x="5741988" y="3633788"/>
          <p14:tracePt t="38555" x="5634038" y="3608388"/>
          <p14:tracePt t="38569" x="5456238" y="3562350"/>
          <p14:tracePt t="38586" x="5241925" y="3500438"/>
          <p14:tracePt t="38602" x="5045075" y="3446463"/>
          <p14:tracePt t="38619" x="4848225" y="3419475"/>
          <p14:tracePt t="38636" x="4652963" y="3402013"/>
          <p14:tracePt t="38653" x="4500563" y="3394075"/>
          <p14:tracePt t="38669" x="4357688" y="3384550"/>
          <p14:tracePt t="38686" x="4205288" y="3375025"/>
          <p14:tracePt t="38702" x="4089400" y="3357563"/>
          <p14:tracePt t="38720" x="3946525" y="3348038"/>
          <p14:tracePt t="38737" x="3803650" y="3330575"/>
          <p14:tracePt t="38737" x="3786188" y="3330575"/>
          <p14:tracePt t="38755" x="3643313" y="3322638"/>
          <p14:tracePt t="38770" x="3473450" y="3322638"/>
          <p14:tracePt t="38787" x="3322638" y="3322638"/>
          <p14:tracePt t="38803" x="3152775" y="3322638"/>
          <p14:tracePt t="38821" x="3036888" y="3322638"/>
          <p14:tracePt t="38821" x="3027363" y="3322638"/>
          <p14:tracePt t="38840" x="2938463" y="3340100"/>
          <p14:tracePt t="38854" x="2847975" y="3367088"/>
          <p14:tracePt t="38871" x="2803525" y="3384550"/>
          <p14:tracePt t="38886" x="2724150" y="3411538"/>
          <p14:tracePt t="38903" x="2643188" y="3446463"/>
          <p14:tracePt t="38920" x="2571750" y="3482975"/>
          <p14:tracePt t="38937" x="2500313" y="3509963"/>
          <p14:tracePt t="38954" x="2438400" y="3554413"/>
          <p14:tracePt t="38970" x="2374900" y="3589338"/>
          <p14:tracePt t="38987" x="2322513" y="3616325"/>
          <p14:tracePt t="39004" x="2276475" y="3643313"/>
          <p14:tracePt t="39021" x="2232025" y="3697288"/>
          <p14:tracePt t="39037" x="2187575" y="3768725"/>
          <p14:tracePt t="39054" x="2152650" y="3840163"/>
          <p14:tracePt t="39071" x="2116138" y="3956050"/>
          <p14:tracePt t="39086" x="2108200" y="4071938"/>
          <p14:tracePt t="39104" x="2098675" y="4197350"/>
          <p14:tracePt t="39121" x="2089150" y="4295775"/>
          <p14:tracePt t="39138" x="2089150" y="4375150"/>
          <p14:tracePt t="39153" x="2098675" y="4446588"/>
          <p14:tracePt t="39169" x="2125663" y="4510088"/>
          <p14:tracePt t="39187" x="2152650" y="4572000"/>
          <p14:tracePt t="39204" x="2197100" y="4643438"/>
          <p14:tracePt t="39220" x="2259013" y="4724400"/>
          <p14:tracePt t="39238" x="2357438" y="4813300"/>
          <p14:tracePt t="39253" x="2482850" y="4911725"/>
          <p14:tracePt t="39271" x="2598738" y="5000625"/>
          <p14:tracePt t="39287" x="2751138" y="5081588"/>
          <p14:tracePt t="39303" x="2919413" y="5153025"/>
          <p14:tracePt t="39322" x="3089275" y="5197475"/>
          <p14:tracePt t="39337" x="3276600" y="5232400"/>
          <p14:tracePt t="39355" x="3446463" y="5241925"/>
          <p14:tracePt t="39370" x="3616325" y="5241925"/>
          <p14:tracePt t="39387" x="3759200" y="5241925"/>
          <p14:tracePt t="39387" x="3776663" y="5241925"/>
          <p14:tracePt t="39405" x="3946525" y="5241925"/>
          <p14:tracePt t="39420" x="4152900" y="5241925"/>
          <p14:tracePt t="39437" x="4313238" y="5241925"/>
          <p14:tracePt t="39454" x="4572000" y="5241925"/>
          <p14:tracePt t="39471" x="4786313" y="5251450"/>
          <p14:tracePt t="39488" x="4956175" y="5251450"/>
          <p14:tracePt t="39504" x="5232400" y="5224463"/>
          <p14:tracePt t="39521" x="5500688" y="5170488"/>
          <p14:tracePt t="39537" x="5688013" y="5108575"/>
          <p14:tracePt t="39553" x="5848350" y="5027613"/>
          <p14:tracePt t="39570" x="5965825" y="4973638"/>
          <p14:tracePt t="39588" x="6062663" y="4911725"/>
          <p14:tracePt t="39588" x="6081713" y="4911725"/>
          <p14:tracePt t="39605" x="6170613" y="4867275"/>
          <p14:tracePt t="39620" x="6303963" y="4813300"/>
          <p14:tracePt t="39620" x="6330950" y="4803775"/>
          <p14:tracePt t="39639" x="6456363" y="4768850"/>
          <p14:tracePt t="39653" x="6626225" y="4732338"/>
          <p14:tracePt t="39671" x="6751638" y="4687888"/>
          <p14:tracePt t="39687" x="6823075" y="4652963"/>
          <p14:tracePt t="39704" x="6875463" y="4616450"/>
          <p14:tracePt t="39721" x="6902450" y="4598988"/>
          <p14:tracePt t="39737" x="6919913" y="4581525"/>
          <p14:tracePt t="39754" x="6929438" y="4562475"/>
          <p14:tracePt t="39770" x="6938963" y="4545013"/>
          <p14:tracePt t="39787" x="6956425" y="4510088"/>
          <p14:tracePt t="39805" x="6965950" y="4491038"/>
          <p14:tracePt t="39821" x="6965950" y="4465638"/>
          <p14:tracePt t="39837" x="6965950" y="4456113"/>
          <p14:tracePt t="39854" x="6965950" y="4429125"/>
          <p14:tracePt t="39870" x="6946900" y="4394200"/>
          <p14:tracePt t="39888" x="6884988" y="4322763"/>
          <p14:tracePt t="39904" x="6786563" y="4268788"/>
          <p14:tracePt t="39920" x="6572250" y="4152900"/>
          <p14:tracePt t="39939" x="6375400" y="4071938"/>
          <p14:tracePt t="39954" x="6153150" y="3973513"/>
          <p14:tracePt t="39970" x="5946775" y="3884613"/>
          <p14:tracePt t="39988" x="5795963" y="3830638"/>
          <p14:tracePt t="40007" x="5688013" y="3803650"/>
          <p14:tracePt t="40021" x="5554663" y="3768725"/>
          <p14:tracePt t="40038" x="5419725" y="3741738"/>
          <p14:tracePt t="40054" x="5295900" y="3732213"/>
          <p14:tracePt t="40070" x="5143500" y="3724275"/>
          <p14:tracePt t="40088" x="4991100" y="3705225"/>
          <p14:tracePt t="40104" x="4840288" y="3697288"/>
          <p14:tracePt t="40120" x="4633913" y="3679825"/>
          <p14:tracePt t="40138" x="4465638" y="3679825"/>
          <p14:tracePt t="40153" x="4268788" y="3679825"/>
          <p14:tracePt t="40170" x="4089400" y="3679825"/>
          <p14:tracePt t="40186" x="3867150" y="3679825"/>
          <p14:tracePt t="40203" x="3697288" y="3679825"/>
          <p14:tracePt t="40203" x="3679825" y="3679825"/>
          <p14:tracePt t="40223" x="3544888" y="3697288"/>
          <p14:tracePt t="40237" x="3402013" y="3714750"/>
          <p14:tracePt t="40237" x="3375025" y="3724275"/>
          <p14:tracePt t="40256" x="3286125" y="3741738"/>
          <p14:tracePt t="40271" x="3133725" y="3759200"/>
          <p14:tracePt t="40288" x="3036888" y="3776663"/>
          <p14:tracePt t="40304" x="2938463" y="3776663"/>
          <p14:tracePt t="40304" x="2928938" y="3786188"/>
          <p14:tracePt t="40322" x="2857500" y="3795713"/>
          <p14:tracePt t="40338" x="2776538" y="3822700"/>
          <p14:tracePt t="40354" x="2705100" y="3848100"/>
          <p14:tracePt t="40372" x="2625725" y="3884613"/>
          <p14:tracePt t="40387" x="2562225" y="3938588"/>
          <p14:tracePt t="40404" x="2500313" y="4010025"/>
          <p14:tracePt t="40404" x="2490788" y="4017963"/>
          <p14:tracePt t="40422" x="2446338" y="4098925"/>
          <p14:tracePt t="40438" x="2411413" y="4170363"/>
          <p14:tracePt t="40455" x="2393950" y="4259263"/>
          <p14:tracePt t="40470" x="2384425" y="4357688"/>
          <p14:tracePt t="40488" x="2384425" y="4429125"/>
          <p14:tracePt t="40488" x="2384425" y="4438650"/>
          <p14:tracePt t="40506" x="2384425" y="4483100"/>
          <p14:tracePt t="40520" x="2401888" y="4527550"/>
          <p14:tracePt t="40538" x="2419350" y="4572000"/>
          <p14:tracePt t="40554" x="2446338" y="4616450"/>
          <p14:tracePt t="40570" x="2473325" y="4660900"/>
          <p14:tracePt t="40588" x="2509838" y="4697413"/>
          <p14:tracePt t="40604" x="2562225" y="4759325"/>
          <p14:tracePt t="40620" x="2633663" y="4822825"/>
          <p14:tracePt t="40636" x="2751138" y="4902200"/>
          <p14:tracePt t="40653" x="2884488" y="4965700"/>
          <p14:tracePt t="40670" x="3017838" y="5000625"/>
          <p14:tracePt t="40687" x="3152775" y="5010150"/>
          <p14:tracePt t="40704" x="3251200" y="5000625"/>
          <p14:tracePt t="40720" x="3322638" y="4965700"/>
          <p14:tracePt t="40738" x="3367088" y="4911725"/>
          <p14:tracePt t="40754" x="3402013" y="4857750"/>
          <p14:tracePt t="40771" x="3438525" y="4786313"/>
          <p14:tracePt t="40788" x="3455988" y="4732338"/>
          <p14:tracePt t="40788" x="3455988" y="4724400"/>
          <p14:tracePt t="40806" x="3473450" y="4679950"/>
          <p14:tracePt t="40806" x="3473450" y="4670425"/>
          <p14:tracePt t="40822" x="3482975" y="4625975"/>
          <p14:tracePt t="40837" x="3482975" y="4572000"/>
          <p14:tracePt t="40854" x="3482975" y="4527550"/>
          <p14:tracePt t="40872" x="3482975" y="4483100"/>
          <p14:tracePt t="40888" x="3473450" y="4429125"/>
          <p14:tracePt t="40904" x="3465513" y="4402138"/>
          <p14:tracePt t="40920" x="3455988" y="4367213"/>
          <p14:tracePt t="40937" x="3438525" y="4340225"/>
          <p14:tracePt t="40954" x="3429000" y="4322763"/>
          <p14:tracePt t="40971" x="3419475" y="4303713"/>
          <p14:tracePt t="40989" x="3411538" y="4286250"/>
          <p14:tracePt t="41004" x="3402013" y="4259263"/>
          <p14:tracePt t="41021" x="3394075" y="4232275"/>
          <p14:tracePt t="41038" x="3375025" y="4187825"/>
          <p14:tracePt t="41054" x="3367088" y="4160838"/>
          <p14:tracePt t="41072" x="3357563" y="4143375"/>
          <p14:tracePt t="41087" x="3348038" y="4125913"/>
          <p14:tracePt t="41104" x="3340100" y="4116388"/>
          <p14:tracePt t="41121" x="3322638" y="4098925"/>
          <p14:tracePt t="41137" x="3313113" y="4089400"/>
          <p14:tracePt t="41155" x="3295650" y="4081463"/>
          <p14:tracePt t="41170" x="3286125" y="4071938"/>
          <p14:tracePt t="41188" x="3268663" y="4071938"/>
          <p14:tracePt t="41204" x="3241675" y="4071938"/>
          <p14:tracePt t="41221" x="3224213" y="4071938"/>
          <p14:tracePt t="41238" x="3205163" y="4071938"/>
          <p14:tracePt t="41254" x="3197225" y="4071938"/>
          <p14:tracePt t="41271" x="3170238" y="4081463"/>
          <p14:tracePt t="41288" x="3143250" y="4098925"/>
          <p14:tracePt t="41304" x="3116263" y="4108450"/>
          <p14:tracePt t="41323" x="3098800" y="4116388"/>
          <p14:tracePt t="41338" x="3071813" y="4133850"/>
          <p14:tracePt t="41355" x="3054350" y="4143375"/>
          <p14:tracePt t="41371" x="3027363" y="4152900"/>
          <p14:tracePt t="41388" x="3000375" y="4170363"/>
          <p14:tracePt t="41404" x="2965450" y="4205288"/>
          <p14:tracePt t="41421" x="2965450" y="4224338"/>
          <p14:tracePt t="41438" x="2965450" y="4241800"/>
          <p14:tracePt t="41454" x="2965450" y="4251325"/>
          <p14:tracePt t="41472" x="2982913" y="4268788"/>
          <p14:tracePt t="41487" x="2982913" y="4276725"/>
          <p14:tracePt t="41504" x="2990850" y="4286250"/>
          <p14:tracePt t="41522" x="2990850" y="4295775"/>
          <p14:tracePt t="41538" x="3000375" y="4303713"/>
          <p14:tracePt t="41556" x="3000375" y="4313238"/>
          <p14:tracePt t="41570" x="3009900" y="4313238"/>
          <p14:tracePt t="41586" x="3017838" y="4322763"/>
          <p14:tracePt t="41603" x="3027363" y="4330700"/>
          <p14:tracePt t="41620" x="3027363" y="4340225"/>
          <p14:tracePt t="41637" x="3036888" y="4348163"/>
          <p14:tracePt t="41680" x="3036888" y="4357688"/>
          <p14:tracePt t="41693" x="3044825" y="4357688"/>
          <p14:tracePt t="41717" x="3054350" y="4367213"/>
          <p14:tracePt t="41725" x="3062288" y="4367213"/>
          <p14:tracePt t="41736" x="3071813" y="4375150"/>
          <p14:tracePt t="41742" x="3089275" y="4375150"/>
          <p14:tracePt t="41754" x="3108325" y="4375150"/>
          <p14:tracePt t="41770" x="3125788" y="4375150"/>
          <p14:tracePt t="41787" x="3143250" y="4375150"/>
          <p14:tracePt t="41804" x="3170238" y="4367213"/>
          <p14:tracePt t="41820" x="3179763" y="4367213"/>
          <p14:tracePt t="41837" x="3197225" y="4348163"/>
          <p14:tracePt t="41853" x="3224213" y="4330700"/>
          <p14:tracePt t="41871" x="3259138" y="4313238"/>
          <p14:tracePt t="41889" x="3286125" y="4295775"/>
          <p14:tracePt t="41904" x="3313113" y="4286250"/>
          <p14:tracePt t="41921" x="3330575" y="4268788"/>
          <p14:tracePt t="41938" x="3348038" y="4241800"/>
          <p14:tracePt t="41955" x="3357563" y="4224338"/>
          <p14:tracePt t="41972" x="3375025" y="4187825"/>
          <p14:tracePt t="41972" x="3375025" y="4179888"/>
          <p14:tracePt t="41989" x="3375025" y="4143375"/>
          <p14:tracePt t="42005" x="3375025" y="4062413"/>
          <p14:tracePt t="42021" x="3375025" y="3973513"/>
          <p14:tracePt t="42040" x="3375025" y="3875088"/>
          <p14:tracePt t="42055" x="3367088" y="3759200"/>
          <p14:tracePt t="42071" x="3357563" y="3633788"/>
          <p14:tracePt t="42089" x="3348038" y="3509963"/>
          <p14:tracePt t="42105" x="3340100" y="3384550"/>
          <p14:tracePt t="42121" x="3330575" y="3251200"/>
          <p14:tracePt t="42139" x="3322638" y="3125788"/>
          <p14:tracePt t="42154" x="3322638" y="3000375"/>
          <p14:tracePt t="42172" x="3303588" y="2847975"/>
          <p14:tracePt t="42189" x="3295650" y="2741613"/>
          <p14:tracePt t="42206" x="3286125" y="2616200"/>
          <p14:tracePt t="42221" x="3276600" y="2490788"/>
          <p14:tracePt t="42239" x="3276600" y="2384425"/>
          <p14:tracePt t="42256" x="3276600" y="2312988"/>
          <p14:tracePt t="42271" x="3276600" y="2241550"/>
          <p14:tracePt t="42289" x="3286125" y="2152650"/>
          <p14:tracePt t="42305" x="3286125" y="2071688"/>
          <p14:tracePt t="42321" x="3286125" y="1982788"/>
          <p14:tracePt t="42339" x="3276600" y="1901825"/>
          <p14:tracePt t="42355" x="3259138" y="1839913"/>
          <p14:tracePt t="42372" x="3251200" y="1768475"/>
          <p14:tracePt t="42389" x="3232150" y="1704975"/>
          <p14:tracePt t="42405" x="3205163" y="1633538"/>
          <p14:tracePt t="42421" x="3179763" y="1544638"/>
          <p14:tracePt t="42438" x="3160713" y="1490663"/>
          <p14:tracePt t="42438" x="3152775" y="1482725"/>
          <p14:tracePt t="42457" x="3143250" y="1438275"/>
          <p14:tracePt t="42471" x="3143250" y="1393825"/>
          <p14:tracePt t="42489" x="3143250" y="1374775"/>
          <p14:tracePt t="42504" x="3143250" y="1347788"/>
          <p14:tracePt t="42521" x="3143250" y="1339850"/>
          <p14:tracePt t="42539" x="3143250" y="1330325"/>
          <p14:tracePt t="42804" x="3133725" y="1330325"/>
          <p14:tracePt t="42808" x="3125788" y="1357313"/>
          <p14:tracePt t="42812" x="3116263" y="1401763"/>
          <p14:tracePt t="42812" x="3116263" y="1411288"/>
          <p14:tracePt t="42821" x="3098800" y="1562100"/>
          <p14:tracePt t="42837" x="3089275" y="1697038"/>
          <p14:tracePt t="42854" x="3089275" y="1874838"/>
          <p14:tracePt t="42872" x="3089275" y="2017713"/>
          <p14:tracePt t="42888" x="3089275" y="2205038"/>
          <p14:tracePt t="42904" x="3089275" y="2393950"/>
          <p14:tracePt t="42920" x="3108325" y="2598738"/>
          <p14:tracePt t="42938" x="3133725" y="2867025"/>
          <p14:tracePt t="42955" x="3179763" y="3116263"/>
          <p14:tracePt t="42972" x="3205163" y="3286125"/>
          <p14:tracePt t="42989" x="3232150" y="3490913"/>
          <p14:tracePt t="43006" x="3241675" y="3633788"/>
          <p14:tracePt t="43022" x="3241675" y="3741738"/>
          <p14:tracePt t="43039" x="3241675" y="3840163"/>
          <p14:tracePt t="43056" x="3241675" y="3929063"/>
          <p14:tracePt t="43072" x="3241675" y="3990975"/>
          <p14:tracePt t="43089" x="3241675" y="4017963"/>
          <p14:tracePt t="43089" x="3241675" y="4027488"/>
          <p14:tracePt t="43108" x="3241675" y="4044950"/>
          <p14:tracePt t="43122" x="3241675" y="4062413"/>
          <p14:tracePt t="43139" x="3251200" y="4071938"/>
          <p14:tracePt t="43251" x="3251200" y="4062413"/>
          <p14:tracePt t="43270" x="3251200" y="4054475"/>
          <p14:tracePt t="43294" x="3251200" y="4044950"/>
          <p14:tracePt t="43304" x="3241675" y="4044950"/>
          <p14:tracePt t="43305" x="3214688" y="4027488"/>
          <p14:tracePt t="43321" x="3197225" y="4027488"/>
          <p14:tracePt t="43338" x="3160713" y="4027488"/>
          <p14:tracePt t="43355" x="3133725" y="4027488"/>
          <p14:tracePt t="43371" x="3089275" y="4027488"/>
          <p14:tracePt t="43388" x="3054350" y="4037013"/>
          <p14:tracePt t="43405" x="3017838" y="4037013"/>
          <p14:tracePt t="43422" x="2990850" y="4044950"/>
          <p14:tracePt t="43438" x="2973388" y="4044950"/>
          <p14:tracePt t="43455" x="2946400" y="4054475"/>
          <p14:tracePt t="43473" x="2938463" y="4054475"/>
          <p14:tracePt t="43489" x="2928938" y="4062413"/>
          <p14:tracePt t="43505" x="2919413" y="4071938"/>
          <p14:tracePt t="43522" x="2911475" y="4071938"/>
          <p14:tracePt t="43538" x="2901950" y="4089400"/>
          <p14:tracePt t="43555" x="2901950" y="4108450"/>
          <p14:tracePt t="43573" x="2884488" y="4125913"/>
          <p14:tracePt t="43589" x="2874963" y="4152900"/>
          <p14:tracePt t="43605" x="2874963" y="4187825"/>
          <p14:tracePt t="43623" x="2874963" y="4205288"/>
          <p14:tracePt t="43639" x="2874963" y="4224338"/>
          <p14:tracePt t="43655" x="2874963" y="4232275"/>
          <p14:tracePt t="43672" x="2884488" y="4259263"/>
          <p14:tracePt t="43689" x="2894013" y="4276725"/>
          <p14:tracePt t="43705" x="2911475" y="4303713"/>
          <p14:tracePt t="43724" x="2928938" y="4340225"/>
          <p14:tracePt t="43739" x="2946400" y="4394200"/>
          <p14:tracePt t="43755" x="2973388" y="4429125"/>
          <p14:tracePt t="43772" x="3009900" y="4473575"/>
          <p14:tracePt t="43788" x="3027363" y="4483100"/>
          <p14:tracePt t="43807" x="3036888" y="4491038"/>
          <p14:tracePt t="43823" x="3054350" y="4510088"/>
          <p14:tracePt t="43839" x="3071813" y="4518025"/>
          <p14:tracePt t="43856" x="3089275" y="4527550"/>
          <p14:tracePt t="43872" x="3108325" y="4537075"/>
          <p14:tracePt t="43888" x="3125788" y="4545013"/>
          <p14:tracePt t="43906" x="3152775" y="4545013"/>
          <p14:tracePt t="43922" x="3160713" y="4545013"/>
          <p14:tracePt t="43939" x="3170238" y="4545013"/>
          <p14:tracePt t="43955" x="3179763" y="4545013"/>
          <p14:tracePt t="43972" x="3241675" y="4545013"/>
          <p14:tracePt t="43989" x="3286125" y="4537075"/>
          <p14:tracePt t="44006" x="3313113" y="4518025"/>
          <p14:tracePt t="44023" x="3330575" y="4500563"/>
          <p14:tracePt t="44039" x="3348038" y="4491038"/>
          <p14:tracePt t="44055" x="3357563" y="4473575"/>
          <p14:tracePt t="44072" x="3375025" y="4446588"/>
          <p14:tracePt t="44090" x="3384550" y="4429125"/>
          <p14:tracePt t="44106" x="3394075" y="4402138"/>
          <p14:tracePt t="44122" x="3394075" y="4367213"/>
          <p14:tracePt t="44139" x="3402013" y="4313238"/>
          <p14:tracePt t="44157" x="3402013" y="4276725"/>
          <p14:tracePt t="44172" x="3402013" y="4224338"/>
          <p14:tracePt t="44190" x="3411538" y="4197350"/>
          <p14:tracePt t="44206" x="3411538" y="4179888"/>
          <p14:tracePt t="44223" x="3411538" y="4160838"/>
          <p14:tracePt t="44240" x="3411538" y="4152900"/>
          <p14:tracePt t="44255" x="3411538" y="4125913"/>
          <p14:tracePt t="44272" x="3402013" y="4108450"/>
          <p14:tracePt t="44290" x="3394075" y="4098925"/>
          <p14:tracePt t="44290" x="3384550" y="4098925"/>
          <p14:tracePt t="44308" x="3384550" y="4089400"/>
          <p14:tracePt t="44323" x="3367088" y="4071938"/>
          <p14:tracePt t="44340" x="3340100" y="4062413"/>
          <p14:tracePt t="44356" x="3322638" y="4044950"/>
          <p14:tracePt t="44356" x="3313113" y="4044950"/>
          <p14:tracePt t="44375" x="3313113" y="4037013"/>
          <p14:tracePt t="44388" x="3295650" y="4027488"/>
          <p14:tracePt t="44406" x="3286125" y="4017963"/>
          <p14:tracePt t="44423" x="3276600" y="4017963"/>
          <p14:tracePt t="44439" x="3259138" y="4017963"/>
          <p14:tracePt t="44455" x="3241675" y="4017963"/>
          <p14:tracePt t="44473" x="3232150" y="4017963"/>
          <p14:tracePt t="44489" x="3214688" y="4017963"/>
          <p14:tracePt t="44505" x="3205163" y="4017963"/>
          <p14:tracePt t="44523" x="3187700" y="4017963"/>
          <p14:tracePt t="44539" x="3179763" y="4017963"/>
          <p14:tracePt t="44556" x="3179763" y="4027488"/>
          <p14:tracePt t="44572" x="3170238" y="4037013"/>
          <p14:tracePt t="44589" x="3143250" y="4044950"/>
          <p14:tracePt t="44607" x="3125788" y="4062413"/>
          <p14:tracePt t="44623" x="3098800" y="4089400"/>
          <p14:tracePt t="44639" x="3071813" y="4116388"/>
          <p14:tracePt t="44657" x="3036888" y="4143375"/>
          <p14:tracePt t="44672" x="3017838" y="4160838"/>
          <p14:tracePt t="44689" x="3009900" y="4170363"/>
          <p14:tracePt t="44705" x="3000375" y="4179888"/>
          <p14:tracePt t="44722" x="2990850" y="4187825"/>
          <p14:tracePt t="44739" x="2990850" y="4197350"/>
          <p14:tracePt t="44755" x="2982913" y="4214813"/>
          <p14:tracePt t="44773" x="2982913" y="4232275"/>
          <p14:tracePt t="44789" x="2982913" y="4241800"/>
          <p14:tracePt t="44806" x="2973388" y="4276725"/>
          <p14:tracePt t="44826" x="2973388" y="4303713"/>
          <p14:tracePt t="44839" x="2973388" y="4313238"/>
          <p14:tracePt t="44856" x="2973388" y="4330700"/>
          <p14:tracePt t="44873" x="2973388" y="4340225"/>
          <p14:tracePt t="44890" x="2973388" y="4357688"/>
          <p14:tracePt t="44906" x="2973388" y="4367213"/>
          <p14:tracePt t="44922" x="2973388" y="4384675"/>
          <p14:tracePt t="44939" x="2982913" y="4384675"/>
          <p14:tracePt t="44956" x="2990850" y="4402138"/>
          <p14:tracePt t="45005" x="3000375" y="4411663"/>
          <p14:tracePt t="45020" x="3009900" y="4411663"/>
          <p14:tracePt t="45029" x="3027363" y="4411663"/>
          <p14:tracePt t="45031" x="3054350" y="4419600"/>
          <p14:tracePt t="45040" x="3108325" y="4419600"/>
          <p14:tracePt t="45057" x="3160713" y="4419600"/>
          <p14:tracePt t="45072" x="3214688" y="4419600"/>
          <p14:tracePt t="45089" x="3241675" y="4419600"/>
          <p14:tracePt t="45107" x="3268663" y="4419600"/>
          <p14:tracePt t="45123" x="3295650" y="4419600"/>
          <p14:tracePt t="45123" x="3303588" y="4419600"/>
          <p14:tracePt t="45141" x="3322638" y="4419600"/>
          <p14:tracePt t="45156" x="3340100" y="4411663"/>
          <p14:tracePt t="45172" x="3348038" y="4411663"/>
          <p14:tracePt t="45189" x="3357563" y="4394200"/>
          <p14:tracePt t="45205" x="3375025" y="4384675"/>
          <p14:tracePt t="45222" x="3375025" y="4367213"/>
          <p14:tracePt t="45239" x="3394075" y="4340225"/>
          <p14:tracePt t="45257" x="3402013" y="4313238"/>
          <p14:tracePt t="45272" x="3411538" y="4286250"/>
          <p14:tracePt t="45290" x="3419475" y="4251325"/>
          <p14:tracePt t="45290" x="3419475" y="4241800"/>
          <p14:tracePt t="45310" x="3419475" y="4224338"/>
          <p14:tracePt t="45322" x="3419475" y="4187825"/>
          <p14:tracePt t="45340" x="3419475" y="4170363"/>
          <p14:tracePt t="45356" x="3419475" y="4160838"/>
          <p14:tracePt t="45395" x="3419475" y="4152900"/>
          <p14:tracePt t="45411" x="3419475" y="4143375"/>
          <p14:tracePt t="45432" x="3419475" y="4133850"/>
          <p14:tracePt t="45444" x="3411538" y="4125913"/>
          <p14:tracePt t="45447" x="3394075" y="4125913"/>
          <p14:tracePt t="45460" x="3384550" y="4116388"/>
          <p14:tracePt t="45473" x="3357563" y="4098925"/>
          <p14:tracePt t="45489" x="3330575" y="4098925"/>
          <p14:tracePt t="45505" x="3313113" y="4089400"/>
          <p14:tracePt t="45522" x="3276600" y="4081463"/>
          <p14:tracePt t="45539" x="3251200" y="4081463"/>
          <p14:tracePt t="45556" x="3241675" y="4071938"/>
          <p14:tracePt t="45573" x="3224213" y="4071938"/>
          <p14:tracePt t="45590" x="3205163" y="4071938"/>
          <p14:tracePt t="45606" x="3187700" y="4071938"/>
          <p14:tracePt t="45624" x="3152775" y="4071938"/>
          <p14:tracePt t="45639" x="3116263" y="4071938"/>
          <p14:tracePt t="45657" x="3081338" y="4071938"/>
          <p14:tracePt t="45674" x="3044825" y="4081463"/>
          <p14:tracePt t="45690" x="3017838" y="4089400"/>
          <p14:tracePt t="45705" x="2990850" y="4089400"/>
          <p14:tracePt t="45722" x="2982913" y="4108450"/>
          <p14:tracePt t="45739" x="2965450" y="4125913"/>
          <p14:tracePt t="45756" x="2955925" y="4125913"/>
          <p14:tracePt t="45772" x="2955925" y="4143375"/>
          <p14:tracePt t="45789" x="2946400" y="4160838"/>
          <p14:tracePt t="45806" x="2946400" y="4187825"/>
          <p14:tracePt t="45822" x="2946400" y="4224338"/>
          <p14:tracePt t="45840" x="2946400" y="4259263"/>
          <p14:tracePt t="45856" x="2946400" y="4286250"/>
          <p14:tracePt t="45872" x="2946400" y="4313238"/>
          <p14:tracePt t="45889" x="2955925" y="4322763"/>
          <p14:tracePt t="45905" x="2973388" y="4357688"/>
          <p14:tracePt t="45922" x="2990850" y="4384675"/>
          <p14:tracePt t="45939" x="3009900" y="4411663"/>
          <p14:tracePt t="45955" x="3036888" y="4429125"/>
          <p14:tracePt t="45972" x="3044825" y="4456113"/>
          <p14:tracePt t="45988" x="3071813" y="4473575"/>
          <p14:tracePt t="46006" x="3081338" y="4491038"/>
          <p14:tracePt t="46022" x="3108325" y="4510088"/>
          <p14:tracePt t="46039" x="3116263" y="4518025"/>
          <p14:tracePt t="46055" x="3125788" y="4518025"/>
          <p14:tracePt t="46072" x="3152775" y="4518025"/>
          <p14:tracePt t="46089" x="3179763" y="4518025"/>
          <p14:tracePt t="46107" x="3214688" y="4510088"/>
          <p14:tracePt t="46107" x="3224213" y="4510088"/>
          <p14:tracePt t="46125" x="3241675" y="4491038"/>
          <p14:tracePt t="46140" x="3251200" y="4483100"/>
          <p14:tracePt t="46157" x="3268663" y="4473575"/>
          <p14:tracePt t="46174" x="3276600" y="4456113"/>
          <p14:tracePt t="46190" x="3295650" y="4429125"/>
          <p14:tracePt t="46207" x="3295650" y="4402138"/>
          <p14:tracePt t="46224" x="3313113" y="4375150"/>
          <p14:tracePt t="46241" x="3322638" y="4330700"/>
          <p14:tracePt t="46257" x="3330575" y="4286250"/>
          <p14:tracePt t="46276" x="3330575" y="4268788"/>
          <p14:tracePt t="46290" x="3340100" y="4232275"/>
          <p14:tracePt t="46307" x="3340100" y="4214813"/>
          <p14:tracePt t="46326" x="3340100" y="4197350"/>
          <p14:tracePt t="46340" x="3340100" y="4179888"/>
          <p14:tracePt t="46356" x="3330575" y="4152900"/>
          <p14:tracePt t="46373" x="3322638" y="4125913"/>
          <p14:tracePt t="46390" x="3313113" y="4108450"/>
          <p14:tracePt t="46406" x="3313113" y="4098925"/>
          <p14:tracePt t="46423" x="3303588" y="4089400"/>
          <p14:tracePt t="46441" x="3286125" y="4081463"/>
          <p14:tracePt t="46475" x="3286125" y="4071938"/>
          <p14:tracePt t="46476" x="3276600" y="4062413"/>
          <p14:tracePt t="46490" x="3268663" y="4054475"/>
          <p14:tracePt t="46507" x="3241675" y="4037013"/>
          <p14:tracePt t="46523" x="3205163" y="4027488"/>
          <p14:tracePt t="46540" x="3170238" y="4027488"/>
          <p14:tracePt t="46557" x="3116263" y="4027488"/>
          <p14:tracePt t="46557" x="3108325" y="4027488"/>
          <p14:tracePt t="46575" x="3062288" y="4027488"/>
          <p14:tracePt t="46591" x="3017838" y="4027488"/>
          <p14:tracePt t="46607" x="2990850" y="4027488"/>
          <p14:tracePt t="46623" x="2965450" y="4027488"/>
          <p14:tracePt t="46640" x="2946400" y="4037013"/>
          <p14:tracePt t="46657" x="2928938" y="4037013"/>
          <p14:tracePt t="46674" x="2919413" y="4054475"/>
          <p14:tracePt t="46692" x="2911475" y="4062413"/>
          <p14:tracePt t="46707" x="2901950" y="4071938"/>
          <p14:tracePt t="46724" x="2894013" y="4089400"/>
          <p14:tracePt t="46740" x="2884488" y="4098925"/>
          <p14:tracePt t="46756" x="2884488" y="4108450"/>
          <p14:tracePt t="46772" x="2884488" y="4133850"/>
          <p14:tracePt t="46790" x="2884488" y="4152900"/>
          <p14:tracePt t="46808" x="2884488" y="4170363"/>
          <p14:tracePt t="46824" x="2884488" y="4205288"/>
          <p14:tracePt t="46840" x="2884488" y="4232275"/>
          <p14:tracePt t="46857" x="2884488" y="4259263"/>
          <p14:tracePt t="46874" x="2884488" y="4276725"/>
          <p14:tracePt t="46891" x="2884488" y="4295775"/>
          <p14:tracePt t="46923" x="2884488" y="4303713"/>
          <p14:tracePt t="46942" x="2884488" y="4313238"/>
          <p14:tracePt t="46959" x="2894013" y="4330700"/>
          <p14:tracePt t="46960" x="2911475" y="4357688"/>
          <p14:tracePt t="46975" x="2919413" y="4375150"/>
          <p14:tracePt t="46990" x="2938463" y="4394200"/>
          <p14:tracePt t="47007" x="2946400" y="4402138"/>
          <p14:tracePt t="47024" x="2965450" y="4411663"/>
          <p14:tracePt t="47041" x="2990850" y="4429125"/>
          <p14:tracePt t="47058" x="3027363" y="4438650"/>
          <p14:tracePt t="47074" x="3071813" y="4438650"/>
          <p14:tracePt t="47091" x="3125788" y="4438650"/>
          <p14:tracePt t="47108" x="3179763" y="4438650"/>
          <p14:tracePt t="47124" x="3232150" y="4438650"/>
          <p14:tracePt t="47141" x="3276600" y="4429125"/>
          <p14:tracePt t="47157" x="3303588" y="4419600"/>
          <p14:tracePt t="47174" x="3340100" y="4411663"/>
          <p14:tracePt t="47191" x="3357563" y="4384675"/>
          <p14:tracePt t="47207" x="3375025" y="4375150"/>
          <p14:tracePt t="47224" x="3384550" y="4367213"/>
          <p14:tracePt t="47240" x="3402013" y="4340225"/>
          <p14:tracePt t="47258" x="3411538" y="4313238"/>
          <p14:tracePt t="47274" x="3411538" y="4295775"/>
          <p14:tracePt t="47291" x="3419475" y="4268788"/>
          <p14:tracePt t="47308" x="3419475" y="4232275"/>
          <p14:tracePt t="47325" x="3419475" y="4214813"/>
          <p14:tracePt t="47341" x="3419475" y="4197350"/>
          <p14:tracePt t="47357" x="3419475" y="4160838"/>
          <p14:tracePt t="47375" x="3419475" y="4143375"/>
          <p14:tracePt t="47390" x="3419475" y="4133850"/>
          <p14:tracePt t="47407" x="3419475" y="4125913"/>
          <p14:tracePt t="47424" x="3402013" y="4125913"/>
          <p14:tracePt t="47441" x="3394075" y="4125913"/>
          <p14:tracePt t="47457" x="3367088" y="4116388"/>
          <p14:tracePt t="47475" x="3330575" y="4116388"/>
          <p14:tracePt t="47491" x="3303588" y="4116388"/>
          <p14:tracePt t="47507" x="3259138" y="4116388"/>
          <p14:tracePt t="47524" x="3224213" y="4116388"/>
          <p14:tracePt t="47541" x="3197225" y="4116388"/>
          <p14:tracePt t="47557" x="3170238" y="4116388"/>
          <p14:tracePt t="47574" x="3152775" y="4108450"/>
          <p14:tracePt t="47591" x="3133725" y="4108450"/>
          <p14:tracePt t="47607" x="3108325" y="4108450"/>
          <p14:tracePt t="47625" x="3081338" y="4108450"/>
          <p14:tracePt t="47640" x="3062288" y="4108450"/>
          <p14:tracePt t="47657" x="3044825" y="4116388"/>
          <p14:tracePt t="47674" x="3027363" y="4125913"/>
          <p14:tracePt t="47691" x="3000375" y="4143375"/>
          <p14:tracePt t="47708" x="2990850" y="4160838"/>
          <p14:tracePt t="47724" x="2990850" y="4179888"/>
          <p14:tracePt t="47741" x="2990850" y="4197350"/>
          <p14:tracePt t="47757" x="2982913" y="4214813"/>
          <p14:tracePt t="47773" x="2982913" y="4224338"/>
          <p14:tracePt t="47790" x="2982913" y="4251325"/>
          <p14:tracePt t="47806" x="2982913" y="4268788"/>
          <p14:tracePt t="47823" x="2982913" y="4286250"/>
          <p14:tracePt t="47840" x="2982913" y="4295775"/>
          <p14:tracePt t="47857" x="2982913" y="4303713"/>
          <p14:tracePt t="47873" x="2990850" y="4303713"/>
          <p14:tracePt t="47890" x="3000375" y="4322763"/>
          <p14:tracePt t="47907" x="3009900" y="4330700"/>
          <p14:tracePt t="47923" x="3027363" y="4340225"/>
          <p14:tracePt t="47940" x="3036888" y="4357688"/>
          <p14:tracePt t="47957" x="3062288" y="4367213"/>
          <p14:tracePt t="47974" x="3089275" y="4375150"/>
          <p14:tracePt t="47991" x="3108325" y="4375150"/>
          <p14:tracePt t="48008" x="3152775" y="4375150"/>
          <p14:tracePt t="48025" x="3197225" y="4375150"/>
          <p14:tracePt t="48041" x="3241675" y="4375150"/>
          <p14:tracePt t="48057" x="3286125" y="4375150"/>
          <p14:tracePt t="48075" x="3313113" y="4367213"/>
          <p14:tracePt t="48090" x="3340100" y="4348163"/>
          <p14:tracePt t="48107" x="3357563" y="4322763"/>
          <p14:tracePt t="48124" x="3367088" y="4303713"/>
          <p14:tracePt t="48140" x="3367088" y="4276725"/>
          <p14:tracePt t="48157" x="3367088" y="4259263"/>
          <p14:tracePt t="48174" x="3357563" y="4241800"/>
          <p14:tracePt t="48191" x="3348038" y="4205288"/>
          <p14:tracePt t="48207" x="3340100" y="4187825"/>
          <p14:tracePt t="48224" x="3322638" y="4170363"/>
          <p14:tracePt t="48241" x="3313113" y="4160838"/>
          <p14:tracePt t="48258" x="3303588" y="4160838"/>
          <p14:tracePt t="48275" x="3286125" y="4143375"/>
          <p14:tracePt t="48291" x="3224213" y="4133850"/>
          <p14:tracePt t="48309" x="3205163" y="4133850"/>
          <p14:tracePt t="48324" x="3179763" y="4133850"/>
          <p14:tracePt t="48342" x="3170238" y="4133850"/>
          <p14:tracePt t="48688" x="0" y="0"/>
        </p14:tracePtLst>
        <p14:tracePtLst>
          <p14:tracePt t="50939" x="5768975" y="1098550"/>
          <p14:tracePt t="51232" x="5768975" y="1108075"/>
          <p14:tracePt t="51243" x="5768975" y="1116013"/>
          <p14:tracePt t="51256" x="5768975" y="1125538"/>
          <p14:tracePt t="51260" x="5768975" y="1143000"/>
          <p14:tracePt t="51275" x="5768975" y="1160463"/>
          <p14:tracePt t="51479" x="5759450" y="1160463"/>
          <p14:tracePt t="51484" x="5732463" y="1160463"/>
          <p14:tracePt t="51489" x="5680075" y="1160463"/>
          <p14:tracePt t="51497" x="5626100" y="1160463"/>
          <p14:tracePt t="51508" x="5518150" y="1160463"/>
          <p14:tracePt t="51525" x="5357813" y="1160463"/>
          <p14:tracePt t="51541" x="5170488" y="1152525"/>
          <p14:tracePt t="51558" x="4991100" y="1152525"/>
          <p14:tracePt t="51575" x="4652963" y="1125538"/>
          <p14:tracePt t="51592" x="4330700" y="1098550"/>
          <p14:tracePt t="51608" x="4017963" y="1071563"/>
          <p14:tracePt t="51626" x="3776663" y="1054100"/>
          <p14:tracePt t="51642" x="3616325" y="1054100"/>
          <p14:tracePt t="51660" x="3509963" y="1054100"/>
          <p14:tracePt t="51676" x="3411538" y="1071563"/>
          <p14:tracePt t="51692" x="3322638" y="1089025"/>
          <p14:tracePt t="51710" x="3232150" y="1108075"/>
          <p14:tracePt t="51725" x="3133725" y="1125538"/>
          <p14:tracePt t="51742" x="3027363" y="1133475"/>
          <p14:tracePt t="51760" x="2928938" y="1152525"/>
          <p14:tracePt t="51776" x="2867025" y="1160463"/>
          <p14:tracePt t="51793" x="2803525" y="1179513"/>
          <p14:tracePt t="51810" x="2751138" y="1187450"/>
          <p14:tracePt t="51826" x="2741613" y="1187450"/>
          <p14:tracePt t="52122" x="2751138" y="1187450"/>
          <p14:tracePt t="52134" x="2768600" y="1187450"/>
          <p14:tracePt t="52138" x="2786063" y="1187450"/>
          <p14:tracePt t="52142" x="2928938" y="1204913"/>
          <p14:tracePt t="52160" x="3116263" y="1258888"/>
          <p14:tracePt t="52175" x="3313113" y="1303338"/>
          <p14:tracePt t="52192" x="3509963" y="1339850"/>
          <p14:tracePt t="52209" x="3652838" y="1357313"/>
          <p14:tracePt t="52226" x="3776663" y="1374775"/>
          <p14:tracePt t="52243" x="3830638" y="1374775"/>
          <p14:tracePt t="52260" x="3875088" y="1374775"/>
          <p14:tracePt t="52276" x="3929063" y="1374775"/>
          <p14:tracePt t="52293" x="3973513" y="1384300"/>
          <p14:tracePt t="52293" x="3983038" y="1384300"/>
          <p14:tracePt t="52311" x="4027488" y="1393825"/>
          <p14:tracePt t="52311" x="4037013" y="1401763"/>
          <p14:tracePt t="52327" x="4116388" y="1419225"/>
          <p14:tracePt t="52343" x="4214813" y="1438275"/>
          <p14:tracePt t="52360" x="4295775" y="1455738"/>
          <p14:tracePt t="52376" x="4367213" y="1465263"/>
          <p14:tracePt t="52393" x="4394200" y="1465263"/>
          <p14:tracePt t="52785" x="4394200" y="1473200"/>
          <p14:tracePt t="52788" x="4394200" y="1482725"/>
          <p14:tracePt t="52790" x="4394200" y="1509713"/>
          <p14:tracePt t="52792" x="4483100" y="1633538"/>
          <p14:tracePt t="52792" x="4500563" y="1652588"/>
          <p14:tracePt t="52810" x="4660900" y="1830388"/>
          <p14:tracePt t="52826" x="4911725" y="2036763"/>
          <p14:tracePt t="52842" x="5241925" y="2268538"/>
          <p14:tracePt t="52842" x="5286375" y="2303463"/>
          <p14:tracePt t="52859" x="5483225" y="2438400"/>
          <p14:tracePt t="52875" x="5562600" y="2490788"/>
          <p14:tracePt t="52892" x="5572125" y="2490788"/>
          <p14:tracePt t="52957" x="5581650" y="2490788"/>
          <p14:tracePt t="52966" x="5589588" y="2490788"/>
          <p14:tracePt t="52969" x="5599113" y="2490788"/>
          <p14:tracePt t="52977" x="5608638" y="2490788"/>
          <p14:tracePt t="53030" x="5608638" y="2482850"/>
          <p14:tracePt t="53162" x="5616575" y="2473325"/>
          <p14:tracePt t="53182" x="5634038" y="2465388"/>
          <p14:tracePt t="53194" x="5643563" y="2465388"/>
          <p14:tracePt t="53218" x="5653088" y="2455863"/>
          <p14:tracePt t="53220" x="5653088" y="2446338"/>
          <p14:tracePt t="53227" x="5680075" y="2438400"/>
          <p14:tracePt t="53244" x="5705475" y="2411413"/>
          <p14:tracePt t="53244" x="5715000" y="2411413"/>
          <p14:tracePt t="53262" x="5741988" y="2393950"/>
          <p14:tracePt t="53277" x="5795963" y="2374900"/>
          <p14:tracePt t="53295" x="5830888" y="2366963"/>
          <p14:tracePt t="53295" x="5840413" y="2357438"/>
          <p14:tracePt t="53312" x="5867400" y="2357438"/>
          <p14:tracePt t="53326" x="5902325" y="2347913"/>
          <p14:tracePt t="53344" x="5938838" y="2347913"/>
          <p14:tracePt t="53360" x="5946775" y="2347913"/>
          <p14:tracePt t="53481" x="5956300" y="2347913"/>
          <p14:tracePt t="53493" x="5965825" y="2347913"/>
          <p14:tracePt t="53499" x="5983288" y="2347913"/>
          <p14:tracePt t="53509" x="6018213" y="2347913"/>
          <p14:tracePt t="53527" x="6037263" y="2347913"/>
          <p14:tracePt t="53543" x="6062663" y="2347913"/>
          <p14:tracePt t="53560" x="6081713" y="2347913"/>
          <p14:tracePt t="53576" x="6099175" y="2347913"/>
          <p14:tracePt t="53594" x="6153150" y="2347913"/>
          <p14:tracePt t="53610" x="6180138" y="2347913"/>
          <p14:tracePt t="53627" x="6197600" y="2347913"/>
          <p14:tracePt t="53644" x="6224588" y="2347913"/>
          <p14:tracePt t="53661" x="6251575" y="2347913"/>
          <p14:tracePt t="53677" x="6296025" y="2347913"/>
          <p14:tracePt t="53694" x="6367463" y="2347913"/>
          <p14:tracePt t="53694" x="6384925" y="2347913"/>
          <p14:tracePt t="53711" x="6456363" y="2347913"/>
          <p14:tracePt t="53727" x="6518275" y="2347913"/>
          <p14:tracePt t="53727" x="6527800" y="2347913"/>
          <p14:tracePt t="53745" x="6572250" y="2347913"/>
          <p14:tracePt t="53760" x="6608763" y="2347913"/>
          <p14:tracePt t="53777" x="6616700" y="2347913"/>
          <p14:tracePt t="53793" x="6634163" y="2347913"/>
          <p14:tracePt t="53811" x="6661150" y="2347913"/>
          <p14:tracePt t="53827" x="6688138" y="2347913"/>
          <p14:tracePt t="53843" x="6732588" y="2347913"/>
          <p14:tracePt t="53862" x="6804025" y="2357438"/>
          <p14:tracePt t="53878" x="6848475" y="2366963"/>
          <p14:tracePt t="53893" x="6875463" y="2366963"/>
          <p14:tracePt t="53909" x="6902450" y="2366963"/>
          <p14:tracePt t="53926" x="6946900" y="2384425"/>
          <p14:tracePt t="53943" x="6991350" y="2393950"/>
          <p14:tracePt t="53960" x="7037388" y="2419350"/>
          <p14:tracePt t="53976" x="7081838" y="2438400"/>
          <p14:tracePt t="53993" x="7108825" y="2455863"/>
          <p14:tracePt t="54009" x="7143750" y="2473325"/>
          <p14:tracePt t="54027" x="7180263" y="2490788"/>
          <p14:tracePt t="54043" x="7215188" y="2517775"/>
          <p14:tracePt t="54060" x="7232650" y="2536825"/>
          <p14:tracePt t="54077" x="7259638" y="2554288"/>
          <p14:tracePt t="54093" x="7269163" y="2562225"/>
          <p14:tracePt t="54110" x="7277100" y="2581275"/>
          <p14:tracePt t="54127" x="7296150" y="2598738"/>
          <p14:tracePt t="54144" x="7304088" y="2625725"/>
          <p14:tracePt t="54161" x="7313613" y="2670175"/>
          <p14:tracePt t="54176" x="7323138" y="2714625"/>
          <p14:tracePt t="54176" x="7323138" y="2724150"/>
          <p14:tracePt t="54195" x="7331075" y="2759075"/>
          <p14:tracePt t="54209" x="7331075" y="2822575"/>
          <p14:tracePt t="54226" x="7331075" y="2867025"/>
          <p14:tracePt t="54243" x="7331075" y="2911475"/>
          <p14:tracePt t="54259" x="7331075" y="2955925"/>
          <p14:tracePt t="54276" x="7331075" y="2990850"/>
          <p14:tracePt t="54293" x="7331075" y="3027363"/>
          <p14:tracePt t="54310" x="7331075" y="3054350"/>
          <p14:tracePt t="54327" x="7313613" y="3098800"/>
          <p14:tracePt t="54342" x="7296150" y="3133725"/>
          <p14:tracePt t="54359" x="7277100" y="3170238"/>
          <p14:tracePt t="54375" x="7242175" y="3224213"/>
          <p14:tracePt t="54392" x="7215188" y="3259138"/>
          <p14:tracePt t="54409" x="7188200" y="3295650"/>
          <p14:tracePt t="54425" x="7143750" y="3340100"/>
          <p14:tracePt t="54443" x="7099300" y="3367088"/>
          <p14:tracePt t="54459" x="7045325" y="3402013"/>
          <p14:tracePt t="54476" x="6911975" y="3446463"/>
          <p14:tracePt t="54493" x="6823075" y="3473450"/>
          <p14:tracePt t="54509" x="6732588" y="3500438"/>
          <p14:tracePt t="54526" x="6670675" y="3509963"/>
          <p14:tracePt t="54543" x="6608763" y="3527425"/>
          <p14:tracePt t="54560" x="6537325" y="3536950"/>
          <p14:tracePt t="54576" x="6473825" y="3536950"/>
          <p14:tracePt t="54593" x="6402388" y="3536950"/>
          <p14:tracePt t="54610" x="6330950" y="3536950"/>
          <p14:tracePt t="54626" x="6232525" y="3517900"/>
          <p14:tracePt t="54642" x="6116638" y="3500438"/>
          <p14:tracePt t="54660" x="6000750" y="3482975"/>
          <p14:tracePt t="54676" x="5902325" y="3455988"/>
          <p14:tracePt t="54693" x="5840413" y="3429000"/>
          <p14:tracePt t="54710" x="5786438" y="3402013"/>
          <p14:tracePt t="54726" x="5751513" y="3384550"/>
          <p14:tracePt t="54744" x="5715000" y="3340100"/>
          <p14:tracePt t="54762" x="5661025" y="3295650"/>
          <p14:tracePt t="54778" x="5616575" y="3241675"/>
          <p14:tracePt t="54794" x="5572125" y="3187700"/>
          <p14:tracePt t="54794" x="5572125" y="3179763"/>
          <p14:tracePt t="54813" x="5537200" y="3143250"/>
          <p14:tracePt t="54828" x="5510213" y="3081338"/>
          <p14:tracePt t="54845" x="5483225" y="3017838"/>
          <p14:tracePt t="54860" x="5456238" y="2928938"/>
          <p14:tracePt t="54878" x="5456238" y="2847975"/>
          <p14:tracePt t="54894" x="5456238" y="2786063"/>
          <p14:tracePt t="54910" x="5456238" y="2714625"/>
          <p14:tracePt t="54928" x="5456238" y="2670175"/>
          <p14:tracePt t="54944" x="5456238" y="2633663"/>
          <p14:tracePt t="54961" x="5456238" y="2589213"/>
          <p14:tracePt t="54979" x="5456238" y="2562225"/>
          <p14:tracePt t="54994" x="5465763" y="2544763"/>
          <p14:tracePt t="55011" x="5483225" y="2517775"/>
          <p14:tracePt t="55027" x="5510213" y="2490788"/>
          <p14:tracePt t="55045" x="5537200" y="2465388"/>
          <p14:tracePt t="55061" x="5589588" y="2428875"/>
          <p14:tracePt t="55077" x="5653088" y="2393950"/>
          <p14:tracePt t="55110" x="5741988" y="2366963"/>
          <p14:tracePt t="55112" x="5813425" y="2347913"/>
          <p14:tracePt t="55127" x="5929313" y="2339975"/>
          <p14:tracePt t="55144" x="6027738" y="2339975"/>
          <p14:tracePt t="55161" x="6143625" y="2339975"/>
          <p14:tracePt t="55177" x="6269038" y="2339975"/>
          <p14:tracePt t="55194" x="6394450" y="2339975"/>
          <p14:tracePt t="55212" x="6500813" y="2366963"/>
          <p14:tracePt t="55228" x="6608763" y="2393950"/>
          <p14:tracePt t="55244" x="6670675" y="2401888"/>
          <p14:tracePt t="55261" x="6732588" y="2419350"/>
          <p14:tracePt t="55277" x="6813550" y="2438400"/>
          <p14:tracePt t="55295" x="6884988" y="2438400"/>
          <p14:tracePt t="55312" x="6983413" y="2446338"/>
          <p14:tracePt t="55328" x="7072313" y="2446338"/>
          <p14:tracePt t="55360" x="7161213" y="2455863"/>
          <p14:tracePt t="55363" x="7215188" y="2465388"/>
          <p14:tracePt t="55363" x="7232650" y="2465388"/>
          <p14:tracePt t="55379" x="7269163" y="2473325"/>
          <p14:tracePt t="55395" x="7286625" y="2473325"/>
          <p14:tracePt t="55412" x="7304088" y="2482850"/>
          <p14:tracePt t="55428" x="7304088" y="2490788"/>
          <p14:tracePt t="55444" x="7313613" y="2500313"/>
          <p14:tracePt t="55461" x="7340600" y="2517775"/>
          <p14:tracePt t="55477" x="7358063" y="2536825"/>
          <p14:tracePt t="55495" x="7375525" y="2562225"/>
          <p14:tracePt t="55511" x="7394575" y="2589213"/>
          <p14:tracePt t="55527" x="7402513" y="2616200"/>
          <p14:tracePt t="55545" x="7412038" y="2643188"/>
          <p14:tracePt t="55561" x="7419975" y="2670175"/>
          <p14:tracePt t="55577" x="7419975" y="2751138"/>
          <p14:tracePt t="55611" x="7419975" y="2813050"/>
          <p14:tracePt t="55613" x="7419975" y="2867025"/>
          <p14:tracePt t="55613" x="7419975" y="2874963"/>
          <p14:tracePt t="55629" x="7419975" y="2919413"/>
          <p14:tracePt t="55645" x="7412038" y="2982913"/>
          <p14:tracePt t="55662" x="7402513" y="3027363"/>
          <p14:tracePt t="55678" x="7394575" y="3054350"/>
          <p14:tracePt t="55694" x="7394575" y="3071813"/>
          <p14:tracePt t="55711" x="7375525" y="3098800"/>
          <p14:tracePt t="55728" x="7358063" y="3133725"/>
          <p14:tracePt t="55745" x="7331075" y="3179763"/>
          <p14:tracePt t="55761" x="7296150" y="3224213"/>
          <p14:tracePt t="55778" x="7259638" y="3251200"/>
          <p14:tracePt t="55794" x="7215188" y="3313113"/>
          <p14:tracePt t="55794" x="7205663" y="3313113"/>
          <p14:tracePt t="55812" x="7161213" y="3348038"/>
          <p14:tracePt t="55828" x="7126288" y="3384550"/>
          <p14:tracePt t="55844" x="7081838" y="3411538"/>
          <p14:tracePt t="55862" x="7045325" y="3446463"/>
          <p14:tracePt t="55878" x="6991350" y="3465513"/>
          <p14:tracePt t="55894" x="6929438" y="3490913"/>
          <p14:tracePt t="55912" x="6867525" y="3500438"/>
          <p14:tracePt t="55928" x="6796088" y="3527425"/>
          <p14:tracePt t="55944" x="6742113" y="3536950"/>
          <p14:tracePt t="55960" x="6653213" y="3554413"/>
          <p14:tracePt t="55978" x="6572250" y="3562350"/>
          <p14:tracePt t="55994" x="6510338" y="3571875"/>
          <p14:tracePt t="56010" x="6411913" y="3571875"/>
          <p14:tracePt t="56028" x="6323013" y="3571875"/>
          <p14:tracePt t="56044" x="6232525" y="3562350"/>
          <p14:tracePt t="56061" x="6161088" y="3544888"/>
          <p14:tracePt t="56078" x="6081713" y="3536950"/>
          <p14:tracePt t="56095" x="5991225" y="3517900"/>
          <p14:tracePt t="56112" x="5911850" y="3500438"/>
          <p14:tracePt t="56128" x="5830888" y="3473450"/>
          <p14:tracePt t="56144" x="5751513" y="3455988"/>
          <p14:tracePt t="56162" x="5680075" y="3429000"/>
          <p14:tracePt t="56178" x="5634038" y="3411538"/>
          <p14:tracePt t="56195" x="5608638" y="3402013"/>
          <p14:tracePt t="56211" x="5608638" y="3394075"/>
          <p14:tracePt t="56228" x="5599113" y="3375025"/>
          <p14:tracePt t="56244" x="5572125" y="3357563"/>
          <p14:tracePt t="56262" x="5545138" y="3313113"/>
          <p14:tracePt t="56279" x="5518150" y="3286125"/>
          <p14:tracePt t="56294" x="5491163" y="3241675"/>
          <p14:tracePt t="56294" x="5491163" y="3232150"/>
          <p14:tracePt t="56313" x="5473700" y="3187700"/>
          <p14:tracePt t="56328" x="5456238" y="3098800"/>
          <p14:tracePt t="56346" x="5446713" y="3036888"/>
          <p14:tracePt t="56362" x="5446713" y="2982913"/>
          <p14:tracePt t="56379" x="5446713" y="2928938"/>
          <p14:tracePt t="56395" x="5446713" y="2884488"/>
          <p14:tracePt t="56412" x="5456238" y="2830513"/>
          <p14:tracePt t="56428" x="5473700" y="2768600"/>
          <p14:tracePt t="56428" x="5483225" y="2768600"/>
          <p14:tracePt t="56446" x="5510213" y="2724150"/>
          <p14:tracePt t="56461" x="5537200" y="2687638"/>
          <p14:tracePt t="56479" x="5589588" y="2652713"/>
          <p14:tracePt t="56494" x="5661025" y="2625725"/>
          <p14:tracePt t="56512" x="5724525" y="2589213"/>
          <p14:tracePt t="56528" x="5786438" y="2562225"/>
          <p14:tracePt t="56544" x="5857875" y="2527300"/>
          <p14:tracePt t="56562" x="5919788" y="2509838"/>
          <p14:tracePt t="56578" x="5965825" y="2490788"/>
          <p14:tracePt t="56595" x="6018213" y="2482850"/>
          <p14:tracePt t="56612" x="6081713" y="2482850"/>
          <p14:tracePt t="56628" x="6188075" y="2482850"/>
          <p14:tracePt t="56628" x="6197600" y="2482850"/>
          <p14:tracePt t="56647" x="6330950" y="2490788"/>
          <p14:tracePt t="56662" x="6456363" y="2509838"/>
          <p14:tracePt t="56678" x="6545263" y="2517775"/>
          <p14:tracePt t="56694" x="6643688" y="2517775"/>
          <p14:tracePt t="56712" x="6724650" y="2517775"/>
          <p14:tracePt t="56728" x="6786563" y="2517775"/>
          <p14:tracePt t="56744" x="6840538" y="2517775"/>
          <p14:tracePt t="56762" x="6894513" y="2517775"/>
          <p14:tracePt t="56778" x="6919913" y="2517775"/>
          <p14:tracePt t="56794" x="6946900" y="2527300"/>
          <p14:tracePt t="56812" x="6973888" y="2527300"/>
          <p14:tracePt t="56828" x="7000875" y="2527300"/>
          <p14:tracePt t="56845" x="7027863" y="2527300"/>
          <p14:tracePt t="56861" x="7037388" y="2527300"/>
          <p14:tracePt t="56879" x="7045325" y="2527300"/>
          <p14:tracePt t="56894" x="7054850" y="2527300"/>
          <p14:tracePt t="56912" x="7062788" y="2527300"/>
          <p14:tracePt t="57208" x="7062788" y="2536825"/>
          <p14:tracePt t="57219" x="7045325" y="2562225"/>
          <p14:tracePt t="57220" x="7045325" y="2571750"/>
          <p14:tracePt t="57229" x="7037388" y="2589213"/>
          <p14:tracePt t="57246" x="7037388" y="2598738"/>
          <p14:tracePt t="57261" x="7037388" y="2608263"/>
          <p14:tracePt t="57279" x="7037388" y="2616200"/>
          <p14:tracePt t="57279" x="7037388" y="2625725"/>
          <p14:tracePt t="57328" x="7037388" y="2633663"/>
          <p14:tracePt t="57339" x="7037388" y="2643188"/>
          <p14:tracePt t="57354" x="7037388" y="2652713"/>
          <p14:tracePt t="57356" x="7037388" y="2660650"/>
          <p14:tracePt t="57366" x="7027863" y="2679700"/>
          <p14:tracePt t="57378" x="7027863" y="2705100"/>
          <p14:tracePt t="57394" x="7018338" y="2724150"/>
          <p14:tracePt t="57412" x="7018338" y="2741613"/>
          <p14:tracePt t="57429" x="7010400" y="2741613"/>
          <p14:tracePt t="57511" x="7018338" y="2741613"/>
          <p14:tracePt t="57536" x="7018338" y="2732088"/>
          <p14:tracePt t="57547" x="7027863" y="2724150"/>
          <p14:tracePt t="57584" x="7037388" y="2714625"/>
          <p14:tracePt t="57608" x="7037388" y="2705100"/>
          <p14:tracePt t="57626" x="7037388" y="2697163"/>
          <p14:tracePt t="57651" x="7045325" y="2687638"/>
          <p14:tracePt t="57668" x="7045325" y="2679700"/>
          <p14:tracePt t="57675" x="7054850" y="2679700"/>
          <p14:tracePt t="57684" x="7054850" y="2670175"/>
          <p14:tracePt t="57694" x="7054850" y="2652713"/>
          <p14:tracePt t="57711" x="7054850" y="2643188"/>
          <p14:tracePt t="57728" x="7054850" y="2633663"/>
          <p14:tracePt t="57745" x="7062788" y="2616200"/>
          <p14:tracePt t="57762" x="7062788" y="2608263"/>
          <p14:tracePt t="57778" x="7062788" y="2598738"/>
          <p14:tracePt t="57795" x="7062788" y="2581275"/>
          <p14:tracePt t="57835" x="7062788" y="2571750"/>
          <p14:tracePt t="58923" x="7062788" y="2562225"/>
          <p14:tracePt t="59265" x="7062788" y="2554288"/>
          <p14:tracePt t="59269" x="7062788" y="2544763"/>
          <p14:tracePt t="59280" x="7072313" y="2536825"/>
          <p14:tracePt t="59301" x="7072313" y="2527300"/>
          <p14:tracePt t="59313" x="7072313" y="2509838"/>
          <p14:tracePt t="59329" x="7081838" y="2509838"/>
          <p14:tracePt t="59352" x="7081838" y="2500313"/>
          <p14:tracePt t="59532" x="7081838" y="2490788"/>
          <p14:tracePt t="59544" x="7081838" y="2482850"/>
          <p14:tracePt t="59556" x="7081838" y="2465388"/>
          <p14:tracePt t="59562" x="7089775" y="2446338"/>
          <p14:tracePt t="59579" x="7089775" y="2419350"/>
          <p14:tracePt t="59595" x="7099300" y="2401888"/>
          <p14:tracePt t="59612" x="7099300" y="2384425"/>
          <p14:tracePt t="59648" x="7099300" y="2374900"/>
          <p14:tracePt t="59649" x="7099300" y="2366963"/>
          <p14:tracePt t="59662" x="7099300" y="2357438"/>
          <p14:tracePt t="59802" x="7089775" y="2357438"/>
          <p14:tracePt t="59808" x="7081838" y="2357438"/>
          <p14:tracePt t="59810" x="7072313" y="2357438"/>
          <p14:tracePt t="59829" x="7045325" y="2366963"/>
          <p14:tracePt t="59831" x="7010400" y="2366963"/>
          <p14:tracePt t="59846" x="6983413" y="2374900"/>
          <p14:tracePt t="59863" x="6956425" y="2384425"/>
          <p14:tracePt t="59879" x="6911975" y="2401888"/>
          <p14:tracePt t="59897" x="6894513" y="2411413"/>
          <p14:tracePt t="59913" x="6875463" y="2438400"/>
          <p14:tracePt t="59930" x="6858000" y="2455863"/>
          <p14:tracePt t="59946" x="6840538" y="2473325"/>
          <p14:tracePt t="59963" x="6831013" y="2490788"/>
          <p14:tracePt t="59980" x="6813550" y="2509838"/>
          <p14:tracePt t="59996" x="6804025" y="2517775"/>
          <p14:tracePt t="60014" x="6796088" y="2527300"/>
          <p14:tracePt t="60057" x="6796088" y="2536825"/>
          <p14:tracePt t="60081" x="6786563" y="2544763"/>
          <p14:tracePt t="60097" x="6786563" y="2554288"/>
          <p14:tracePt t="60117" x="6777038" y="2562225"/>
          <p14:tracePt t="60127" x="6777038" y="2581275"/>
          <p14:tracePt t="60136" x="6759575" y="2608263"/>
          <p14:tracePt t="60146" x="6751638" y="2652713"/>
          <p14:tracePt t="60162" x="6732588" y="2697163"/>
          <p14:tracePt t="60179" x="6724650" y="2741613"/>
          <p14:tracePt t="60195" x="6724650" y="2759075"/>
          <p14:tracePt t="60212" x="6715125" y="2776538"/>
          <p14:tracePt t="60229" x="6705600" y="2795588"/>
          <p14:tracePt t="60246" x="6705600" y="2822575"/>
          <p14:tracePt t="60263" x="6697663" y="2840038"/>
          <p14:tracePt t="60279" x="6688138" y="2884488"/>
          <p14:tracePt t="60296" x="6680200" y="2911475"/>
          <p14:tracePt t="60312" x="6670675" y="2938463"/>
          <p14:tracePt t="60328" x="6661150" y="2965450"/>
          <p14:tracePt t="60347" x="6653213" y="2982913"/>
          <p14:tracePt t="60363" x="6653213" y="3009900"/>
          <p14:tracePt t="60380" x="6634163" y="3036888"/>
          <p14:tracePt t="60397" x="6634163" y="3071813"/>
          <p14:tracePt t="60414" x="6626225" y="3108325"/>
          <p14:tracePt t="60430" x="6608763" y="3160713"/>
          <p14:tracePt t="60446" x="6608763" y="3205163"/>
          <p14:tracePt t="60464" x="6608763" y="3241675"/>
          <p14:tracePt t="60480" x="6608763" y="3268663"/>
          <p14:tracePt t="60496" x="6608763" y="3303588"/>
          <p14:tracePt t="60514" x="6608763" y="3322638"/>
          <p14:tracePt t="60514" x="6608763" y="3330575"/>
          <p14:tracePt t="60529" x="6608763" y="3348038"/>
          <p14:tracePt t="60545" x="6608763" y="3375025"/>
          <p14:tracePt t="60562" x="6608763" y="3402013"/>
          <p14:tracePt t="60579" x="6608763" y="3419475"/>
          <p14:tracePt t="60596" x="6608763" y="3438525"/>
          <p14:tracePt t="60614" x="6608763" y="3455988"/>
          <p14:tracePt t="60653" x="6608763" y="3465513"/>
          <p14:tracePt t="60665" x="6616700" y="3465513"/>
          <p14:tracePt t="60667" x="6616700" y="3473450"/>
          <p14:tracePt t="60719" x="6626225" y="3473450"/>
          <p14:tracePt t="60743" x="6634163" y="3473450"/>
          <p14:tracePt t="60756" x="6643688" y="3473450"/>
          <p14:tracePt t="60762" x="6653213" y="3473450"/>
          <p14:tracePt t="60767" x="6661150" y="3473450"/>
          <p14:tracePt t="60779" x="6688138" y="3473450"/>
          <p14:tracePt t="60796" x="6715125" y="3473450"/>
          <p14:tracePt t="60812" x="6742113" y="3473450"/>
          <p14:tracePt t="60812" x="6751638" y="3473450"/>
          <p14:tracePt t="60829" x="6796088" y="3465513"/>
          <p14:tracePt t="60845" x="6831013" y="3455988"/>
          <p14:tracePt t="60862" x="6867525" y="3438525"/>
          <p14:tracePt t="60880" x="6894513" y="3419475"/>
          <p14:tracePt t="60895" x="6911975" y="3411538"/>
          <p14:tracePt t="60913" x="6929438" y="3394075"/>
          <p14:tracePt t="60929" x="6946900" y="3367088"/>
          <p14:tracePt t="60946" x="6983413" y="3348038"/>
          <p14:tracePt t="60963" x="7010400" y="3330575"/>
          <p14:tracePt t="60979" x="7037388" y="3313113"/>
          <p14:tracePt t="60996" x="7045325" y="3286125"/>
          <p14:tracePt t="61013" x="7072313" y="3268663"/>
          <p14:tracePt t="61030" x="7089775" y="3241675"/>
          <p14:tracePt t="61046" x="7099300" y="3214688"/>
          <p14:tracePt t="61063" x="7116763" y="3187700"/>
          <p14:tracePt t="61079" x="7126288" y="3160713"/>
          <p14:tracePt t="61096" x="7134225" y="3116263"/>
          <p14:tracePt t="61113" x="7143750" y="3098800"/>
          <p14:tracePt t="61130" x="7143750" y="3062288"/>
          <p14:tracePt t="61147" x="7143750" y="3044825"/>
          <p14:tracePt t="61163" x="7143750" y="3036888"/>
          <p14:tracePt t="61179" x="7143750" y="3017838"/>
          <p14:tracePt t="61196" x="7143750" y="2990850"/>
          <p14:tracePt t="61213" x="7143750" y="2965450"/>
          <p14:tracePt t="61229" x="7143750" y="2928938"/>
          <p14:tracePt t="61247" x="7143750" y="2894013"/>
          <p14:tracePt t="61263" x="7153275" y="2857500"/>
          <p14:tracePt t="61281" x="7153275" y="2822575"/>
          <p14:tracePt t="61297" x="7153275" y="2795588"/>
          <p14:tracePt t="61313" x="7153275" y="2776538"/>
          <p14:tracePt t="61332" x="7153275" y="2759075"/>
          <p14:tracePt t="61346" x="7153275" y="2751138"/>
          <p14:tracePt t="61387" x="7153275" y="2741613"/>
          <p14:tracePt t="61403" x="7153275" y="2732088"/>
          <p14:tracePt t="61405" x="7153275" y="2724150"/>
          <p14:tracePt t="61413" x="7153275" y="2705100"/>
          <p14:tracePt t="61431" x="7153275" y="2697163"/>
          <p14:tracePt t="61447" x="7153275" y="2679700"/>
          <p14:tracePt t="61464" x="7153275" y="2670175"/>
          <p14:tracePt t="61480" x="7143750" y="2660650"/>
          <p14:tracePt t="61497" x="7134225" y="2643188"/>
          <p14:tracePt t="61513" x="7126288" y="2625725"/>
          <p14:tracePt t="61530" x="7116763" y="2608263"/>
          <p14:tracePt t="61547" x="7099300" y="2589213"/>
          <p14:tracePt t="61564" x="7089775" y="2571750"/>
          <p14:tracePt t="61580" x="7081838" y="2554288"/>
          <p14:tracePt t="61596" x="7081838" y="2536825"/>
          <p14:tracePt t="61613" x="7062788" y="2527300"/>
          <p14:tracePt t="61629" x="7054850" y="2517775"/>
          <p14:tracePt t="61646" x="7054850" y="2509838"/>
          <p14:tracePt t="61664" x="7045325" y="2500313"/>
          <p14:tracePt t="61680" x="7037388" y="2490788"/>
          <p14:tracePt t="61680" x="7037388" y="2482850"/>
          <p14:tracePt t="61698" x="7027863" y="2473325"/>
          <p14:tracePt t="61715" x="7018338" y="2465388"/>
          <p14:tracePt t="61794" x="7010400" y="2465388"/>
          <p14:tracePt t="61822" x="6991350" y="2465388"/>
          <p14:tracePt t="61823" x="6983413" y="2465388"/>
          <p14:tracePt t="61827" x="6965950" y="2465388"/>
          <p14:tracePt t="61833" x="6919913" y="2465388"/>
          <p14:tracePt t="61846" x="6867525" y="2473325"/>
          <p14:tracePt t="61863" x="6840538" y="2490788"/>
          <p14:tracePt t="61879" x="6804025" y="2500313"/>
          <p14:tracePt t="61896" x="6769100" y="2509838"/>
          <p14:tracePt t="61914" x="6732588" y="2527300"/>
          <p14:tracePt t="61930" x="6705600" y="2544763"/>
          <p14:tracePt t="61947" x="6680200" y="2562225"/>
          <p14:tracePt t="61963" x="6643688" y="2589213"/>
          <p14:tracePt t="61980" x="6626225" y="2616200"/>
          <p14:tracePt t="61996" x="6581775" y="2652713"/>
          <p14:tracePt t="62014" x="6554788" y="2687638"/>
          <p14:tracePt t="62030" x="6545263" y="2714625"/>
          <p14:tracePt t="62046" x="6527800" y="2732088"/>
          <p14:tracePt t="62063" x="6518275" y="2759075"/>
          <p14:tracePt t="62080" x="6518275" y="2768600"/>
          <p14:tracePt t="62096" x="6510338" y="2813050"/>
          <p14:tracePt t="62113" x="6510338" y="2884488"/>
          <p14:tracePt t="62130" x="6500813" y="2965450"/>
          <p14:tracePt t="62147" x="6500813" y="3044825"/>
          <p14:tracePt t="62163" x="6500813" y="3133725"/>
          <p14:tracePt t="62179" x="6500813" y="3224213"/>
          <p14:tracePt t="62196" x="6500813" y="3276600"/>
          <p14:tracePt t="62213" x="6518275" y="3313113"/>
          <p14:tracePt t="62230" x="6518275" y="3322638"/>
          <p14:tracePt t="62266" x="6527800" y="3322638"/>
          <p14:tracePt t="62266" x="6537325" y="3330575"/>
          <p14:tracePt t="62302" x="6545263" y="3330575"/>
          <p14:tracePt t="62321" x="6554788" y="3340100"/>
          <p14:tracePt t="62344" x="6562725" y="3348038"/>
          <p14:tracePt t="62368" x="6572250" y="3357563"/>
          <p14:tracePt t="62429" x="6581775" y="3357563"/>
          <p14:tracePt t="62492" x="6589713" y="3357563"/>
          <p14:tracePt t="62525" x="6616700" y="3357563"/>
          <p14:tracePt t="62531" x="6626225" y="3357563"/>
          <p14:tracePt t="62532" x="6670675" y="3340100"/>
          <p14:tracePt t="62547" x="6705600" y="3322638"/>
          <p14:tracePt t="62564" x="6769100" y="3295650"/>
          <p14:tracePt t="62581" x="6804025" y="3276600"/>
          <p14:tracePt t="62597" x="6831013" y="3259138"/>
          <p14:tracePt t="62614" x="6858000" y="3241675"/>
          <p14:tracePt t="62631" x="6875463" y="3224213"/>
          <p14:tracePt t="62647" x="6902450" y="3197225"/>
          <p14:tracePt t="62663" x="6929438" y="3179763"/>
          <p14:tracePt t="62680" x="6938963" y="3152775"/>
          <p14:tracePt t="62696" x="6956425" y="3133725"/>
          <p14:tracePt t="62713" x="6973888" y="3108325"/>
          <p14:tracePt t="62730" x="6991350" y="3071813"/>
          <p14:tracePt t="62747" x="7000875" y="3036888"/>
          <p14:tracePt t="62763" x="7010400" y="3017838"/>
          <p14:tracePt t="62779" x="7018338" y="2982913"/>
          <p14:tracePt t="62797" x="7027863" y="2955925"/>
          <p14:tracePt t="62829" x="7037388" y="2928938"/>
          <p14:tracePt t="62830" x="7037388" y="2901950"/>
          <p14:tracePt t="62847" x="7045325" y="2874963"/>
          <p14:tracePt t="62863" x="7045325" y="2840038"/>
          <p14:tracePt t="62880" x="7054850" y="2803525"/>
          <p14:tracePt t="62898" x="7062788" y="2776538"/>
          <p14:tracePt t="62915" x="7062788" y="2759075"/>
          <p14:tracePt t="62930" x="7062788" y="2741613"/>
          <p14:tracePt t="62947" x="7062788" y="2714625"/>
          <p14:tracePt t="62965" x="7062788" y="2705100"/>
          <p14:tracePt t="62981" x="7062788" y="2679700"/>
          <p14:tracePt t="62998" x="7062788" y="2633663"/>
          <p14:tracePt t="63015" x="7054850" y="2598738"/>
          <p14:tracePt t="63032" x="7037388" y="2562225"/>
          <p14:tracePt t="63047" x="7027863" y="2509838"/>
          <p14:tracePt t="63065" x="7027863" y="2465388"/>
          <p14:tracePt t="63081" x="7018338" y="2446338"/>
          <p14:tracePt t="63097" x="7018338" y="2438400"/>
          <p14:tracePt t="63141" x="7010400" y="2428875"/>
          <p14:tracePt t="63156" x="7010400" y="2419350"/>
          <p14:tracePt t="63179" x="7010400" y="2411413"/>
          <p14:tracePt t="63284" x="7000875" y="2411413"/>
          <p14:tracePt t="63290" x="6983413" y="2411413"/>
          <p14:tracePt t="63291" x="6973888" y="2411413"/>
          <p14:tracePt t="63297" x="6946900" y="2438400"/>
          <p14:tracePt t="63315" x="6911975" y="2473325"/>
          <p14:tracePt t="63330" x="6875463" y="2517775"/>
          <p14:tracePt t="63346" x="6840538" y="2571750"/>
          <p14:tracePt t="63364" x="6804025" y="2633663"/>
          <p14:tracePt t="63380" x="6786563" y="2714625"/>
          <p14:tracePt t="63380" x="6786563" y="2724150"/>
          <p14:tracePt t="63398" x="6777038" y="2795588"/>
          <p14:tracePt t="63414" x="6759575" y="2857500"/>
          <p14:tracePt t="63430" x="6759575" y="2894013"/>
          <p14:tracePt t="63447" x="6759575" y="2919413"/>
          <p14:tracePt t="63628" x="6769100" y="2911475"/>
          <p14:tracePt t="63639" x="6769100" y="2901950"/>
          <p14:tracePt t="63652" x="6777038" y="2894013"/>
          <p14:tracePt t="63659" x="6777038" y="2884488"/>
          <p14:tracePt t="63668" x="6786563" y="2857500"/>
          <p14:tracePt t="63680" x="6804025" y="2847975"/>
          <p14:tracePt t="63697" x="6804025" y="2840038"/>
          <p14:tracePt t="63713" x="6804025" y="2830513"/>
          <p14:tracePt t="63730" x="6823075" y="2803525"/>
          <p14:tracePt t="63747" x="6840538" y="2768600"/>
          <p14:tracePt t="63763" x="6840538" y="2759075"/>
          <p14:tracePt t="63780" x="6848475" y="2741613"/>
          <p14:tracePt t="63798" x="6848475" y="2732088"/>
          <p14:tracePt t="63911" x="6840538" y="2741613"/>
          <p14:tracePt t="63913" x="6823075" y="2768600"/>
          <p14:tracePt t="63920" x="6804025" y="2786063"/>
          <p14:tracePt t="63920" x="6796088" y="2795588"/>
          <p14:tracePt t="63931" x="6759575" y="2830513"/>
          <p14:tracePt t="63947" x="6715125" y="2867025"/>
          <p14:tracePt t="63963" x="6653213" y="2894013"/>
          <p14:tracePt t="63981" x="6616700" y="2919413"/>
          <p14:tracePt t="63998" x="6599238" y="2928938"/>
          <p14:tracePt t="64014" x="6589713" y="2928938"/>
          <p14:tracePt t="64114" x="6589713" y="2919413"/>
          <p14:tracePt t="64118" x="6589713" y="2911475"/>
          <p14:tracePt t="64123" x="6589713" y="2901950"/>
          <p14:tracePt t="64130" x="6581775" y="2867025"/>
          <p14:tracePt t="64148" x="6572250" y="2840038"/>
          <p14:tracePt t="64163" x="6545263" y="2795588"/>
          <p14:tracePt t="64181" x="6491288" y="2751138"/>
          <p14:tracePt t="64198" x="6429375" y="2687638"/>
          <p14:tracePt t="64214" x="6367463" y="2652713"/>
          <p14:tracePt t="64231" x="6340475" y="2625725"/>
          <p14:tracePt t="64248" x="6330950" y="2616200"/>
          <p14:tracePt t="64265" x="6323013" y="2589213"/>
          <p14:tracePt t="64281" x="6303963" y="2581275"/>
          <p14:tracePt t="64298" x="6296025" y="2571750"/>
          <p14:tracePt t="64298" x="6296025" y="2562225"/>
          <p14:tracePt t="64315" x="6269038" y="2554288"/>
          <p14:tracePt t="64331" x="6232525" y="2517775"/>
          <p14:tracePt t="64347" x="6188075" y="2490788"/>
          <p14:tracePt t="64364" x="6134100" y="2465388"/>
          <p14:tracePt t="64381" x="6089650" y="2438400"/>
          <p14:tracePt t="64397" x="6045200" y="2411413"/>
          <p14:tracePt t="64415" x="5991225" y="2374900"/>
          <p14:tracePt t="64431" x="5938838" y="2339975"/>
          <p14:tracePt t="64448" x="5884863" y="2312988"/>
          <p14:tracePt t="64466" x="5857875" y="2295525"/>
          <p14:tracePt t="64482" x="5840413" y="2286000"/>
          <p14:tracePt t="64498" x="5822950" y="2286000"/>
          <p14:tracePt t="64515" x="5813425" y="2286000"/>
          <p14:tracePt t="64532" x="5795963" y="2286000"/>
          <p14:tracePt t="64548" x="5776913" y="2286000"/>
          <p14:tracePt t="64565" x="5705475" y="2276475"/>
          <p14:tracePt t="64565" x="5697538" y="2276475"/>
          <p14:tracePt t="64584" x="5653088" y="2276475"/>
          <p14:tracePt t="64598" x="5626100" y="2276475"/>
          <p14:tracePt t="64615" x="5599113" y="2276475"/>
          <p14:tracePt t="64631" x="5581650" y="2276475"/>
          <p14:tracePt t="64648" x="5572125" y="2276475"/>
          <p14:tracePt t="64665" x="5554663" y="2276475"/>
          <p14:tracePt t="64682" x="5537200" y="2286000"/>
          <p14:tracePt t="64699" x="5527675" y="2286000"/>
          <p14:tracePt t="64714" x="5500688" y="2312988"/>
          <p14:tracePt t="64731" x="5483225" y="2330450"/>
          <p14:tracePt t="64749" x="5456238" y="2374900"/>
          <p14:tracePt t="64766" x="5411788" y="2446338"/>
          <p14:tracePt t="64782" x="5402263" y="2482850"/>
          <p14:tracePt t="64798" x="5384800" y="2517775"/>
          <p14:tracePt t="64815" x="5375275" y="2562225"/>
          <p14:tracePt t="64833" x="5367338" y="2598738"/>
          <p14:tracePt t="64848" x="5348288" y="2625725"/>
          <p14:tracePt t="64865" x="5340350" y="2652713"/>
          <p14:tracePt t="64882" x="5330825" y="2679700"/>
          <p14:tracePt t="64898" x="5330825" y="2697163"/>
          <p14:tracePt t="64914" x="5330825" y="2705100"/>
          <p14:tracePt t="64932" x="5330825" y="2724150"/>
          <p14:tracePt t="64948" x="5322888" y="2732088"/>
          <p14:tracePt t="64965" x="5322888" y="2768600"/>
          <p14:tracePt t="64982" x="5313363" y="2857500"/>
          <p14:tracePt t="64998" x="5313363" y="2946400"/>
          <p14:tracePt t="65016" x="5303838" y="3000375"/>
          <p14:tracePt t="65032" x="5303838" y="3027363"/>
          <p14:tracePt t="65048" x="5303838" y="3054350"/>
          <p14:tracePt t="65066" x="5303838" y="3071813"/>
          <p14:tracePt t="65118" x="5303838" y="3081338"/>
          <p14:tracePt t="65131" x="5303838" y="3089275"/>
          <p14:tracePt t="65141" x="5313363" y="3108325"/>
          <p14:tracePt t="65148" x="5322888" y="3125788"/>
          <p14:tracePt t="65164" x="5330825" y="3160713"/>
          <p14:tracePt t="65180" x="5340350" y="3197225"/>
          <p14:tracePt t="65198" x="5348288" y="3224213"/>
          <p14:tracePt t="65214" x="5357813" y="3241675"/>
          <p14:tracePt t="65231" x="5367338" y="3251200"/>
          <p14:tracePt t="65248" x="5375275" y="3251200"/>
          <p14:tracePt t="65294" x="5384800" y="3251200"/>
          <p14:tracePt t="65302" x="5394325" y="3251200"/>
          <p14:tracePt t="65325" x="5402263" y="3251200"/>
          <p14:tracePt t="65336" x="5411788" y="3251200"/>
          <p14:tracePt t="65384" x="5419725" y="3251200"/>
          <p14:tracePt t="65408" x="5429250" y="3251200"/>
          <p14:tracePt t="65410" x="5438775" y="3251200"/>
          <p14:tracePt t="65412" x="5465763" y="3251200"/>
          <p14:tracePt t="65420" x="5473700" y="3251200"/>
          <p14:tracePt t="65431" x="5510213" y="3251200"/>
          <p14:tracePt t="65448" x="5545138" y="3251200"/>
          <p14:tracePt t="65464" x="5581650" y="3241675"/>
          <p14:tracePt t="65481" x="5616575" y="3224213"/>
          <p14:tracePt t="65498" x="5661025" y="3205163"/>
          <p14:tracePt t="65515" x="5697538" y="3179763"/>
          <p14:tracePt t="65515" x="5705475" y="3179763"/>
          <p14:tracePt t="65533" x="5741988" y="3160713"/>
          <p14:tracePt t="65550" x="5759450" y="3133725"/>
          <p14:tracePt t="65565" x="5776913" y="3108325"/>
          <p14:tracePt t="65582" x="5795963" y="3089275"/>
          <p14:tracePt t="65598" x="5822950" y="3062288"/>
          <p14:tracePt t="65614" x="5830888" y="3027363"/>
          <p14:tracePt t="65631" x="5848350" y="2955925"/>
          <p14:tracePt t="65648" x="5857875" y="2884488"/>
          <p14:tracePt t="65665" x="5857875" y="2803525"/>
          <p14:tracePt t="65683" x="5857875" y="2732088"/>
          <p14:tracePt t="65698" x="5857875" y="2687638"/>
          <p14:tracePt t="65716" x="5857875" y="2643188"/>
          <p14:tracePt t="65733" x="5857875" y="2616200"/>
          <p14:tracePt t="65749" x="5857875" y="2608263"/>
          <p14:tracePt t="65766" x="5857875" y="2598738"/>
          <p14:tracePt t="65782" x="5848350" y="2581275"/>
          <p14:tracePt t="65799" x="5848350" y="2571750"/>
          <p14:tracePt t="65816" x="5840413" y="2554288"/>
          <p14:tracePt t="65832" x="5830888" y="2536825"/>
          <p14:tracePt t="65850" x="5822950" y="2509838"/>
          <p14:tracePt t="65865" x="5813425" y="2500313"/>
          <p14:tracePt t="65882" x="5803900" y="2490788"/>
          <p14:tracePt t="65899" x="5795963" y="2482850"/>
          <p14:tracePt t="65915" x="5786438" y="2473325"/>
          <p14:tracePt t="65952" x="5776913" y="2473325"/>
          <p14:tracePt t="65953" x="5776913" y="2465388"/>
          <p14:tracePt t="65989" x="5768975" y="2455863"/>
          <p14:tracePt t="66024" x="5759450" y="2446338"/>
          <p14:tracePt t="66033" x="5751513" y="2438400"/>
          <p14:tracePt t="66037" x="5741988" y="2438400"/>
          <p14:tracePt t="66049" x="5715000" y="2419350"/>
          <p14:tracePt t="66065" x="5697538" y="2419350"/>
          <p14:tracePt t="66083" x="5680075" y="2411413"/>
          <p14:tracePt t="66115" x="5670550" y="2411413"/>
          <p14:tracePt t="66116" x="5661025" y="2411413"/>
          <p14:tracePt t="66132" x="5643563" y="2411413"/>
          <p14:tracePt t="66148" x="5634038" y="2411413"/>
          <p14:tracePt t="66165" x="5616575" y="2419350"/>
          <p14:tracePt t="66182" x="5599113" y="2419350"/>
          <p14:tracePt t="66197" x="5589588" y="2428875"/>
          <p14:tracePt t="66215" x="5562600" y="2446338"/>
          <p14:tracePt t="66232" x="5545138" y="2455863"/>
          <p14:tracePt t="66248" x="5537200" y="2465388"/>
          <p14:tracePt t="66265" x="5527675" y="2482850"/>
          <p14:tracePt t="66281" x="5510213" y="2500313"/>
          <p14:tracePt t="66298" x="5491163" y="2517775"/>
          <p14:tracePt t="66315" x="5483225" y="2527300"/>
          <p14:tracePt t="66332" x="5473700" y="2544763"/>
          <p14:tracePt t="66348" x="5465763" y="2554288"/>
          <p14:tracePt t="66364" x="5465763" y="2562225"/>
          <p14:tracePt t="66382" x="5446713" y="2598738"/>
          <p14:tracePt t="66399" x="5419725" y="2670175"/>
          <p14:tracePt t="66416" x="5394325" y="2732088"/>
          <p14:tracePt t="66433" x="5375275" y="2795588"/>
          <p14:tracePt t="66450" x="5357813" y="2857500"/>
          <p14:tracePt t="66466" x="5357813" y="2894013"/>
          <p14:tracePt t="66483" x="5348288" y="2928938"/>
          <p14:tracePt t="66500" x="5348288" y="2938463"/>
          <p14:tracePt t="66516" x="5348288" y="2946400"/>
          <p14:tracePt t="66532" x="5348288" y="2965450"/>
          <p14:tracePt t="66549" x="5348288" y="2990850"/>
          <p14:tracePt t="66567" x="5348288" y="3017838"/>
          <p14:tracePt t="66582" x="5340350" y="3054350"/>
          <p14:tracePt t="66600" x="5330825" y="3098800"/>
          <p14:tracePt t="66617" x="5330825" y="3133725"/>
          <p14:tracePt t="66632" x="5330825" y="3170238"/>
          <p14:tracePt t="66649" x="5322888" y="3187700"/>
          <p14:tracePt t="66665" x="5322888" y="3224213"/>
          <p14:tracePt t="66682" x="5322888" y="3251200"/>
          <p14:tracePt t="66699" x="5322888" y="3295650"/>
          <p14:tracePt t="66715" x="5330825" y="3322638"/>
          <p14:tracePt t="66731" x="5330825" y="3330575"/>
          <p14:tracePt t="66748" x="5340350" y="3348038"/>
          <p14:tracePt t="66765" x="5348288" y="3367088"/>
          <p14:tracePt t="66782" x="5357813" y="3384550"/>
          <p14:tracePt t="66798" x="5367338" y="3402013"/>
          <p14:tracePt t="66816" x="5384800" y="3429000"/>
          <p14:tracePt t="66831" x="5384800" y="3438525"/>
          <p14:tracePt t="66848" x="5394325" y="3446463"/>
          <p14:tracePt t="66864" x="5411788" y="3455988"/>
          <p14:tracePt t="66882" x="5429250" y="3455988"/>
          <p14:tracePt t="66899" x="5446713" y="3446463"/>
          <p14:tracePt t="66916" x="5473700" y="3446463"/>
          <p14:tracePt t="66932" x="5491163" y="3438525"/>
          <p14:tracePt t="66948" x="5518150" y="3429000"/>
          <p14:tracePt t="66964" x="5537200" y="3429000"/>
          <p14:tracePt t="66982" x="5562600" y="3419475"/>
          <p14:tracePt t="66998" x="5572125" y="3411538"/>
          <p14:tracePt t="67015" x="5626100" y="3394075"/>
          <p14:tracePt t="67031" x="5653088" y="3375025"/>
          <p14:tracePt t="67048" x="5688013" y="3348038"/>
          <p14:tracePt t="67065" x="5705475" y="3330575"/>
          <p14:tracePt t="67081" x="5741988" y="3295650"/>
          <p14:tracePt t="67099" x="5759450" y="3268663"/>
          <p14:tracePt t="67115" x="5776913" y="3232150"/>
          <p14:tracePt t="67131" x="5786438" y="3214688"/>
          <p14:tracePt t="67149" x="5795963" y="3197225"/>
          <p14:tracePt t="67166" x="5803900" y="3170238"/>
          <p14:tracePt t="67183" x="5803900" y="3125788"/>
          <p14:tracePt t="67199" x="5813425" y="3062288"/>
          <p14:tracePt t="67215" x="5813425" y="3000375"/>
          <p14:tracePt t="67232" x="5813425" y="2946400"/>
          <p14:tracePt t="67250" x="5822950" y="2884488"/>
          <p14:tracePt t="67283" x="5830888" y="2822575"/>
          <p14:tracePt t="67285" x="5830888" y="2786063"/>
          <p14:tracePt t="67300" x="5830888" y="2732088"/>
          <p14:tracePt t="67317" x="5830888" y="2697163"/>
          <p14:tracePt t="67332" x="5830888" y="2652713"/>
          <p14:tracePt t="67351" x="5830888" y="2616200"/>
          <p14:tracePt t="67366" x="5830888" y="2589213"/>
          <p14:tracePt t="67383" x="5830888" y="2571750"/>
          <p14:tracePt t="67399" x="5830888" y="2562225"/>
          <p14:tracePt t="67434" x="5822950" y="2562225"/>
          <p14:tracePt t="67436" x="5813425" y="2554288"/>
          <p14:tracePt t="67450" x="5803900" y="2554288"/>
          <p14:tracePt t="67467" x="5795963" y="2544763"/>
          <p14:tracePt t="67482" x="5786438" y="2544763"/>
          <p14:tracePt t="67499" x="5776913" y="2527300"/>
          <p14:tracePt t="67516" x="5759450" y="2509838"/>
          <p14:tracePt t="67533" x="5751513" y="2500313"/>
          <p14:tracePt t="67533" x="5741988" y="2490788"/>
          <p14:tracePt t="67551" x="5724525" y="2473325"/>
          <p14:tracePt t="67566" x="5724525" y="2465388"/>
          <p14:tracePt t="67583" x="5697538" y="2446338"/>
          <p14:tracePt t="67600" x="5688013" y="2438400"/>
          <p14:tracePt t="67617" x="5661025" y="2428875"/>
          <p14:tracePt t="67634" x="5634038" y="2411413"/>
          <p14:tracePt t="67649" x="5616575" y="2401888"/>
          <p14:tracePt t="67667" x="5589588" y="2393950"/>
          <p14:tracePt t="67684" x="5562600" y="2393950"/>
          <p14:tracePt t="67699" x="5527675" y="2393950"/>
          <p14:tracePt t="67716" x="5473700" y="2411413"/>
          <p14:tracePt t="67716" x="5465763" y="2419350"/>
          <p14:tracePt t="67733" x="5411788" y="2446338"/>
          <p14:tracePt t="67750" x="5348288" y="2490788"/>
          <p14:tracePt t="67766" x="5295900" y="2527300"/>
          <p14:tracePt t="67784" x="5232400" y="2562225"/>
          <p14:tracePt t="67784" x="5224463" y="2571750"/>
          <p14:tracePt t="67801" x="5187950" y="2608263"/>
          <p14:tracePt t="67817" x="5160963" y="2643188"/>
          <p14:tracePt t="67834" x="5133975" y="2687638"/>
          <p14:tracePt t="67849" x="5116513" y="2732088"/>
          <p14:tracePt t="67866" x="5108575" y="2786063"/>
          <p14:tracePt t="67883" x="5089525" y="2830513"/>
          <p14:tracePt t="67899" x="5089525" y="2884488"/>
          <p14:tracePt t="67916" x="5072063" y="2955925"/>
          <p14:tracePt t="67935" x="5054600" y="3017838"/>
          <p14:tracePt t="67950" x="5045075" y="3081338"/>
          <p14:tracePt t="67966" x="5037138" y="3152775"/>
          <p14:tracePt t="67966" x="5037138" y="3160713"/>
          <p14:tracePt t="68000" x="5037138" y="3214688"/>
          <p14:tracePt t="68016" x="5037138" y="3259138"/>
          <p14:tracePt t="68018" x="5045075" y="3286125"/>
          <p14:tracePt t="68035" x="5054600" y="3303588"/>
          <p14:tracePt t="68050" x="5062538" y="3330575"/>
          <p14:tracePt t="68066" x="5081588" y="3348038"/>
          <p14:tracePt t="68085" x="5099050" y="3384550"/>
          <p14:tracePt t="68100" x="5133975" y="3419475"/>
          <p14:tracePt t="68100" x="5143500" y="3429000"/>
          <p14:tracePt t="68117" x="5170488" y="3465513"/>
          <p14:tracePt t="68134" x="5180013" y="3473450"/>
          <p14:tracePt t="68150" x="5187950" y="3473450"/>
          <p14:tracePt t="68168" x="5197475" y="3473450"/>
          <p14:tracePt t="68211" x="5205413" y="3473450"/>
          <p14:tracePt t="68238" x="5214938" y="3473450"/>
          <p14:tracePt t="68241" x="5224463" y="3473450"/>
          <p14:tracePt t="68253" x="5232400" y="3473450"/>
          <p14:tracePt t="68261" x="5241925" y="3473450"/>
          <p14:tracePt t="68273" x="5313363" y="3473450"/>
          <p14:tracePt t="68282" x="5357813" y="3465513"/>
          <p14:tracePt t="68282" x="5367338" y="3465513"/>
          <p14:tracePt t="68300" x="5419725" y="3446463"/>
          <p14:tracePt t="68300" x="5429250" y="3446463"/>
          <p14:tracePt t="68318" x="5456238" y="3438525"/>
          <p14:tracePt t="68332" x="5527675" y="3411538"/>
          <p14:tracePt t="68350" x="5562600" y="3394075"/>
          <p14:tracePt t="68366" x="5608638" y="3375025"/>
          <p14:tracePt t="68382" x="5661025" y="3322638"/>
          <p14:tracePt t="68399" x="5715000" y="3259138"/>
          <p14:tracePt t="68416" x="5751513" y="3197225"/>
          <p14:tracePt t="68433" x="5776913" y="3133725"/>
          <p14:tracePt t="68449" x="5776913" y="3089275"/>
          <p14:tracePt t="68466" x="5776913" y="3036888"/>
          <p14:tracePt t="68484" x="5776913" y="3000375"/>
          <p14:tracePt t="68500" x="5776913" y="2965450"/>
          <p14:tracePt t="68516" x="5776913" y="2928938"/>
          <p14:tracePt t="68534" x="5759450" y="2901950"/>
          <p14:tracePt t="68550" x="5751513" y="2857500"/>
          <p14:tracePt t="68567" x="5732463" y="2830513"/>
          <p14:tracePt t="68583" x="5715000" y="2803525"/>
          <p14:tracePt t="68600" x="5705475" y="2776538"/>
          <p14:tracePt t="68617" x="5697538" y="2768600"/>
          <p14:tracePt t="68657" x="5688013" y="2759075"/>
          <p14:tracePt t="68680" x="5688013" y="2751138"/>
          <p14:tracePt t="68877" x="0" y="0"/>
        </p14:tracePtLst>
        <p14:tracePtLst>
          <p14:tracePt t="74356" x="6840538" y="1347788"/>
          <p14:tracePt t="74503" x="6840538" y="1339850"/>
          <p14:tracePt t="74505" x="6840538" y="1312863"/>
          <p14:tracePt t="74509" x="6831013" y="1285875"/>
          <p14:tracePt t="74519" x="6804025" y="1231900"/>
          <p14:tracePt t="74535" x="6759575" y="1187450"/>
          <p14:tracePt t="74552" x="6724650" y="1143000"/>
          <p14:tracePt t="74569" x="6697663" y="1116013"/>
          <p14:tracePt t="74585" x="6661150" y="1081088"/>
          <p14:tracePt t="74585" x="6653213" y="1081088"/>
          <p14:tracePt t="74604" x="6581775" y="1054100"/>
          <p14:tracePt t="74619" x="6518275" y="1017588"/>
          <p14:tracePt t="74636" x="6465888" y="1000125"/>
          <p14:tracePt t="74652" x="6394450" y="982663"/>
          <p14:tracePt t="74670" x="6340475" y="955675"/>
          <p14:tracePt t="74686" x="6286500" y="946150"/>
          <p14:tracePt t="74702" x="6215063" y="928688"/>
          <p14:tracePt t="74702" x="6197600" y="928688"/>
          <p14:tracePt t="74736" x="6054725" y="893763"/>
          <p14:tracePt t="74738" x="5919788" y="874713"/>
          <p14:tracePt t="74752" x="5768975" y="857250"/>
          <p14:tracePt t="74769" x="5599113" y="857250"/>
          <p14:tracePt t="74785" x="5411788" y="847725"/>
          <p14:tracePt t="74805" x="5268913" y="847725"/>
          <p14:tracePt t="74819" x="5108575" y="847725"/>
          <p14:tracePt t="74836" x="4919663" y="847725"/>
          <p14:tracePt t="74854" x="4751388" y="847725"/>
          <p14:tracePt t="74869" x="4581525" y="847725"/>
          <p14:tracePt t="74887" x="4402138" y="884238"/>
          <p14:tracePt t="74903" x="4232275" y="919163"/>
          <p14:tracePt t="74920" x="4098925" y="946150"/>
          <p14:tracePt t="74937" x="3956050" y="973138"/>
          <p14:tracePt t="74954" x="3867150" y="990600"/>
          <p14:tracePt t="74954" x="3848100" y="990600"/>
          <p14:tracePt t="74986" x="3759200" y="1000125"/>
          <p14:tracePt t="74989" x="3705225" y="1017588"/>
          <p14:tracePt t="75004" x="3652838" y="1036638"/>
          <p14:tracePt t="75019" x="3616325" y="1062038"/>
          <p14:tracePt t="75037" x="3581400" y="1089025"/>
          <p14:tracePt t="75054" x="3571875" y="1125538"/>
          <p14:tracePt t="75069" x="3544888" y="1160463"/>
          <p14:tracePt t="75086" x="3536950" y="1204913"/>
          <p14:tracePt t="75103" x="3536950" y="1276350"/>
          <p14:tracePt t="75120" x="3536950" y="1330325"/>
          <p14:tracePt t="75137" x="3536950" y="1393825"/>
          <p14:tracePt t="75154" x="3571875" y="1455738"/>
          <p14:tracePt t="75170" x="3633788" y="1527175"/>
          <p14:tracePt t="75186" x="3679825" y="1562100"/>
          <p14:tracePt t="75204" x="3732213" y="1589088"/>
          <p14:tracePt t="75220" x="3795713" y="1633538"/>
          <p14:tracePt t="75237" x="3857625" y="1660525"/>
          <p14:tracePt t="75254" x="3929063" y="1687513"/>
          <p14:tracePt t="75270" x="4017963" y="1731963"/>
          <p14:tracePt t="75286" x="4160838" y="1776413"/>
          <p14:tracePt t="75302" x="4340225" y="1830388"/>
          <p14:tracePt t="75319" x="4537075" y="1884363"/>
          <p14:tracePt t="75319" x="4562475" y="1884363"/>
          <p14:tracePt t="75338" x="4795838" y="1919288"/>
          <p14:tracePt t="75352" x="5116513" y="1938338"/>
          <p14:tracePt t="75370" x="5429250" y="1946275"/>
          <p14:tracePt t="75386" x="5697538" y="1946275"/>
          <p14:tracePt t="75402" x="5938838" y="1946275"/>
          <p14:tracePt t="75419" x="6161088" y="1938338"/>
          <p14:tracePt t="75436" x="6348413" y="1919288"/>
          <p14:tracePt t="75453" x="6545263" y="1884363"/>
          <p14:tracePt t="75469" x="6751638" y="1839913"/>
          <p14:tracePt t="75486" x="6902450" y="1795463"/>
          <p14:tracePt t="75502" x="7045325" y="1741488"/>
          <p14:tracePt t="75519" x="7197725" y="1697038"/>
          <p14:tracePt t="75536" x="7331075" y="1670050"/>
          <p14:tracePt t="75552" x="7466013" y="1660525"/>
          <p14:tracePt t="75569" x="7599363" y="1643063"/>
          <p14:tracePt t="75586" x="7715250" y="1625600"/>
          <p14:tracePt t="75602" x="7813675" y="1608138"/>
          <p14:tracePt t="75602" x="7823200" y="1608138"/>
          <p14:tracePt t="75619" x="7902575" y="1571625"/>
          <p14:tracePt t="75636" x="7983538" y="1536700"/>
          <p14:tracePt t="75652" x="8054975" y="1500188"/>
          <p14:tracePt t="75669" x="8089900" y="1465263"/>
          <p14:tracePt t="75686" x="8099425" y="1446213"/>
          <p14:tracePt t="75702" x="8099425" y="1428750"/>
          <p14:tracePt t="75738" x="8099425" y="1419225"/>
          <p14:tracePt t="75755" x="8099425" y="1411288"/>
          <p14:tracePt t="75757" x="8099425" y="1393825"/>
          <p14:tracePt t="75770" x="8099425" y="1357313"/>
          <p14:tracePt t="75786" x="8089900" y="1303338"/>
          <p14:tracePt t="75804" x="8089900" y="1258888"/>
          <p14:tracePt t="75804" x="8089900" y="1250950"/>
          <p14:tracePt t="75822" x="8081963" y="1214438"/>
          <p14:tracePt t="75836" x="8081963" y="1169988"/>
          <p14:tracePt t="75854" x="8081963" y="1116013"/>
          <p14:tracePt t="75870" x="8081963" y="1081088"/>
          <p14:tracePt t="75886" x="8081963" y="1054100"/>
          <p14:tracePt t="75904" x="8081963" y="1027113"/>
          <p14:tracePt t="75920" x="8081963" y="1017588"/>
          <p14:tracePt t="75937" x="8072438" y="990600"/>
          <p14:tracePt t="75970" x="8062913" y="973138"/>
          <p14:tracePt t="75971" x="8027988" y="965200"/>
          <p14:tracePt t="75971" x="8018463" y="955675"/>
          <p14:tracePt t="75988" x="7966075" y="955675"/>
          <p14:tracePt t="76004" x="7912100" y="946150"/>
          <p14:tracePt t="76020" x="7831138" y="946150"/>
          <p14:tracePt t="76037" x="7759700" y="946150"/>
          <p14:tracePt t="76054" x="7697788" y="938213"/>
          <p14:tracePt t="76071" x="7643813" y="938213"/>
          <p14:tracePt t="76087" x="7581900" y="946150"/>
          <p14:tracePt t="76104" x="7527925" y="955675"/>
          <p14:tracePt t="76120" x="7491413" y="990600"/>
          <p14:tracePt t="76137" x="7456488" y="1009650"/>
          <p14:tracePt t="76154" x="7419975" y="1044575"/>
          <p14:tracePt t="76170" x="7394575" y="1071563"/>
          <p14:tracePt t="76188" x="7375525" y="1098550"/>
          <p14:tracePt t="76204" x="7358063" y="1116013"/>
          <p14:tracePt t="76220" x="7340600" y="1152525"/>
          <p14:tracePt t="76220" x="7340600" y="1160463"/>
          <p14:tracePt t="76239" x="7331075" y="1196975"/>
          <p14:tracePt t="76254" x="7313613" y="1241425"/>
          <p14:tracePt t="76271" x="7304088" y="1285875"/>
          <p14:tracePt t="76287" x="7304088" y="1347788"/>
          <p14:tracePt t="76287" x="7304088" y="1357313"/>
          <p14:tracePt t="76307" x="7304088" y="1411288"/>
          <p14:tracePt t="76320" x="7304088" y="1482725"/>
          <p14:tracePt t="76337" x="7323138" y="1536700"/>
          <p14:tracePt t="76354" x="7340600" y="1581150"/>
          <p14:tracePt t="76370" x="7367588" y="1616075"/>
          <p14:tracePt t="76388" x="7375525" y="1643063"/>
          <p14:tracePt t="76404" x="7402513" y="1670050"/>
          <p14:tracePt t="76421" x="7412038" y="1670050"/>
          <p14:tracePt t="76437" x="7419975" y="1670050"/>
          <p14:tracePt t="76454" x="7456488" y="1670050"/>
          <p14:tracePt t="76471" x="7510463" y="1670050"/>
          <p14:tracePt t="76487" x="7572375" y="1670050"/>
          <p14:tracePt t="76504" x="7608888" y="1670050"/>
          <p14:tracePt t="76521" x="7626350" y="1670050"/>
          <p14:tracePt t="76537" x="7653338" y="1670050"/>
          <p14:tracePt t="76537" x="7661275" y="1670050"/>
          <p14:tracePt t="76555" x="7688263" y="1670050"/>
          <p14:tracePt t="76570" x="7742238" y="1670050"/>
          <p14:tracePt t="76587" x="7786688" y="1670050"/>
          <p14:tracePt t="76603" x="7848600" y="1660525"/>
          <p14:tracePt t="76620" x="7894638" y="1652588"/>
          <p14:tracePt t="76638" x="7956550" y="1633538"/>
          <p14:tracePt t="76654" x="7991475" y="1625600"/>
          <p14:tracePt t="76672" x="8045450" y="1616075"/>
          <p14:tracePt t="76687" x="8072438" y="1598613"/>
          <p14:tracePt t="76704" x="8108950" y="1581150"/>
          <p14:tracePt t="76722" x="8116888" y="1562100"/>
          <p14:tracePt t="76737" x="8143875" y="1544638"/>
          <p14:tracePt t="76755" x="8161338" y="1517650"/>
          <p14:tracePt t="76771" x="8180388" y="1490663"/>
          <p14:tracePt t="76787" x="8197850" y="1446213"/>
          <p14:tracePt t="76806" x="8205788" y="1401763"/>
          <p14:tracePt t="76820" x="8205788" y="1374775"/>
          <p14:tracePt t="76838" x="8205788" y="1339850"/>
          <p14:tracePt t="76855" x="8205788" y="1312863"/>
          <p14:tracePt t="76870" x="8205788" y="1258888"/>
          <p14:tracePt t="76887" x="8205788" y="1223963"/>
          <p14:tracePt t="76904" x="8197850" y="1187450"/>
          <p14:tracePt t="76921" x="8180388" y="1152525"/>
          <p14:tracePt t="76937" x="8153400" y="1125538"/>
          <p14:tracePt t="76954" x="8126413" y="1108075"/>
          <p14:tracePt t="76971" x="8099425" y="1089025"/>
          <p14:tracePt t="76987" x="8045450" y="1054100"/>
          <p14:tracePt t="77005" x="7966075" y="1017588"/>
          <p14:tracePt t="77021" x="7894638" y="973138"/>
          <p14:tracePt t="77037" x="7777163" y="946150"/>
          <p14:tracePt t="77055" x="7705725" y="938213"/>
          <p14:tracePt t="77070" x="7653338" y="938213"/>
          <p14:tracePt t="77087" x="7608888" y="938213"/>
          <p14:tracePt t="77104" x="7545388" y="938213"/>
          <p14:tracePt t="77121" x="7527925" y="946150"/>
          <p14:tracePt t="77138" x="7510463" y="955675"/>
          <p14:tracePt t="77154" x="7483475" y="973138"/>
          <p14:tracePt t="77170" x="7466013" y="1000125"/>
          <p14:tracePt t="77188" x="7429500" y="1054100"/>
          <p14:tracePt t="77188" x="7419975" y="1062038"/>
          <p14:tracePt t="77206" x="7402513" y="1108075"/>
          <p14:tracePt t="77221" x="7385050" y="1169988"/>
          <p14:tracePt t="77237" x="7348538" y="1223963"/>
          <p14:tracePt t="77254" x="7340600" y="1268413"/>
          <p14:tracePt t="77269" x="7331075" y="1322388"/>
          <p14:tracePt t="77286" x="7323138" y="1366838"/>
          <p14:tracePt t="77303" x="7323138" y="1411288"/>
          <p14:tracePt t="77319" x="7323138" y="1438275"/>
          <p14:tracePt t="77336" x="7331075" y="1473200"/>
          <p14:tracePt t="77352" x="7340600" y="1509713"/>
          <p14:tracePt t="77369" x="7340600" y="1527175"/>
          <p14:tracePt t="77386" x="7358063" y="1562100"/>
          <p14:tracePt t="77402" x="7375525" y="1598613"/>
          <p14:tracePt t="77419" x="7385050" y="1616075"/>
          <p14:tracePt t="77436" x="7402513" y="1633538"/>
          <p14:tracePt t="77453" x="7412038" y="1643063"/>
          <p14:tracePt t="77470" x="7439025" y="1660525"/>
          <p14:tracePt t="77487" x="7562850" y="1714500"/>
          <p14:tracePt t="77504" x="7680325" y="1776413"/>
          <p14:tracePt t="77520" x="7813675" y="1795463"/>
          <p14:tracePt t="77537" x="7939088" y="1812925"/>
          <p14:tracePt t="77553" x="8037513" y="1812925"/>
          <p14:tracePt t="77570" x="8108950" y="1812925"/>
          <p14:tracePt t="77587" x="8153400" y="1812925"/>
          <p14:tracePt t="77603" x="8215313" y="1812925"/>
          <p14:tracePt t="77620" x="8259763" y="1795463"/>
          <p14:tracePt t="77637" x="8277225" y="1785938"/>
          <p14:tracePt t="77653" x="8286750" y="1785938"/>
          <p14:tracePt t="77670" x="8286750" y="1776413"/>
          <p14:tracePt t="78051" x="8286750" y="1785938"/>
          <p14:tracePt t="78052" x="8269288" y="1795463"/>
          <p14:tracePt t="78060" x="8232775" y="1830388"/>
          <p14:tracePt t="78070" x="8161338" y="1901825"/>
          <p14:tracePt t="78087" x="8037513" y="2054225"/>
          <p14:tracePt t="78105" x="7804150" y="2347913"/>
          <p14:tracePt t="78122" x="7491413" y="2759075"/>
          <p14:tracePt t="78122" x="7456488" y="2803525"/>
          <p14:tracePt t="78139" x="7161213" y="3259138"/>
          <p14:tracePt t="78154" x="6911975" y="3697288"/>
          <p14:tracePt t="78171" x="6796088" y="3929063"/>
          <p14:tracePt t="78188" x="6759575" y="4027488"/>
          <p14:tracePt t="78204" x="6759575" y="4054475"/>
          <p14:tracePt t="78307" x="6759575" y="4062413"/>
          <p14:tracePt t="78314" x="6751638" y="4062413"/>
          <p14:tracePt t="78319" x="6742113" y="4081463"/>
          <p14:tracePt t="78327" x="6732588" y="4081463"/>
          <p14:tracePt t="78327" x="6732588" y="4089400"/>
          <p14:tracePt t="78339" x="6724650" y="4089400"/>
          <p14:tracePt t="78354" x="6697663" y="4108450"/>
          <p14:tracePt t="78371" x="6661150" y="4125913"/>
          <p14:tracePt t="78387" x="6643688" y="4125913"/>
          <p14:tracePt t="78387" x="6634163" y="4125913"/>
          <p14:tracePt t="78405" x="6589713" y="4125913"/>
          <p14:tracePt t="78421" x="6510338" y="4116388"/>
          <p14:tracePt t="78437" x="6456363" y="4089400"/>
          <p14:tracePt t="78453" x="6384925" y="4054475"/>
          <p14:tracePt t="78472" x="6296025" y="4000500"/>
          <p14:tracePt t="78488" x="6161088" y="3965575"/>
          <p14:tracePt t="78505" x="5991225" y="3929063"/>
          <p14:tracePt t="78521" x="5786438" y="3875088"/>
          <p14:tracePt t="78538" x="5599113" y="3848100"/>
          <p14:tracePt t="78555" x="5375275" y="3803650"/>
          <p14:tracePt t="78572" x="5180013" y="3795713"/>
          <p14:tracePt t="78572" x="5160963" y="3795713"/>
          <p14:tracePt t="78589" x="4965700" y="3786188"/>
          <p14:tracePt t="78605" x="4741863" y="3768725"/>
          <p14:tracePt t="78621" x="4518025" y="3768725"/>
          <p14:tracePt t="78639" x="4357688" y="3768725"/>
          <p14:tracePt t="78655" x="4205288" y="3768725"/>
          <p14:tracePt t="78672" x="4037013" y="3768725"/>
          <p14:tracePt t="78688" x="3857625" y="3768725"/>
          <p14:tracePt t="78705" x="3724275" y="3768725"/>
          <p14:tracePt t="78722" x="3589338" y="3768725"/>
          <p14:tracePt t="78739" x="3465513" y="3786188"/>
          <p14:tracePt t="78756" x="3367088" y="3813175"/>
          <p14:tracePt t="78771" x="3276600" y="3848100"/>
          <p14:tracePt t="78789" x="3214688" y="3884613"/>
          <p14:tracePt t="78805" x="3170238" y="3919538"/>
          <p14:tracePt t="78822" x="3125788" y="3965575"/>
          <p14:tracePt t="78839" x="3089275" y="4010025"/>
          <p14:tracePt t="78855" x="3081338" y="4044950"/>
          <p14:tracePt t="78872" x="3081338" y="4081463"/>
          <p14:tracePt t="78887" x="3081338" y="4098925"/>
          <p14:tracePt t="78904" x="3081338" y="4143375"/>
          <p14:tracePt t="78922" x="3116263" y="4214813"/>
          <p14:tracePt t="78938" x="3187700" y="4286250"/>
          <p14:tracePt t="78955" x="3268663" y="4357688"/>
          <p14:tracePt t="78971" x="3411538" y="4438650"/>
          <p14:tracePt t="78988" x="3571875" y="4491038"/>
          <p14:tracePt t="79006" x="3732213" y="4527550"/>
          <p14:tracePt t="79021" x="3902075" y="4545013"/>
          <p14:tracePt t="79039" x="4044950" y="4562475"/>
          <p14:tracePt t="79055" x="4160838" y="4581525"/>
          <p14:tracePt t="79072" x="4259263" y="4608513"/>
          <p14:tracePt t="79090" x="4367213" y="4633913"/>
          <p14:tracePt t="79104" x="4465638" y="4652963"/>
          <p14:tracePt t="79122" x="4643438" y="4679950"/>
          <p14:tracePt t="79139" x="4956175" y="4697413"/>
          <p14:tracePt t="79155" x="5251450" y="4697413"/>
          <p14:tracePt t="79171" x="5527675" y="4687888"/>
          <p14:tracePt t="79188" x="5732463" y="4652963"/>
          <p14:tracePt t="79206" x="5902325" y="4616450"/>
          <p14:tracePt t="79221" x="6045200" y="4572000"/>
          <p14:tracePt t="79239" x="6170613" y="4527550"/>
          <p14:tracePt t="79255" x="6259513" y="4491038"/>
          <p14:tracePt t="79272" x="6340475" y="4465638"/>
          <p14:tracePt t="79289" x="6419850" y="4429125"/>
          <p14:tracePt t="79306" x="6473825" y="4402138"/>
          <p14:tracePt t="79306" x="6483350" y="4394200"/>
          <p14:tracePt t="79322" x="6510338" y="4375150"/>
          <p14:tracePt t="79339" x="6518275" y="4375150"/>
          <p14:tracePt t="79449" x="6518275" y="4367213"/>
          <p14:tracePt t="79451" x="6537325" y="4348163"/>
          <p14:tracePt t="79453" x="6562725" y="4313238"/>
          <p14:tracePt t="79472" x="6599238" y="4268788"/>
          <p14:tracePt t="79490" x="6626225" y="4251325"/>
          <p14:tracePt t="79506" x="6643688" y="4232275"/>
          <p14:tracePt t="79521" x="6680200" y="4214813"/>
          <p14:tracePt t="79537" x="6769100" y="4205288"/>
          <p14:tracePt t="79554" x="6884988" y="4197350"/>
          <p14:tracePt t="79571" x="7037388" y="4197350"/>
          <p14:tracePt t="79587" x="7224713" y="4205288"/>
          <p14:tracePt t="79604" x="7367588" y="4205288"/>
          <p14:tracePt t="79620" x="7491413" y="4205288"/>
          <p14:tracePt t="79637" x="7608888" y="4214813"/>
          <p14:tracePt t="79655" x="7670800" y="4232275"/>
          <p14:tracePt t="79670" x="7715250" y="4241800"/>
          <p14:tracePt t="79688" x="7759700" y="4259263"/>
          <p14:tracePt t="79703" x="7804150" y="4276725"/>
          <p14:tracePt t="79720" x="7848600" y="4295775"/>
          <p14:tracePt t="79737" x="7902575" y="4303713"/>
          <p14:tracePt t="79754" x="7966075" y="4303713"/>
          <p14:tracePt t="79771" x="8037513" y="4313238"/>
          <p14:tracePt t="79788" x="8108950" y="4313238"/>
          <p14:tracePt t="79788" x="8116888" y="4313238"/>
          <p14:tracePt t="79809" x="8170863" y="4313238"/>
          <p14:tracePt t="79822" x="8205788" y="4313238"/>
          <p14:tracePt t="79839" x="8242300" y="4322763"/>
          <p14:tracePt t="79856" x="8286750" y="4330700"/>
          <p14:tracePt t="79872" x="8348663" y="4357688"/>
          <p14:tracePt t="79889" x="8402638" y="4384675"/>
          <p14:tracePt t="79905" x="8466138" y="4419600"/>
          <p14:tracePt t="79923" x="8491538" y="4446588"/>
          <p14:tracePt t="79940" x="8510588" y="4456113"/>
          <p14:tracePt t="79955" x="8537575" y="4473575"/>
          <p14:tracePt t="79955" x="8545513" y="4483100"/>
          <p14:tracePt t="79973" x="8555038" y="4483100"/>
          <p14:tracePt t="79989" x="8555038" y="4491038"/>
          <p14:tracePt t="80005" x="8562975" y="4500563"/>
          <p14:tracePt t="80022" x="8562975" y="4510088"/>
          <p14:tracePt t="80038" x="8562975" y="4562475"/>
          <p14:tracePt t="80055" x="8562975" y="4608513"/>
          <p14:tracePt t="80072" x="8562975" y="4670425"/>
          <p14:tracePt t="80088" x="8562975" y="4705350"/>
          <p14:tracePt t="80105" x="8562975" y="4751388"/>
          <p14:tracePt t="80121" x="8555038" y="4776788"/>
          <p14:tracePt t="80138" x="8545513" y="4803775"/>
          <p14:tracePt t="80155" x="8528050" y="4830763"/>
          <p14:tracePt t="80171" x="8501063" y="4848225"/>
          <p14:tracePt t="80188" x="8474075" y="4867275"/>
          <p14:tracePt t="80204" x="8402638" y="4911725"/>
          <p14:tracePt t="80204" x="8394700" y="4911725"/>
          <p14:tracePt t="80222" x="8340725" y="4938713"/>
          <p14:tracePt t="80238" x="8277225" y="4956175"/>
          <p14:tracePt t="80255" x="8224838" y="4965700"/>
          <p14:tracePt t="80271" x="8161338" y="4973638"/>
          <p14:tracePt t="80288" x="8099425" y="4973638"/>
          <p14:tracePt t="80305" x="8045450" y="4973638"/>
          <p14:tracePt t="80305" x="8037513" y="4973638"/>
          <p14:tracePt t="80322" x="7974013" y="4956175"/>
          <p14:tracePt t="80322" x="7966075" y="4956175"/>
          <p14:tracePt t="80340" x="7902575" y="4938713"/>
          <p14:tracePt t="80354" x="7840663" y="4919663"/>
          <p14:tracePt t="80371" x="7777163" y="4884738"/>
          <p14:tracePt t="80388" x="7715250" y="4857750"/>
          <p14:tracePt t="80404" x="7661275" y="4830763"/>
          <p14:tracePt t="80421" x="7653338" y="4822825"/>
          <p14:tracePt t="80438" x="7643813" y="4813300"/>
          <p14:tracePt t="80454" x="7634288" y="4795838"/>
          <p14:tracePt t="80471" x="7634288" y="4776788"/>
          <p14:tracePt t="80487" x="7634288" y="4751388"/>
          <p14:tracePt t="80505" x="7634288" y="4705350"/>
          <p14:tracePt t="80521" x="7634288" y="4652963"/>
          <p14:tracePt t="80540" x="7643813" y="4598988"/>
          <p14:tracePt t="80556" x="7697788" y="4545013"/>
          <p14:tracePt t="80572" x="7724775" y="4518025"/>
          <p14:tracePt t="80572" x="7724775" y="4510088"/>
          <p14:tracePt t="80591" x="7742238" y="4500563"/>
          <p14:tracePt t="80605" x="7751763" y="4491038"/>
          <p14:tracePt t="80622" x="7777163" y="4483100"/>
          <p14:tracePt t="80639" x="7804150" y="4465638"/>
          <p14:tracePt t="80656" x="7894638" y="4456113"/>
          <p14:tracePt t="80672" x="7983538" y="4456113"/>
          <p14:tracePt t="80688" x="8089900" y="4456113"/>
          <p14:tracePt t="80706" x="8197850" y="4465638"/>
          <p14:tracePt t="80722" x="8277225" y="4473575"/>
          <p14:tracePt t="80740" x="8313738" y="4483100"/>
          <p14:tracePt t="80757" x="8323263" y="4483100"/>
          <p14:tracePt t="81266" x="8323263" y="4491038"/>
          <p14:tracePt t="81278" x="8313738" y="4500563"/>
          <p14:tracePt t="81278" x="8242300" y="4500563"/>
          <p14:tracePt t="81288" x="8081963" y="4465638"/>
          <p14:tracePt t="81305" x="7902575" y="4438650"/>
          <p14:tracePt t="81323" x="7831138" y="4419600"/>
          <p14:tracePt t="81339" x="7777163" y="4402138"/>
          <p14:tracePt t="81355" x="7732713" y="4394200"/>
          <p14:tracePt t="81372" x="7653338" y="4367213"/>
          <p14:tracePt t="81389" x="7537450" y="4357688"/>
          <p14:tracePt t="81405" x="7375525" y="4330700"/>
          <p14:tracePt t="81421" x="7134225" y="4295775"/>
          <p14:tracePt t="81439" x="6991350" y="4268788"/>
          <p14:tracePt t="81455" x="6875463" y="4232275"/>
          <p14:tracePt t="81472" x="6759575" y="4197350"/>
          <p14:tracePt t="81489" x="6670675" y="4170363"/>
          <p14:tracePt t="81505" x="6572250" y="4143375"/>
          <p14:tracePt t="81524" x="6483350" y="4125913"/>
          <p14:tracePt t="81539" x="6394450" y="4098925"/>
          <p14:tracePt t="81557" x="6313488" y="4081463"/>
          <p14:tracePt t="81572" x="6224588" y="4062413"/>
          <p14:tracePt t="81589" x="6116638" y="4037013"/>
          <p14:tracePt t="81589" x="6099175" y="4027488"/>
          <p14:tracePt t="81607" x="5991225" y="4000500"/>
          <p14:tracePt t="81623" x="5857875" y="3973513"/>
          <p14:tracePt t="81640" x="5697538" y="3938588"/>
          <p14:tracePt t="81655" x="5545138" y="3911600"/>
          <p14:tracePt t="81673" x="5411788" y="3894138"/>
          <p14:tracePt t="81689" x="5286375" y="3875088"/>
          <p14:tracePt t="81689" x="5276850" y="3875088"/>
          <p14:tracePt t="81707" x="5126038" y="3857625"/>
          <p14:tracePt t="81724" x="4965700" y="3848100"/>
          <p14:tracePt t="81739" x="4741863" y="3813175"/>
          <p14:tracePt t="81757" x="4572000" y="3786188"/>
          <p14:tracePt t="81773" x="4384675" y="3751263"/>
          <p14:tracePt t="81789" x="4197350" y="3724275"/>
          <p14:tracePt t="81789" x="4187825" y="3724275"/>
          <p14:tracePt t="81810" x="4027488" y="3697288"/>
          <p14:tracePt t="81823" x="3830638" y="3697288"/>
          <p14:tracePt t="81840" x="3625850" y="3697288"/>
          <p14:tracePt t="81856" x="3465513" y="3697288"/>
          <p14:tracePt t="81873" x="3286125" y="3697288"/>
          <p14:tracePt t="81873" x="3259138" y="3697288"/>
          <p14:tracePt t="81890" x="3125788" y="3714750"/>
          <p14:tracePt t="81906" x="2965450" y="3751263"/>
          <p14:tracePt t="81923" x="2857500" y="3776663"/>
          <p14:tracePt t="81939" x="2768600" y="3795713"/>
          <p14:tracePt t="81956" x="2697163" y="3803650"/>
          <p14:tracePt t="81974" x="2616200" y="3813175"/>
          <p14:tracePt t="81990" x="2536825" y="3830638"/>
          <p14:tracePt t="82007" x="2482850" y="3857625"/>
          <p14:tracePt t="82023" x="2428875" y="3884613"/>
          <p14:tracePt t="82039" x="2393950" y="3929063"/>
          <p14:tracePt t="82057" x="2366963" y="3965575"/>
          <p14:tracePt t="82073" x="2347913" y="4027488"/>
          <p14:tracePt t="82073" x="2339975" y="4037013"/>
          <p14:tracePt t="82092" x="2330450" y="4089400"/>
          <p14:tracePt t="82107" x="2330450" y="4133850"/>
          <p14:tracePt t="82124" x="2330450" y="4187825"/>
          <p14:tracePt t="82139" x="2330450" y="4251325"/>
          <p14:tracePt t="82156" x="2347913" y="4313238"/>
          <p14:tracePt t="82173" x="2384425" y="4367213"/>
          <p14:tracePt t="82189" x="2446338" y="4419600"/>
          <p14:tracePt t="82207" x="2509838" y="4473575"/>
          <p14:tracePt t="82223" x="2598738" y="4518025"/>
          <p14:tracePt t="82239" x="2705100" y="4581525"/>
          <p14:tracePt t="82239" x="2714625" y="4589463"/>
          <p14:tracePt t="82259" x="2822575" y="4643438"/>
          <p14:tracePt t="82273" x="2982913" y="4697413"/>
          <p14:tracePt t="82290" x="3160713" y="4759325"/>
          <p14:tracePt t="82306" x="3322638" y="4786313"/>
          <p14:tracePt t="82323" x="3527425" y="4813300"/>
          <p14:tracePt t="82343" x="3660775" y="4830763"/>
          <p14:tracePt t="82356" x="3884613" y="4848225"/>
          <p14:tracePt t="82375" x="4133850" y="4848225"/>
          <p14:tracePt t="82389" x="4394200" y="4848225"/>
          <p14:tracePt t="82406" x="4714875" y="4848225"/>
          <p14:tracePt t="82424" x="4965700" y="4848225"/>
          <p14:tracePt t="82440" x="5143500" y="4830763"/>
          <p14:tracePt t="82457" x="5295900" y="4813300"/>
          <p14:tracePt t="82473" x="5429250" y="4795838"/>
          <p14:tracePt t="82490" x="5527675" y="4786313"/>
          <p14:tracePt t="82506" x="5661025" y="4768850"/>
          <p14:tracePt t="82523" x="5803900" y="4741863"/>
          <p14:tracePt t="82541" x="5965825" y="4697413"/>
          <p14:tracePt t="82557" x="6153150" y="4633913"/>
          <p14:tracePt t="82574" x="6303963" y="4581525"/>
          <p14:tracePt t="82590" x="6419850" y="4537075"/>
          <p14:tracePt t="82607" x="6545263" y="4483100"/>
          <p14:tracePt t="82624" x="6626225" y="4438650"/>
          <p14:tracePt t="82640" x="6680200" y="4411663"/>
          <p14:tracePt t="82657" x="6742113" y="4357688"/>
          <p14:tracePt t="82674" x="6786563" y="4330700"/>
          <p14:tracePt t="82689" x="6823075" y="4286250"/>
          <p14:tracePt t="82708" x="6823075" y="4251325"/>
          <p14:tracePt t="82725" x="6823075" y="4224338"/>
          <p14:tracePt t="82741" x="6823075" y="4187825"/>
          <p14:tracePt t="82757" x="6769100" y="4125913"/>
          <p14:tracePt t="82775" x="6688138" y="4081463"/>
          <p14:tracePt t="82790" x="6554788" y="4010025"/>
          <p14:tracePt t="82807" x="6330950" y="3938588"/>
          <p14:tracePt t="82824" x="6108700" y="3884613"/>
          <p14:tracePt t="82840" x="5786438" y="3830638"/>
          <p14:tracePt t="82857" x="5419725" y="3776663"/>
          <p14:tracePt t="82875" x="5180013" y="3768725"/>
          <p14:tracePt t="82890" x="4973638" y="3759200"/>
          <p14:tracePt t="82890" x="4938713" y="3751263"/>
          <p14:tracePt t="82907" x="4759325" y="3741738"/>
          <p14:tracePt t="82923" x="4608513" y="3732213"/>
          <p14:tracePt t="82939" x="4429125" y="3724275"/>
          <p14:tracePt t="82955" x="4251325" y="3724275"/>
          <p14:tracePt t="82972" x="4054475" y="3732213"/>
          <p14:tracePt t="82989" x="3884613" y="3759200"/>
          <p14:tracePt t="83005" x="3732213" y="3795713"/>
          <p14:tracePt t="83022" x="3562350" y="3822700"/>
          <p14:tracePt t="83038" x="3375025" y="3840163"/>
          <p14:tracePt t="83055" x="3214688" y="3857625"/>
          <p14:tracePt t="83072" x="3081338" y="3875088"/>
          <p14:tracePt t="83088" x="2938463" y="3884613"/>
          <p14:tracePt t="83105" x="2830513" y="3884613"/>
          <p14:tracePt t="83122" x="2759075" y="3894138"/>
          <p14:tracePt t="83138" x="2660650" y="3894138"/>
          <p14:tracePt t="83155" x="2571750" y="3911600"/>
          <p14:tracePt t="83172" x="2517775" y="3919538"/>
          <p14:tracePt t="83188" x="2446338" y="3946525"/>
          <p14:tracePt t="83206" x="2411413" y="3973513"/>
          <p14:tracePt t="83222" x="2384425" y="4010025"/>
          <p14:tracePt t="83238" x="2347913" y="4081463"/>
          <p14:tracePt t="83256" x="2339975" y="4170363"/>
          <p14:tracePt t="83272" x="2330450" y="4251325"/>
          <p14:tracePt t="83288" x="2330450" y="4340225"/>
          <p14:tracePt t="83306" x="2347913" y="4419600"/>
          <p14:tracePt t="83323" x="2401888" y="4483100"/>
          <p14:tracePt t="83339" x="2509838" y="4545013"/>
          <p14:tracePt t="83356" x="2643188" y="4598988"/>
          <p14:tracePt t="83372" x="2830513" y="4643438"/>
          <p14:tracePt t="83391" x="2990850" y="4679950"/>
          <p14:tracePt t="83406" x="3214688" y="4724400"/>
          <p14:tracePt t="83424" x="3384550" y="4751388"/>
          <p14:tracePt t="83440" x="3509963" y="4759325"/>
          <p14:tracePt t="83457" x="3660775" y="4776788"/>
          <p14:tracePt t="83474" x="3803650" y="4776788"/>
          <p14:tracePt t="83491" x="3990975" y="4751388"/>
          <p14:tracePt t="83507" x="4187825" y="4732338"/>
          <p14:tracePt t="83524" x="4402138" y="4705350"/>
          <p14:tracePt t="83539" x="4652963" y="4687888"/>
          <p14:tracePt t="83539" x="4687888" y="4687888"/>
          <p14:tracePt t="83559" x="4929188" y="4660900"/>
          <p14:tracePt t="83575" x="5170488" y="4652963"/>
          <p14:tracePt t="83591" x="5340350" y="4633913"/>
          <p14:tracePt t="83607" x="5473700" y="4608513"/>
          <p14:tracePt t="83625" x="5581650" y="4581525"/>
          <p14:tracePt t="83641" x="5688013" y="4554538"/>
          <p14:tracePt t="83657" x="5786438" y="4527550"/>
          <p14:tracePt t="83674" x="5929313" y="4465638"/>
          <p14:tracePt t="83691" x="6099175" y="4402138"/>
          <p14:tracePt t="83707" x="6232525" y="4348163"/>
          <p14:tracePt t="83707" x="6251575" y="4340225"/>
          <p14:tracePt t="83728" x="6340475" y="4295775"/>
          <p14:tracePt t="83741" x="6419850" y="4259263"/>
          <p14:tracePt t="83741" x="6429375" y="4259263"/>
          <p14:tracePt t="83758" x="6483350" y="4232275"/>
          <p14:tracePt t="83772" x="6537325" y="4205288"/>
          <p14:tracePt t="83790" x="6545263" y="4197350"/>
          <p14:tracePt t="83806" x="6554788" y="4197350"/>
          <p14:tracePt t="83874" x="6537325" y="4179888"/>
          <p14:tracePt t="83875" x="6527800" y="4179888"/>
          <p14:tracePt t="83889" x="6500813" y="4160838"/>
          <p14:tracePt t="83890" x="6411913" y="4133850"/>
          <p14:tracePt t="83906" x="6269038" y="4089400"/>
          <p14:tracePt t="83923" x="6062663" y="4044950"/>
          <p14:tracePt t="83939" x="5786438" y="3990975"/>
          <p14:tracePt t="83956" x="5510213" y="3946525"/>
          <p14:tracePt t="83972" x="5232400" y="3938588"/>
          <p14:tracePt t="83989" x="5045075" y="3938588"/>
          <p14:tracePt t="84006" x="4848225" y="3938588"/>
          <p14:tracePt t="84023" x="4660900" y="3929063"/>
          <p14:tracePt t="84040" x="4500563" y="3929063"/>
          <p14:tracePt t="84056" x="4303713" y="3929063"/>
          <p14:tracePt t="84073" x="4116388" y="3929063"/>
          <p14:tracePt t="84090" x="3946525" y="3938588"/>
          <p14:tracePt t="84106" x="3776663" y="3965575"/>
          <p14:tracePt t="84123" x="3598863" y="3990975"/>
          <p14:tracePt t="84139" x="3465513" y="4027488"/>
          <p14:tracePt t="84156" x="3367088" y="4054475"/>
          <p14:tracePt t="84173" x="3295650" y="4081463"/>
          <p14:tracePt t="84190" x="3251200" y="4098925"/>
          <p14:tracePt t="84206" x="3197225" y="4116388"/>
          <p14:tracePt t="84224" x="3160713" y="4143375"/>
          <p14:tracePt t="84241" x="3133725" y="4170363"/>
          <p14:tracePt t="84257" x="3098800" y="4214813"/>
          <p14:tracePt t="84274" x="3081338" y="4268788"/>
          <p14:tracePt t="84274" x="3081338" y="4276725"/>
          <p14:tracePt t="84291" x="3071813" y="4340225"/>
          <p14:tracePt t="84308" x="3071813" y="4384675"/>
          <p14:tracePt t="84324" x="3071813" y="4429125"/>
          <p14:tracePt t="84341" x="3071813" y="4473575"/>
          <p14:tracePt t="84357" x="3125788" y="4518025"/>
          <p14:tracePt t="84375" x="3214688" y="4554538"/>
          <p14:tracePt t="84390" x="3357563" y="4625975"/>
          <p14:tracePt t="84407" x="3527425" y="4679950"/>
          <p14:tracePt t="84423" x="3724275" y="4759325"/>
          <p14:tracePt t="84440" x="4000500" y="4830763"/>
          <p14:tracePt t="84457" x="4241800" y="4902200"/>
          <p14:tracePt t="84457" x="4268788" y="4902200"/>
          <p14:tracePt t="84473" x="4500563" y="4956175"/>
          <p14:tracePt t="84491" x="4813300" y="5000625"/>
          <p14:tracePt t="84508" x="5108575" y="5027613"/>
          <p14:tracePt t="84524" x="5394325" y="5045075"/>
          <p14:tracePt t="84541" x="5626100" y="5045075"/>
          <p14:tracePt t="84557" x="5813425" y="5045075"/>
          <p14:tracePt t="84574" x="5956300" y="5018088"/>
          <p14:tracePt t="84589" x="6099175" y="4973638"/>
          <p14:tracePt t="84606" x="6215063" y="4911725"/>
          <p14:tracePt t="84624" x="6296025" y="4848225"/>
          <p14:tracePt t="84641" x="6357938" y="4768850"/>
          <p14:tracePt t="84659" x="6402388" y="4724400"/>
          <p14:tracePt t="84675" x="6419850" y="4679950"/>
          <p14:tracePt t="84675" x="6419850" y="4670425"/>
          <p14:tracePt t="84691" x="6438900" y="4633913"/>
          <p14:tracePt t="84708" x="6438900" y="4608513"/>
          <p14:tracePt t="84724" x="6438900" y="4598988"/>
          <p14:tracePt t="84861" x="6438900" y="4589463"/>
          <p14:tracePt t="84865" x="6438900" y="4581525"/>
          <p14:tracePt t="84869" x="6438900" y="4572000"/>
          <p14:tracePt t="84875" x="6446838" y="4527550"/>
          <p14:tracePt t="84890" x="6456363" y="4473575"/>
          <p14:tracePt t="84906" x="6473825" y="4394200"/>
          <p14:tracePt t="84923" x="6491288" y="4330700"/>
          <p14:tracePt t="84923" x="6500813" y="4322763"/>
          <p14:tracePt t="84942" x="6510338" y="4268788"/>
          <p14:tracePt t="84958" x="6518275" y="4224338"/>
          <p14:tracePt t="84977" x="6537325" y="4179888"/>
          <p14:tracePt t="84991" x="6554788" y="4116388"/>
          <p14:tracePt t="85008" x="6581775" y="4027488"/>
          <p14:tracePt t="85025" x="6599238" y="3938588"/>
          <p14:tracePt t="85041" x="6634163" y="3813175"/>
          <p14:tracePt t="85058" x="6670675" y="3670300"/>
          <p14:tracePt t="85074" x="6732588" y="3500438"/>
          <p14:tracePt t="85091" x="6831013" y="3241675"/>
          <p14:tracePt t="85108" x="6946900" y="2965450"/>
          <p14:tracePt t="85124" x="7018338" y="2776538"/>
          <p14:tracePt t="85124" x="7027863" y="2751138"/>
          <p14:tracePt t="85157" x="7062788" y="2562225"/>
          <p14:tracePt t="85160" x="7072313" y="2401888"/>
          <p14:tracePt t="85174" x="7072313" y="2259013"/>
          <p14:tracePt t="85174" x="7072313" y="2241550"/>
          <p14:tracePt t="85192" x="7054850" y="2125663"/>
          <p14:tracePt t="85207" x="7018338" y="2044700"/>
          <p14:tracePt t="85207" x="7010400" y="2036763"/>
          <p14:tracePt t="85226" x="7010400" y="2000250"/>
          <p14:tracePt t="85241" x="6991350" y="1955800"/>
          <p14:tracePt t="85258" x="6983413" y="1928813"/>
          <p14:tracePt t="85274" x="6973888" y="1911350"/>
          <p14:tracePt t="85291" x="6956425" y="1812925"/>
          <p14:tracePt t="85291" x="6956425" y="1803400"/>
          <p14:tracePt t="85310" x="6919913" y="1714500"/>
          <p14:tracePt t="85324" x="6884988" y="1571625"/>
          <p14:tracePt t="85342" x="6848475" y="1446213"/>
          <p14:tracePt t="85358" x="6804025" y="1339850"/>
          <p14:tracePt t="85374" x="6751638" y="1258888"/>
          <p14:tracePt t="85392" x="6715125" y="1214438"/>
          <p14:tracePt t="85407" x="6661150" y="1169988"/>
          <p14:tracePt t="85407" x="6653213" y="1169988"/>
          <p14:tracePt t="85426" x="6616700" y="1143000"/>
          <p14:tracePt t="85442" x="6537325" y="1108075"/>
          <p14:tracePt t="85458" x="6446838" y="1081088"/>
          <p14:tracePt t="85474" x="6330950" y="1054100"/>
          <p14:tracePt t="85492" x="6153150" y="1036638"/>
          <p14:tracePt t="85509" x="5983288" y="1036638"/>
          <p14:tracePt t="85524" x="5751513" y="1027113"/>
          <p14:tracePt t="85541" x="5500688" y="1027113"/>
          <p14:tracePt t="85558" x="5259388" y="1027113"/>
          <p14:tracePt t="85574" x="4919663" y="1017588"/>
          <p14:tracePt t="85592" x="4616450" y="990600"/>
          <p14:tracePt t="85608" x="4402138" y="982663"/>
          <p14:tracePt t="85625" x="4232275" y="973138"/>
          <p14:tracePt t="85642" x="4071938" y="938213"/>
          <p14:tracePt t="85659" x="3929063" y="919163"/>
          <p14:tracePt t="85674" x="3759200" y="911225"/>
          <p14:tracePt t="85691" x="3589338" y="901700"/>
          <p14:tracePt t="85691" x="3554413" y="901700"/>
          <p14:tracePt t="85710" x="3402013" y="901700"/>
          <p14:tracePt t="85724" x="3205163" y="901700"/>
          <p14:tracePt t="85742" x="3081338" y="928688"/>
          <p14:tracePt t="85758" x="2990850" y="946150"/>
          <p14:tracePt t="85774" x="2938463" y="965200"/>
          <p14:tracePt t="85793" x="2901950" y="982663"/>
          <p14:tracePt t="85809" x="2867025" y="1000125"/>
          <p14:tracePt t="85825" x="2822575" y="1027113"/>
          <p14:tracePt t="85841" x="2795588" y="1071563"/>
          <p14:tracePt t="85859" x="2768600" y="1108075"/>
          <p14:tracePt t="85875" x="2751138" y="1143000"/>
          <p14:tracePt t="85891" x="2741613" y="1179513"/>
          <p14:tracePt t="85909" x="2732088" y="1231900"/>
          <p14:tracePt t="85925" x="2732088" y="1276350"/>
          <p14:tracePt t="85942" x="2751138" y="1393825"/>
          <p14:tracePt t="85959" x="2813050" y="1490663"/>
          <p14:tracePt t="85974" x="2894013" y="1589088"/>
          <p14:tracePt t="85992" x="2982913" y="1679575"/>
          <p14:tracePt t="86008" x="3062288" y="1731963"/>
          <p14:tracePt t="86025" x="3160713" y="1785938"/>
          <p14:tracePt t="86025" x="3170238" y="1785938"/>
          <p14:tracePt t="86044" x="3259138" y="1822450"/>
          <p14:tracePt t="86058" x="3348038" y="1847850"/>
          <p14:tracePt t="86075" x="3465513" y="1866900"/>
          <p14:tracePt t="86092" x="3608388" y="1893888"/>
          <p14:tracePt t="86108" x="3759200" y="1901825"/>
          <p14:tracePt t="86125" x="3929063" y="1919288"/>
          <p14:tracePt t="86141" x="4108450" y="1928813"/>
          <p14:tracePt t="86159" x="4259263" y="1928813"/>
          <p14:tracePt t="86175" x="4429125" y="1928813"/>
          <p14:tracePt t="86192" x="4598988" y="1928813"/>
          <p14:tracePt t="86209" x="4867275" y="1928813"/>
          <p14:tracePt t="86225" x="5054600" y="1928813"/>
          <p14:tracePt t="86242" x="5276850" y="1893888"/>
          <p14:tracePt t="86259" x="5456238" y="1830388"/>
          <p14:tracePt t="86276" x="5589588" y="1776413"/>
          <p14:tracePt t="86292" x="5724525" y="1714500"/>
          <p14:tracePt t="86308" x="5848350" y="1660525"/>
          <p14:tracePt t="86327" x="5938838" y="1625600"/>
          <p14:tracePt t="86327" x="5956300" y="1616075"/>
          <p14:tracePt t="86343" x="6072188" y="1571625"/>
          <p14:tracePt t="86359" x="6180138" y="1527175"/>
          <p14:tracePt t="86375" x="6269038" y="1482725"/>
          <p14:tracePt t="86391" x="6323013" y="1455738"/>
          <p14:tracePt t="86409" x="6357938" y="1419225"/>
          <p14:tracePt t="86425" x="6394450" y="1384300"/>
          <p14:tracePt t="86442" x="6419850" y="1347788"/>
          <p14:tracePt t="86459" x="6438900" y="1303338"/>
          <p14:tracePt t="86475" x="6446838" y="1258888"/>
          <p14:tracePt t="86475" x="6446838" y="1250950"/>
          <p14:tracePt t="86493" x="6446838" y="1231900"/>
          <p14:tracePt t="86508" x="6446838" y="1223963"/>
          <p14:tracePt t="86525" x="6438900" y="1204913"/>
          <p14:tracePt t="86542" x="6348413" y="1133475"/>
          <p14:tracePt t="86558" x="6296025" y="1081088"/>
          <p14:tracePt t="86575" x="6224588" y="1044575"/>
          <p14:tracePt t="86591" x="6143625" y="982663"/>
          <p14:tracePt t="86608" x="6072188" y="946150"/>
          <p14:tracePt t="86624" x="5929313" y="893763"/>
          <p14:tracePt t="86643" x="5680075" y="830263"/>
          <p14:tracePt t="86658" x="5384800" y="795338"/>
          <p14:tracePt t="86676" x="5232400" y="785813"/>
          <p14:tracePt t="86692" x="5037138" y="785813"/>
          <p14:tracePt t="86708" x="4848225" y="785813"/>
          <p14:tracePt t="86708" x="4830763" y="785813"/>
          <p14:tracePt t="86726" x="4660900" y="785813"/>
          <p14:tracePt t="86742" x="4500563" y="803275"/>
          <p14:tracePt t="86759" x="4340225" y="822325"/>
          <p14:tracePt t="86776" x="4170363" y="847725"/>
          <p14:tracePt t="86792" x="4010025" y="893763"/>
          <p14:tracePt t="86792" x="3983038" y="893763"/>
          <p14:tracePt t="86810" x="3867150" y="938213"/>
          <p14:tracePt t="86825" x="3625850" y="1000125"/>
          <p14:tracePt t="86842" x="3438525" y="1062038"/>
          <p14:tracePt t="86859" x="3295650" y="1116013"/>
          <p14:tracePt t="86875" x="3197225" y="1152525"/>
          <p14:tracePt t="86907" x="3133725" y="1179513"/>
          <p14:tracePt t="86909" x="3081338" y="1196975"/>
          <p14:tracePt t="86926" x="3027363" y="1214438"/>
          <p14:tracePt t="86942" x="2990850" y="1231900"/>
          <p14:tracePt t="86959" x="2955925" y="1241425"/>
          <p14:tracePt t="86976" x="2919413" y="1268413"/>
          <p14:tracePt t="86992" x="2874963" y="1295400"/>
          <p14:tracePt t="87010" x="2857500" y="1322388"/>
          <p14:tracePt t="87026" x="2840038" y="1366838"/>
          <p14:tracePt t="87042" x="2830513" y="1419225"/>
          <p14:tracePt t="87059" x="2830513" y="1482725"/>
          <p14:tracePt t="87076" x="2830513" y="1527175"/>
          <p14:tracePt t="87093" x="2840038" y="1581150"/>
          <p14:tracePt t="87108" x="2955925" y="1687513"/>
          <p14:tracePt t="87126" x="3116263" y="1768475"/>
          <p14:tracePt t="87143" x="3384550" y="1884363"/>
          <p14:tracePt t="87158" x="3660775" y="1955800"/>
          <p14:tracePt t="87174" x="3911600" y="2009775"/>
          <p14:tracePt t="87191" x="4062413" y="2017713"/>
          <p14:tracePt t="87208" x="4179888" y="2017713"/>
          <p14:tracePt t="87224" x="4295775" y="2000250"/>
          <p14:tracePt t="87242" x="4446588" y="1973263"/>
          <p14:tracePt t="87258" x="4625975" y="1938338"/>
          <p14:tracePt t="87274" x="4803775" y="1901825"/>
          <p14:tracePt t="87292" x="4991100" y="1830388"/>
          <p14:tracePt t="87292" x="5018088" y="1822450"/>
          <p14:tracePt t="87310" x="5197475" y="1768475"/>
          <p14:tracePt t="87325" x="5375275" y="1714500"/>
          <p14:tracePt t="87343" x="5537200" y="1670050"/>
          <p14:tracePt t="87358" x="5688013" y="1616075"/>
          <p14:tracePt t="87376" x="5803900" y="1571625"/>
          <p14:tracePt t="87392" x="5894388" y="1527175"/>
          <p14:tracePt t="87408" x="5938838" y="1490663"/>
          <p14:tracePt t="87425" x="5983288" y="1446213"/>
          <p14:tracePt t="87441" x="6018213" y="1419225"/>
          <p14:tracePt t="87459" x="6054725" y="1384300"/>
          <p14:tracePt t="87475" x="6089650" y="1339850"/>
          <p14:tracePt t="87491" x="6108700" y="1312863"/>
          <p14:tracePt t="87508" x="6116638" y="1285875"/>
          <p14:tracePt t="87525" x="6126163" y="1258888"/>
          <p14:tracePt t="87541" x="6126163" y="1241425"/>
          <p14:tracePt t="87558" x="6108700" y="1204913"/>
          <p14:tracePt t="87574" x="6000750" y="1143000"/>
          <p14:tracePt t="87591" x="5840413" y="1044575"/>
          <p14:tracePt t="87591" x="5830888" y="1044575"/>
          <p14:tracePt t="87609" x="5661025" y="973138"/>
          <p14:tracePt t="87625" x="5483225" y="893763"/>
          <p14:tracePt t="87641" x="5276850" y="822325"/>
          <p14:tracePt t="87658" x="5108575" y="768350"/>
          <p14:tracePt t="87675" x="4946650" y="750888"/>
          <p14:tracePt t="87691" x="4741863" y="741363"/>
          <p14:tracePt t="87709" x="4581525" y="741363"/>
          <p14:tracePt t="87725" x="4411663" y="741363"/>
          <p14:tracePt t="87743" x="4295775" y="741363"/>
          <p14:tracePt t="87759" x="4179888" y="741363"/>
          <p14:tracePt t="87775" x="4000500" y="741363"/>
          <p14:tracePt t="87793" x="3830638" y="750888"/>
          <p14:tracePt t="87810" x="3633788" y="785813"/>
          <p14:tracePt t="87826" x="3411538" y="847725"/>
          <p14:tracePt t="87843" x="3251200" y="919163"/>
          <p14:tracePt t="87859" x="3108325" y="990600"/>
          <p14:tracePt t="87875" x="3000375" y="1054100"/>
          <p14:tracePt t="87893" x="2928938" y="1116013"/>
          <p14:tracePt t="87909" x="2884488" y="1152525"/>
          <p14:tracePt t="87926" x="2847975" y="1187450"/>
          <p14:tracePt t="87943" x="2822575" y="1223963"/>
          <p14:tracePt t="87959" x="2803525" y="1258888"/>
          <p14:tracePt t="87977" x="2795588" y="1295400"/>
          <p14:tracePt t="87993" x="2786063" y="1322388"/>
          <p14:tracePt t="88009" x="2786063" y="1357313"/>
          <p14:tracePt t="88026" x="2786063" y="1401763"/>
          <p14:tracePt t="88041" x="2786063" y="1438275"/>
          <p14:tracePt t="88057" x="2840038" y="1509713"/>
          <p14:tracePt t="88074" x="2894013" y="1562100"/>
          <p14:tracePt t="88091" x="3009900" y="1633538"/>
          <p14:tracePt t="88108" x="3197225" y="1731963"/>
          <p14:tracePt t="88124" x="3384550" y="1822450"/>
          <p14:tracePt t="88141" x="3562350" y="1884363"/>
          <p14:tracePt t="88157" x="3741738" y="1928813"/>
          <p14:tracePt t="88174" x="3857625" y="1946275"/>
          <p14:tracePt t="88191" x="3965575" y="1946275"/>
          <p14:tracePt t="88207" x="4089400" y="1946275"/>
          <p14:tracePt t="88224" x="4251325" y="1928813"/>
          <p14:tracePt t="88224" x="4259263" y="1928813"/>
          <p14:tracePt t="88243" x="4446588" y="1901825"/>
          <p14:tracePt t="88259" x="4608513" y="1884363"/>
          <p14:tracePt t="88276" x="4751388" y="1866900"/>
          <p14:tracePt t="88291" x="4894263" y="1847850"/>
          <p14:tracePt t="88291" x="4902200" y="1839913"/>
          <p14:tracePt t="88291" x="4911725" y="1839913"/>
          <p14:tracePt t="88314" x="4973638" y="1803400"/>
          <p14:tracePt t="88326" x="5054600" y="1768475"/>
          <p14:tracePt t="88344" x="5116513" y="1731963"/>
          <p14:tracePt t="88360" x="5170488" y="1679575"/>
          <p14:tracePt t="88375" x="5232400" y="1616075"/>
          <p14:tracePt t="88393" x="5276850" y="1571625"/>
          <p14:tracePt t="88409" x="5313363" y="1536700"/>
          <p14:tracePt t="88426" x="5322888" y="1509713"/>
          <p14:tracePt t="88443" x="5322888" y="1490663"/>
          <p14:tracePt t="88458" x="5330825" y="1465263"/>
          <p14:tracePt t="88476" x="5330825" y="1438275"/>
          <p14:tracePt t="88493" x="5330825" y="1411288"/>
          <p14:tracePt t="88509" x="5322888" y="1366838"/>
          <p14:tracePt t="88527" x="5251450" y="1285875"/>
          <p14:tracePt t="88542" x="5187950" y="1241425"/>
          <p14:tracePt t="88560" x="5116513" y="1214438"/>
          <p14:tracePt t="88575" x="5037138" y="1196975"/>
          <p14:tracePt t="88593" x="4946650" y="1187450"/>
          <p14:tracePt t="88610" x="4822825" y="1179513"/>
          <p14:tracePt t="88626" x="4697413" y="1179513"/>
          <p14:tracePt t="88644" x="4537075" y="1179513"/>
          <p14:tracePt t="88659" x="4384675" y="1179513"/>
          <p14:tracePt t="88659" x="4375150" y="1179513"/>
          <p14:tracePt t="88677" x="4214813" y="1187450"/>
          <p14:tracePt t="88693" x="4054475" y="1231900"/>
          <p14:tracePt t="88709" x="3894138" y="1285875"/>
          <p14:tracePt t="88709" x="3867150" y="1295400"/>
          <p14:tracePt t="88726" x="3687763" y="1366838"/>
          <p14:tracePt t="88743" x="3517900" y="1428750"/>
          <p14:tracePt t="88760" x="3367088" y="1490663"/>
          <p14:tracePt t="88777" x="3303588" y="1536700"/>
          <p14:tracePt t="88793" x="3276600" y="1554163"/>
          <p14:tracePt t="88810" x="3268663" y="1562100"/>
          <p14:tracePt t="88826" x="3251200" y="1571625"/>
          <p14:tracePt t="88843" x="3241675" y="1581150"/>
          <p14:tracePt t="88860" x="3197225" y="1616075"/>
          <p14:tracePt t="88876" x="3133725" y="1652588"/>
          <p14:tracePt t="88894" x="3081338" y="1697038"/>
          <p14:tracePt t="88910" x="3017838" y="1758950"/>
          <p14:tracePt t="88910" x="0" y="0"/>
        </p14:tracePtLst>
        <p14:tracePtLst>
          <p14:tracePt t="92773" x="1946275" y="1527175"/>
          <p14:tracePt t="92963" x="1946275" y="1517650"/>
          <p14:tracePt t="92977" x="1946275" y="1509713"/>
          <p14:tracePt t="92978" x="1938338" y="1490663"/>
          <p14:tracePt t="92999" x="1919288" y="1465263"/>
          <p14:tracePt t="93014" x="1893888" y="1438275"/>
          <p14:tracePt t="93030" x="1857375" y="1411288"/>
          <p14:tracePt t="93046" x="1795463" y="1366838"/>
          <p14:tracePt t="93063" x="1724025" y="1339850"/>
          <p14:tracePt t="93081" x="1660525" y="1312863"/>
          <p14:tracePt t="93095" x="1625600" y="1303338"/>
          <p14:tracePt t="93112" x="1589088" y="1303338"/>
          <p14:tracePt t="93128" x="1536700" y="1285875"/>
          <p14:tracePt t="93147" x="1482725" y="1285875"/>
          <p14:tracePt t="93162" x="1419225" y="1285875"/>
          <p14:tracePt t="93178" x="1347788" y="1285875"/>
          <p14:tracePt t="93178" x="1339850" y="1285875"/>
          <p14:tracePt t="93195" x="1258888" y="1285875"/>
          <p14:tracePt t="93211" x="1179513" y="1285875"/>
          <p14:tracePt t="93228" x="1125538" y="1285875"/>
          <p14:tracePt t="93243" x="1062038" y="1285875"/>
          <p14:tracePt t="93261" x="1009650" y="1285875"/>
          <p14:tracePt t="93277" x="973138" y="1303338"/>
          <p14:tracePt t="93293" x="919163" y="1330325"/>
          <p14:tracePt t="93293" x="901700" y="1339850"/>
          <p14:tracePt t="93327" x="857250" y="1357313"/>
          <p14:tracePt t="93329" x="803275" y="1393825"/>
          <p14:tracePt t="93345" x="741363" y="1428750"/>
          <p14:tracePt t="93361" x="723900" y="1446213"/>
          <p14:tracePt t="93377" x="696913" y="1473200"/>
          <p14:tracePt t="93394" x="696913" y="1490663"/>
          <p14:tracePt t="93411" x="687388" y="1517650"/>
          <p14:tracePt t="93427" x="687388" y="1544638"/>
          <p14:tracePt t="93444" x="687388" y="1589088"/>
          <p14:tracePt t="93461" x="687388" y="1633538"/>
          <p14:tracePt t="93461" x="687388" y="1643063"/>
          <p14:tracePt t="93480" x="704850" y="1697038"/>
          <p14:tracePt t="93494" x="731838" y="1751013"/>
          <p14:tracePt t="93512" x="768350" y="1803400"/>
          <p14:tracePt t="93528" x="857250" y="1901825"/>
          <p14:tracePt t="93544" x="946150" y="1946275"/>
          <p14:tracePt t="93562" x="1027113" y="1973263"/>
          <p14:tracePt t="93578" x="1125538" y="1990725"/>
          <p14:tracePt t="93578" x="1133475" y="1990725"/>
          <p14:tracePt t="93596" x="1231900" y="2009775"/>
          <p14:tracePt t="93612" x="1312863" y="2009775"/>
          <p14:tracePt t="93628" x="1393825" y="2009775"/>
          <p14:tracePt t="93628" x="1401763" y="2009775"/>
          <p14:tracePt t="93645" x="1455738" y="2009775"/>
          <p14:tracePt t="93662" x="1473200" y="2000250"/>
          <p14:tracePt t="93678" x="1490663" y="1982788"/>
          <p14:tracePt t="93694" x="1509713" y="1965325"/>
          <p14:tracePt t="93710" x="1509713" y="1946275"/>
          <p14:tracePt t="93791" x="1500188" y="1946275"/>
          <p14:tracePt t="93794" x="1473200" y="1946275"/>
          <p14:tracePt t="93794" x="1455738" y="1946275"/>
          <p14:tracePt t="93810" x="1419225" y="1946275"/>
          <p14:tracePt t="93811" x="1322388" y="1965325"/>
          <p14:tracePt t="93828" x="1196975" y="2027238"/>
          <p14:tracePt t="93828" x="1160463" y="2054225"/>
          <p14:tracePt t="93862" x="973138" y="2214563"/>
          <p14:tracePt t="93865" x="839788" y="2393950"/>
          <p14:tracePt t="93879" x="696913" y="2660650"/>
          <p14:tracePt t="93894" x="561975" y="3027363"/>
          <p14:tracePt t="93911" x="509588" y="3330575"/>
          <p14:tracePt t="93911" x="509588" y="3367088"/>
          <p14:tracePt t="93929" x="500063" y="3660775"/>
          <p14:tracePt t="93944" x="500063" y="3946525"/>
          <p14:tracePt t="93962" x="527050" y="4170363"/>
          <p14:tracePt t="93978" x="588963" y="4322763"/>
          <p14:tracePt t="93995" x="679450" y="4483100"/>
          <p14:tracePt t="94012" x="776288" y="4589463"/>
          <p14:tracePt t="94028" x="901700" y="4714875"/>
          <p14:tracePt t="94044" x="1036638" y="4840288"/>
          <p14:tracePt t="94061" x="1250950" y="5000625"/>
          <p14:tracePt t="94078" x="1438275" y="5126038"/>
          <p14:tracePt t="94094" x="1633538" y="5224463"/>
          <p14:tracePt t="94110" x="1839913" y="5268913"/>
          <p14:tracePt t="94128" x="1965325" y="5286375"/>
          <p14:tracePt t="94144" x="2044700" y="5259388"/>
          <p14:tracePt t="94162" x="2089150" y="5214938"/>
          <p14:tracePt t="94178" x="2098675" y="5180013"/>
          <p14:tracePt t="94194" x="2098675" y="5133975"/>
          <p14:tracePt t="94211" x="2081213" y="5081588"/>
          <p14:tracePt t="94228" x="1990725" y="5010150"/>
          <p14:tracePt t="94245" x="1866900" y="4938713"/>
          <p14:tracePt t="94261" x="1751013" y="4875213"/>
          <p14:tracePt t="94277" x="1633538" y="4830763"/>
          <p14:tracePt t="94294" x="1517650" y="4786313"/>
          <p14:tracePt t="94312" x="1393825" y="4751388"/>
          <p14:tracePt t="94328" x="1285875" y="4732338"/>
          <p14:tracePt t="94344" x="1108075" y="4732338"/>
          <p14:tracePt t="94362" x="965200" y="4732338"/>
          <p14:tracePt t="94378" x="822325" y="4732338"/>
          <p14:tracePt t="94394" x="731838" y="4768850"/>
          <p14:tracePt t="94394" x="714375" y="4776788"/>
          <p14:tracePt t="94411" x="669925" y="4813300"/>
          <p14:tracePt t="94427" x="633413" y="4848225"/>
          <p14:tracePt t="94444" x="625475" y="4875213"/>
          <p14:tracePt t="94461" x="615950" y="4911725"/>
          <p14:tracePt t="94478" x="608013" y="4946650"/>
          <p14:tracePt t="94494" x="598488" y="4973638"/>
          <p14:tracePt t="94511" x="598488" y="5010150"/>
          <p14:tracePt t="94529" x="598488" y="5027613"/>
          <p14:tracePt t="94544" x="598488" y="5045075"/>
          <p14:tracePt t="94562" x="608013" y="5054600"/>
          <p14:tracePt t="94578" x="615950" y="5081588"/>
          <p14:tracePt t="94594" x="679450" y="5133975"/>
          <p14:tracePt t="94611" x="731838" y="5180013"/>
          <p14:tracePt t="94627" x="839788" y="5224463"/>
          <p14:tracePt t="94644" x="938213" y="5241925"/>
          <p14:tracePt t="94661" x="1036638" y="5251450"/>
          <p14:tracePt t="94678" x="1160463" y="5259388"/>
          <p14:tracePt t="94695" x="1258888" y="5259388"/>
          <p14:tracePt t="94710" x="1339850" y="5259388"/>
          <p14:tracePt t="94728" x="1428750" y="5259388"/>
          <p14:tracePt t="94744" x="1500188" y="5241925"/>
          <p14:tracePt t="94761" x="1562100" y="5224463"/>
          <p14:tracePt t="94778" x="1643063" y="5187950"/>
          <p14:tracePt t="94795" x="1697038" y="5170488"/>
          <p14:tracePt t="94811" x="1751013" y="5153025"/>
          <p14:tracePt t="94828" x="1795463" y="5126038"/>
          <p14:tracePt t="94845" x="1812925" y="5099050"/>
          <p14:tracePt t="94861" x="1822450" y="5081588"/>
          <p14:tracePt t="94878" x="1830388" y="5062538"/>
          <p14:tracePt t="94894" x="1830388" y="5054600"/>
          <p14:tracePt t="94911" x="1830388" y="5037138"/>
          <p14:tracePt t="94928" x="1830388" y="5018088"/>
          <p14:tracePt t="94945" x="1822450" y="4991100"/>
          <p14:tracePt t="94961" x="1741488" y="4946650"/>
          <p14:tracePt t="94978" x="1679575" y="4919663"/>
          <p14:tracePt t="94994" x="1625600" y="4902200"/>
          <p14:tracePt t="95012" x="1581150" y="4902200"/>
          <p14:tracePt t="95027" x="1571625" y="4902200"/>
          <p14:tracePt t="95044" x="1562100" y="4902200"/>
          <p14:tracePt t="95444" x="1571625" y="4902200"/>
          <p14:tracePt t="95461" x="1581150" y="4902200"/>
          <p14:tracePt t="95548" x="1589088" y="4902200"/>
          <p14:tracePt t="95560" x="1598613" y="4902200"/>
          <p14:tracePt t="95580" x="1608138" y="4902200"/>
          <p14:tracePt t="95612" x="1616075" y="4902200"/>
          <p14:tracePt t="95620" x="1625600" y="4902200"/>
          <p14:tracePt t="95624" x="1633538" y="4902200"/>
          <p14:tracePt t="95628" x="1670050" y="4902200"/>
          <p14:tracePt t="95645" x="1731963" y="4902200"/>
          <p14:tracePt t="95661" x="1839913" y="4902200"/>
          <p14:tracePt t="95678" x="1982788" y="4884738"/>
          <p14:tracePt t="95694" x="2179638" y="4875213"/>
          <p14:tracePt t="95712" x="2490788" y="4875213"/>
          <p14:tracePt t="95728" x="2938463" y="4875213"/>
          <p14:tracePt t="95745" x="3330575" y="4875213"/>
          <p14:tracePt t="95762" x="3643313" y="4848225"/>
          <p14:tracePt t="95779" x="3946525" y="4786313"/>
          <p14:tracePt t="95796" x="4224338" y="4679950"/>
          <p14:tracePt t="95812" x="4446588" y="4562475"/>
          <p14:tracePt t="95830" x="4625975" y="4500563"/>
          <p14:tracePt t="95846" x="4803775" y="4429125"/>
          <p14:tracePt t="95862" x="4991100" y="4357688"/>
          <p14:tracePt t="95862" x="5000625" y="4348163"/>
          <p14:tracePt t="95879" x="5133975" y="4295775"/>
          <p14:tracePt t="95896" x="5251450" y="4224338"/>
          <p14:tracePt t="95913" x="5367338" y="4160838"/>
          <p14:tracePt t="95929" x="5491163" y="4071938"/>
          <p14:tracePt t="95946" x="5616575" y="4000500"/>
          <p14:tracePt t="95962" x="5786438" y="3919538"/>
          <p14:tracePt t="95980" x="5919788" y="3848100"/>
          <p14:tracePt t="95996" x="6045200" y="3786188"/>
          <p14:tracePt t="96013" x="6170613" y="3714750"/>
          <p14:tracePt t="96029" x="6259513" y="3652838"/>
          <p14:tracePt t="96046" x="6340475" y="3581400"/>
          <p14:tracePt t="96063" x="6465888" y="3455988"/>
          <p14:tracePt t="96080" x="6599238" y="3313113"/>
          <p14:tracePt t="96096" x="6751638" y="3133725"/>
          <p14:tracePt t="96096" x="6777038" y="3098800"/>
          <p14:tracePt t="96114" x="6919913" y="2901950"/>
          <p14:tracePt t="96130" x="7037388" y="2697163"/>
          <p14:tracePt t="96146" x="7134225" y="2509838"/>
          <p14:tracePt t="96163" x="7215188" y="2322513"/>
          <p14:tracePt t="96179" x="7286625" y="2187575"/>
          <p14:tracePt t="96179" x="7286625" y="2179638"/>
          <p14:tracePt t="96198" x="7348538" y="2081213"/>
          <p14:tracePt t="96213" x="7375525" y="2017713"/>
          <p14:tracePt t="96229" x="7402513" y="1973263"/>
          <p14:tracePt t="96246" x="7412038" y="1928813"/>
          <p14:tracePt t="96263" x="7419975" y="1874838"/>
          <p14:tracePt t="96280" x="7429500" y="1830388"/>
          <p14:tracePt t="96296" x="7429500" y="1795463"/>
          <p14:tracePt t="96312" x="7439025" y="1731963"/>
          <p14:tracePt t="96332" x="7446963" y="1679575"/>
          <p14:tracePt t="96346" x="7466013" y="1598613"/>
          <p14:tracePt t="96364" x="7483475" y="1517650"/>
          <p14:tracePt t="96380" x="7491413" y="1455738"/>
          <p14:tracePt t="96396" x="7500938" y="1393825"/>
          <p14:tracePt t="96396" x="7500938" y="1384300"/>
          <p14:tracePt t="96414" x="7500938" y="1339850"/>
          <p14:tracePt t="96430" x="7510463" y="1312863"/>
          <p14:tracePt t="96447" x="7510463" y="1285875"/>
          <p14:tracePt t="96464" x="7518400" y="1268413"/>
          <p14:tracePt t="96617" x="7518400" y="1258888"/>
          <p14:tracePt t="96621" x="7527925" y="1258888"/>
          <p14:tracePt t="96625" x="7537450" y="1250950"/>
          <p14:tracePt t="96636" x="7545388" y="1231900"/>
          <p14:tracePt t="96646" x="7562850" y="1196975"/>
          <p14:tracePt t="96662" x="7581900" y="1179513"/>
          <p14:tracePt t="96680" x="7599363" y="1160463"/>
          <p14:tracePt t="96696" x="7616825" y="1143000"/>
          <p14:tracePt t="96713" x="7626350" y="1125538"/>
          <p14:tracePt t="96730" x="7643813" y="1116013"/>
          <p14:tracePt t="96746" x="7643813" y="1108075"/>
          <p14:tracePt t="96762" x="7653338" y="1098550"/>
          <p14:tracePt t="96779" x="7661275" y="1098550"/>
          <p14:tracePt t="96795" x="7680325" y="1081088"/>
          <p14:tracePt t="96812" x="7732713" y="1054100"/>
          <p14:tracePt t="96828" x="7786688" y="1027113"/>
          <p14:tracePt t="96845" x="7813675" y="1000125"/>
          <p14:tracePt t="96862" x="7840663" y="990600"/>
          <p14:tracePt t="96879" x="7867650" y="973138"/>
          <p14:tracePt t="96896" x="7885113" y="955675"/>
          <p14:tracePt t="96912" x="7894638" y="955675"/>
          <p14:tracePt t="97014" x="7902575" y="955675"/>
          <p14:tracePt t="97037" x="7912100" y="955675"/>
          <p14:tracePt t="97041" x="7920038" y="955675"/>
          <p14:tracePt t="97062" x="7929563" y="955675"/>
          <p14:tracePt t="97080" x="7939088" y="955675"/>
          <p14:tracePt t="97117" x="7947025" y="955675"/>
          <p14:tracePt t="97141" x="7966075" y="955675"/>
          <p14:tracePt t="97146" x="7974013" y="955675"/>
          <p14:tracePt t="97184" x="7983538" y="955675"/>
          <p14:tracePt t="97192" x="7991475" y="955675"/>
          <p14:tracePt t="97212" x="8001000" y="965200"/>
          <p14:tracePt t="97213" x="8018463" y="965200"/>
          <p14:tracePt t="97229" x="8037513" y="973138"/>
          <p14:tracePt t="97245" x="8054975" y="982663"/>
          <p14:tracePt t="97263" x="8072438" y="1009650"/>
          <p14:tracePt t="97280" x="8116888" y="1044575"/>
          <p14:tracePt t="97297" x="8143875" y="1071563"/>
          <p14:tracePt t="97297" x="8143875" y="1081088"/>
          <p14:tracePt t="97330" x="8161338" y="1098550"/>
          <p14:tracePt t="97331" x="8180388" y="1116013"/>
          <p14:tracePt t="97346" x="8188325" y="1125538"/>
          <p14:tracePt t="97363" x="8188325" y="1143000"/>
          <p14:tracePt t="97363" x="8197850" y="1152525"/>
          <p14:tracePt t="97380" x="8197850" y="1160463"/>
          <p14:tracePt t="97396" x="8205788" y="1169988"/>
          <p14:tracePt t="97413" x="8205788" y="1187450"/>
          <p14:tracePt t="97430" x="8205788" y="1204913"/>
          <p14:tracePt t="97446" x="8215313" y="1250950"/>
          <p14:tracePt t="97464" x="8215313" y="1285875"/>
          <p14:tracePt t="97480" x="8215313" y="1312863"/>
          <p14:tracePt t="97497" x="8215313" y="1322388"/>
          <p14:tracePt t="97513" x="8215313" y="1339850"/>
          <p14:tracePt t="97530" x="8215313" y="1347788"/>
          <p14:tracePt t="97547" x="8205788" y="1366838"/>
          <p14:tracePt t="97563" x="8188325" y="1384300"/>
          <p14:tracePt t="97563" x="8188325" y="1393825"/>
          <p14:tracePt t="97580" x="8161338" y="1419225"/>
          <p14:tracePt t="97597" x="8134350" y="1465263"/>
          <p14:tracePt t="97614" x="8099425" y="1500188"/>
          <p14:tracePt t="97614" x="8099425" y="1509713"/>
          <p14:tracePt t="97631" x="8054975" y="1554163"/>
          <p14:tracePt t="97647" x="8018463" y="1598613"/>
          <p14:tracePt t="97664" x="7966075" y="1643063"/>
          <p14:tracePt t="97680" x="7902575" y="1697038"/>
          <p14:tracePt t="97697" x="7867650" y="1724025"/>
          <p14:tracePt t="97697" x="7858125" y="1724025"/>
          <p14:tracePt t="97715" x="7823200" y="1741488"/>
          <p14:tracePt t="97730" x="7777163" y="1768475"/>
          <p14:tracePt t="97747" x="7742238" y="1768475"/>
          <p14:tracePt t="97764" x="7715250" y="1768475"/>
          <p14:tracePt t="97780" x="7688263" y="1758950"/>
          <p14:tracePt t="97797" x="7653338" y="1741488"/>
          <p14:tracePt t="97815" x="7626350" y="1724025"/>
          <p14:tracePt t="97831" x="7589838" y="1697038"/>
          <p14:tracePt t="97847" x="7537450" y="1625600"/>
          <p14:tracePt t="97847" x="7537450" y="1616075"/>
          <p14:tracePt t="97866" x="7500938" y="1562100"/>
          <p14:tracePt t="97880" x="7466013" y="1482725"/>
          <p14:tracePt t="97897" x="7446963" y="1428750"/>
          <p14:tracePt t="97914" x="7439025" y="1366838"/>
          <p14:tracePt t="97931" x="7439025" y="1322388"/>
          <p14:tracePt t="97948" x="7439025" y="1268413"/>
          <p14:tracePt t="97964" x="7439025" y="1223963"/>
          <p14:tracePt t="97980" x="7439025" y="1187450"/>
          <p14:tracePt t="97997" x="7439025" y="1160463"/>
          <p14:tracePt t="98014" x="7446963" y="1152525"/>
          <p14:tracePt t="98030" x="7456488" y="1133475"/>
          <p14:tracePt t="98047" x="7466013" y="1116013"/>
          <p14:tracePt t="98063" x="7483475" y="1098550"/>
          <p14:tracePt t="98080" x="7500938" y="1081088"/>
          <p14:tracePt t="98097" x="7537450" y="1071563"/>
          <p14:tracePt t="98114" x="7599363" y="1054100"/>
          <p14:tracePt t="98130" x="7643813" y="1044575"/>
          <p14:tracePt t="98146" x="7697788" y="1036638"/>
          <p14:tracePt t="98165" x="7732713" y="1036638"/>
          <p14:tracePt t="98179" x="7759700" y="1036638"/>
          <p14:tracePt t="98196" x="7777163" y="1036638"/>
          <p14:tracePt t="98212" x="7804150" y="1036638"/>
          <p14:tracePt t="98229" x="7831138" y="1036638"/>
          <p14:tracePt t="98247" x="7875588" y="1036638"/>
          <p14:tracePt t="98265" x="7929563" y="1036638"/>
          <p14:tracePt t="98281" x="7983538" y="1036638"/>
          <p14:tracePt t="98297" x="8037513" y="1036638"/>
          <p14:tracePt t="98318" x="8062913" y="1036638"/>
          <p14:tracePt t="98331" x="8072438" y="1036638"/>
          <p14:tracePt t="98347" x="8081963" y="1036638"/>
          <p14:tracePt t="98364" x="8099425" y="1044575"/>
          <p14:tracePt t="98380" x="8116888" y="1054100"/>
          <p14:tracePt t="98397" x="8143875" y="1062038"/>
          <p14:tracePt t="98413" x="8180388" y="1098550"/>
          <p14:tracePt t="98431" x="8224838" y="1125538"/>
          <p14:tracePt t="98447" x="8269288" y="1160463"/>
          <p14:tracePt t="98464" x="8313738" y="1196975"/>
          <p14:tracePt t="98480" x="8358188" y="1241425"/>
          <p14:tracePt t="98497" x="8385175" y="1276350"/>
          <p14:tracePt t="98514" x="8412163" y="1312863"/>
          <p14:tracePt t="98531" x="8420100" y="1339850"/>
          <p14:tracePt t="98547" x="8429625" y="1374775"/>
          <p14:tracePt t="98565" x="8439150" y="1401763"/>
          <p14:tracePt t="98580" x="8439150" y="1438275"/>
          <p14:tracePt t="98597" x="8439150" y="1473200"/>
          <p14:tracePt t="98614" x="8439150" y="1490663"/>
          <p14:tracePt t="98630" x="8439150" y="1527175"/>
          <p14:tracePt t="98630" x="8439150" y="1536700"/>
          <p14:tracePt t="98648" x="8439150" y="1562100"/>
          <p14:tracePt t="98664" x="8420100" y="1589088"/>
          <p14:tracePt t="98680" x="8402638" y="1616075"/>
          <p14:tracePt t="98697" x="8385175" y="1643063"/>
          <p14:tracePt t="98714" x="8367713" y="1670050"/>
          <p14:tracePt t="98714" x="8358188" y="1670050"/>
          <p14:tracePt t="98731" x="8348663" y="1679575"/>
          <p14:tracePt t="98747" x="8323263" y="1697038"/>
          <p14:tracePt t="98764" x="8313738" y="1704975"/>
          <p14:tracePt t="98779" x="8277225" y="1714500"/>
          <p14:tracePt t="98796" x="8232775" y="1724025"/>
          <p14:tracePt t="98813" x="8197850" y="1724025"/>
          <p14:tracePt t="98830" x="8108950" y="1724025"/>
          <p14:tracePt t="98846" x="8037513" y="1724025"/>
          <p14:tracePt t="98862" x="7974013" y="1724025"/>
          <p14:tracePt t="98879" x="7929563" y="1724025"/>
          <p14:tracePt t="98896" x="7885113" y="1714500"/>
          <p14:tracePt t="98913" x="7867650" y="1704975"/>
          <p14:tracePt t="98929" x="7848600" y="1704975"/>
          <p14:tracePt t="98946" x="7840663" y="1687513"/>
          <p14:tracePt t="98963" x="7823200" y="1670050"/>
          <p14:tracePt t="98980" x="7813675" y="1660525"/>
          <p14:tracePt t="98996" x="7796213" y="1633538"/>
          <p14:tracePt t="99012" x="7777163" y="1598613"/>
          <p14:tracePt t="99030" x="7759700" y="1554163"/>
          <p14:tracePt t="99046" x="7759700" y="1500188"/>
          <p14:tracePt t="99063" x="7786688" y="1419225"/>
          <p14:tracePt t="99080" x="7831138" y="1374775"/>
          <p14:tracePt t="99096" x="7885113" y="1339850"/>
          <p14:tracePt t="99113" x="7902575" y="1312863"/>
          <p14:tracePt t="99129" x="7947025" y="1285875"/>
          <p14:tracePt t="99147" x="8001000" y="1276350"/>
          <p14:tracePt t="99164" x="8037513" y="1276350"/>
          <p14:tracePt t="99181" x="8072438" y="1276350"/>
          <p14:tracePt t="99197" x="8099425" y="1276350"/>
          <p14:tracePt t="99214" x="8108950" y="1276350"/>
          <p14:tracePt t="99231" x="8161338" y="1295400"/>
          <p14:tracePt t="99248" x="8188325" y="1303338"/>
          <p14:tracePt t="99264" x="8215313" y="1322388"/>
          <p14:tracePt t="99280" x="8232775" y="1339850"/>
          <p14:tracePt t="99298" x="8251825" y="1357313"/>
          <p14:tracePt t="99298" x="8259763" y="1366838"/>
          <p14:tracePt t="99316" x="8269288" y="1393825"/>
          <p14:tracePt t="99331" x="8286750" y="1419225"/>
          <p14:tracePt t="99347" x="8304213" y="1482725"/>
          <p14:tracePt t="99365" x="8323263" y="1544638"/>
          <p14:tracePt t="99381" x="8331200" y="1616075"/>
          <p14:tracePt t="99397" x="8348663" y="1741488"/>
          <p14:tracePt t="99415" x="8348663" y="1866900"/>
          <p14:tracePt t="99431" x="8358188" y="2009775"/>
          <p14:tracePt t="99447" x="8358188" y="2232025"/>
          <p14:tracePt t="99465" x="8367713" y="2393950"/>
          <p14:tracePt t="99481" x="8375650" y="2544763"/>
          <p14:tracePt t="99498" x="8375650" y="2741613"/>
          <p14:tracePt t="99498" x="8375650" y="2776538"/>
          <p14:tracePt t="99514" x="8375650" y="2955925"/>
          <p14:tracePt t="99531" x="8375650" y="3098800"/>
          <p14:tracePt t="99548" x="8394700" y="3259138"/>
          <p14:tracePt t="99564" x="8420100" y="3465513"/>
          <p14:tracePt t="99564" x="8420100" y="3490913"/>
          <p14:tracePt t="99583" x="8429625" y="3616325"/>
          <p14:tracePt t="99598" x="8439150" y="3724275"/>
          <p14:tracePt t="99614" x="8439150" y="3813175"/>
          <p14:tracePt t="99630" x="8447088" y="3857625"/>
          <p14:tracePt t="99647" x="8447088" y="3894138"/>
          <p14:tracePt t="99664" x="8447088" y="3956050"/>
          <p14:tracePt t="99680" x="8447088" y="4010025"/>
          <p14:tracePt t="99697" x="8447088" y="4037013"/>
          <p14:tracePt t="99714" x="8447088" y="4062413"/>
          <p14:tracePt t="99731" x="8447088" y="4089400"/>
          <p14:tracePt t="99748" x="8447088" y="4108450"/>
          <p14:tracePt t="99765" x="8447088" y="4116388"/>
          <p14:tracePt t="99781" x="8447088" y="4125913"/>
          <p14:tracePt t="99797" x="8439150" y="4125913"/>
          <p14:tracePt t="99814" x="8358188" y="4125913"/>
          <p14:tracePt t="99831" x="8277225" y="4125913"/>
          <p14:tracePt t="99847" x="8153400" y="4125913"/>
          <p14:tracePt t="99864" x="8001000" y="4125913"/>
          <p14:tracePt t="99880" x="7840663" y="4143375"/>
          <p14:tracePt t="99898" x="7732713" y="4187825"/>
          <p14:tracePt t="99914" x="7626350" y="4241800"/>
          <p14:tracePt t="99931" x="7581900" y="4276725"/>
          <p14:tracePt t="99949" x="7518400" y="4313238"/>
          <p14:tracePt t="99964" x="7491413" y="4340225"/>
          <p14:tracePt t="99981" x="7483475" y="4357688"/>
          <p14:tracePt t="99998" x="7473950" y="4367213"/>
          <p14:tracePt t="100014" x="7456488" y="4375150"/>
          <p14:tracePt t="100031" x="7439025" y="4394200"/>
          <p14:tracePt t="100047" x="7412038" y="4419600"/>
          <p14:tracePt t="100064" x="7375525" y="4465638"/>
          <p14:tracePt t="100064" x="7367588" y="4473575"/>
          <p14:tracePt t="100081" x="7340600" y="4518025"/>
          <p14:tracePt t="100098" x="7323138" y="4572000"/>
          <p14:tracePt t="100114" x="7323138" y="4608513"/>
          <p14:tracePt t="100132" x="7323138" y="4625975"/>
          <p14:tracePt t="100149" x="7323138" y="4679950"/>
          <p14:tracePt t="100163" x="7340600" y="4724400"/>
          <p14:tracePt t="100180" x="7358063" y="4751388"/>
          <p14:tracePt t="100180" x="7358063" y="4759325"/>
          <p14:tracePt t="100198" x="7385050" y="4786313"/>
          <p14:tracePt t="100214" x="7412038" y="4795838"/>
          <p14:tracePt t="100230" x="7419975" y="4803775"/>
          <p14:tracePt t="100248" x="7456488" y="4822825"/>
          <p14:tracePt t="100265" x="7491413" y="4830763"/>
          <p14:tracePt t="100281" x="7545388" y="4857750"/>
          <p14:tracePt t="100298" x="7661275" y="4884738"/>
          <p14:tracePt t="100298" x="7688263" y="4884738"/>
          <p14:tracePt t="100319" x="7804150" y="4902200"/>
          <p14:tracePt t="100331" x="7956550" y="4919663"/>
          <p14:tracePt t="100331" x="7966075" y="4929188"/>
          <p14:tracePt t="100350" x="8126413" y="4929188"/>
          <p14:tracePt t="100365" x="8259763" y="4911725"/>
          <p14:tracePt t="100382" x="8331200" y="4884738"/>
          <p14:tracePt t="100382" x="8348663" y="4884738"/>
          <p14:tracePt t="100399" x="8402638" y="4848225"/>
          <p14:tracePt t="100415" x="8420100" y="4830763"/>
          <p14:tracePt t="100432" x="8447088" y="4795838"/>
          <p14:tracePt t="100448" x="8466138" y="4768850"/>
          <p14:tracePt t="100464" x="8474075" y="4732338"/>
          <p14:tracePt t="100480" x="8483600" y="4687888"/>
          <p14:tracePt t="100497" x="8483600" y="4633913"/>
          <p14:tracePt t="100513" x="8483600" y="4581525"/>
          <p14:tracePt t="100530" x="8483600" y="4518025"/>
          <p14:tracePt t="100547" x="8474075" y="4473575"/>
          <p14:tracePt t="100563" x="8456613" y="4429125"/>
          <p14:tracePt t="100580" x="8439150" y="4402138"/>
          <p14:tracePt t="100597" x="8412163" y="4375150"/>
          <p14:tracePt t="100614" x="8331200" y="4322763"/>
          <p14:tracePt t="100632" x="8251825" y="4295775"/>
          <p14:tracePt t="100648" x="8188325" y="4276725"/>
          <p14:tracePt t="100664" x="8170863" y="4276725"/>
          <p14:tracePt t="100681" x="8143875" y="4276725"/>
          <p14:tracePt t="100697" x="8116888" y="4276725"/>
          <p14:tracePt t="100714" x="8081963" y="4276725"/>
          <p14:tracePt t="100731" x="8054975" y="4276725"/>
          <p14:tracePt t="100748" x="8045450" y="4286250"/>
          <p14:tracePt t="100764" x="8037513" y="4295775"/>
          <p14:tracePt t="101115" x="0" y="0"/>
        </p14:tracePtLst>
        <p14:tracePtLst>
          <p14:tracePt t="103086" x="6697663" y="1071563"/>
          <p14:tracePt t="103304" x="6697663" y="1062038"/>
          <p14:tracePt t="103313" x="6688138" y="1062038"/>
          <p14:tracePt t="103323" x="6670675" y="1054100"/>
          <p14:tracePt t="103335" x="6643688" y="1036638"/>
          <p14:tracePt t="103348" x="6599238" y="1017588"/>
          <p14:tracePt t="103367" x="6562725" y="1009650"/>
          <p14:tracePt t="103388" x="6527800" y="990600"/>
          <p14:tracePt t="103405" x="6500813" y="982663"/>
          <p14:tracePt t="103420" x="6491288" y="973138"/>
          <p14:tracePt t="103433" x="6473825" y="965200"/>
          <p14:tracePt t="103450" x="6456363" y="955675"/>
          <p14:tracePt t="103465" x="6429375" y="946150"/>
          <p14:tracePt t="103481" x="6394450" y="928688"/>
          <p14:tracePt t="103499" x="6348413" y="919163"/>
          <p14:tracePt t="103515" x="6323013" y="919163"/>
          <p14:tracePt t="103515" x="6313488" y="911225"/>
          <p14:tracePt t="103533" x="6276975" y="911225"/>
          <p14:tracePt t="103549" x="6242050" y="911225"/>
          <p14:tracePt t="103565" x="6197600" y="911225"/>
          <p14:tracePt t="103582" x="6153150" y="919163"/>
          <p14:tracePt t="103599" x="6108700" y="928688"/>
          <p14:tracePt t="103615" x="6072188" y="938213"/>
          <p14:tracePt t="103632" x="6027738" y="965200"/>
          <p14:tracePt t="103648" x="6010275" y="990600"/>
          <p14:tracePt t="103665" x="5973763" y="1017588"/>
          <p14:tracePt t="103681" x="5946775" y="1054100"/>
          <p14:tracePt t="103699" x="5919788" y="1081088"/>
          <p14:tracePt t="103715" x="5902325" y="1116013"/>
          <p14:tracePt t="103732" x="5875338" y="1143000"/>
          <p14:tracePt t="103748" x="5867400" y="1169988"/>
          <p14:tracePt t="103765" x="5857875" y="1196975"/>
          <p14:tracePt t="103782" x="5848350" y="1214438"/>
          <p14:tracePt t="103798" x="5848350" y="1231900"/>
          <p14:tracePt t="103815" x="5848350" y="1250950"/>
          <p14:tracePt t="103832" x="5848350" y="1268413"/>
          <p14:tracePt t="103872" x="5857875" y="1276350"/>
          <p14:tracePt t="103892" x="5867400" y="1285875"/>
          <p14:tracePt t="103894" x="5875338" y="1295400"/>
          <p14:tracePt t="103898" x="5911850" y="1322388"/>
          <p14:tracePt t="103915" x="5946775" y="1347788"/>
          <p14:tracePt t="103932" x="5991225" y="1374775"/>
          <p14:tracePt t="103949" x="6045200" y="1411288"/>
          <p14:tracePt t="103966" x="6089650" y="1438275"/>
          <p14:tracePt t="103982" x="6143625" y="1446213"/>
          <p14:tracePt t="103998" x="6205538" y="1455738"/>
          <p14:tracePt t="104015" x="6269038" y="1455738"/>
          <p14:tracePt t="104032" x="6340475" y="1455738"/>
          <p14:tracePt t="104048" x="6402388" y="1455738"/>
          <p14:tracePt t="104065" x="6465888" y="1446213"/>
          <p14:tracePt t="104082" x="6537325" y="1428750"/>
          <p14:tracePt t="104099" x="6581775" y="1411288"/>
          <p14:tracePt t="104115" x="6634163" y="1401763"/>
          <p14:tracePt t="104132" x="6670675" y="1393825"/>
          <p14:tracePt t="104149" x="6688138" y="1366838"/>
          <p14:tracePt t="104165" x="6705600" y="1347788"/>
          <p14:tracePt t="104182" x="6705600" y="1322388"/>
          <p14:tracePt t="104199" x="6715125" y="1268413"/>
          <p14:tracePt t="104215" x="6715125" y="1179513"/>
          <p14:tracePt t="104232" x="6697663" y="1089025"/>
          <p14:tracePt t="104248" x="6661150" y="1000125"/>
          <p14:tracePt t="104248" x="6661150" y="990600"/>
          <p14:tracePt t="104269" x="6634163" y="928688"/>
          <p14:tracePt t="104283" x="6608763" y="857250"/>
          <p14:tracePt t="104300" x="6562725" y="812800"/>
          <p14:tracePt t="104300" x="6562725" y="803275"/>
          <p14:tracePt t="104318" x="6537325" y="785813"/>
          <p14:tracePt t="104334" x="6491288" y="758825"/>
          <p14:tracePt t="104350" x="6456363" y="741363"/>
          <p14:tracePt t="104365" x="6411913" y="731838"/>
          <p14:tracePt t="104382" x="6357938" y="723900"/>
          <p14:tracePt t="104399" x="6286500" y="704850"/>
          <p14:tracePt t="104415" x="6224588" y="696913"/>
          <p14:tracePt t="104432" x="6180138" y="696913"/>
          <p14:tracePt t="104448" x="6126163" y="696913"/>
          <p14:tracePt t="104465" x="6072188" y="696913"/>
          <p14:tracePt t="104482" x="6027738" y="696913"/>
          <p14:tracePt t="104498" x="5973763" y="696913"/>
          <p14:tracePt t="104515" x="5938838" y="714375"/>
          <p14:tracePt t="104532" x="5875338" y="741363"/>
          <p14:tracePt t="104548" x="5830888" y="768350"/>
          <p14:tracePt t="104565" x="5795963" y="803275"/>
          <p14:tracePt t="104582" x="5751513" y="839788"/>
          <p14:tracePt t="104598" x="5732463" y="866775"/>
          <p14:tracePt t="104616" x="5705475" y="901700"/>
          <p14:tracePt t="104632" x="5680075" y="946150"/>
          <p14:tracePt t="104648" x="5661025" y="973138"/>
          <p14:tracePt t="104665" x="5653088" y="1017588"/>
          <p14:tracePt t="104682" x="5643563" y="1044575"/>
          <p14:tracePt t="104698" x="5634038" y="1071563"/>
          <p14:tracePt t="104716" x="5634038" y="1098550"/>
          <p14:tracePt t="104732" x="5634038" y="1116013"/>
          <p14:tracePt t="104766" x="5634038" y="1125538"/>
          <p14:tracePt t="104990" x="5634038" y="1133475"/>
          <p14:tracePt t="104997" x="5634038" y="1143000"/>
          <p14:tracePt t="104998" x="5589588" y="1143000"/>
          <p14:tracePt t="105015" x="5456238" y="1133475"/>
          <p14:tracePt t="105016" x="5322888" y="1116013"/>
          <p14:tracePt t="105016" x="5295900" y="1116013"/>
          <p14:tracePt t="105032" x="5133975" y="1108075"/>
          <p14:tracePt t="105049" x="4956175" y="1081088"/>
          <p14:tracePt t="105065" x="4786313" y="1071563"/>
          <p14:tracePt t="105082" x="4581525" y="1071563"/>
          <p14:tracePt t="105099" x="4268788" y="1071563"/>
          <p14:tracePt t="105116" x="3822700" y="1081088"/>
          <p14:tracePt t="105133" x="3419475" y="1133475"/>
          <p14:tracePt t="105149" x="3133725" y="1187450"/>
          <p14:tracePt t="105166" x="3017838" y="1223963"/>
          <p14:tracePt t="105243" x="3017838" y="1214438"/>
          <p14:tracePt t="105248" x="3017838" y="1204913"/>
          <p14:tracePt t="105250" x="3017838" y="1187450"/>
          <p14:tracePt t="105258" x="3009900" y="1152525"/>
          <p14:tracePt t="105265" x="2990850" y="1098550"/>
          <p14:tracePt t="105282" x="2965450" y="1027113"/>
          <p14:tracePt t="105299" x="2928938" y="973138"/>
          <p14:tracePt t="105315" x="2874963" y="919163"/>
          <p14:tracePt t="105333" x="2847975" y="901700"/>
          <p14:tracePt t="105349" x="2830513" y="893763"/>
          <p14:tracePt t="105366" x="2822575" y="884238"/>
          <p14:tracePt t="105382" x="2813050" y="884238"/>
          <p14:tracePt t="105399" x="2803525" y="884238"/>
          <p14:tracePt t="105415" x="2759075" y="874713"/>
          <p14:tracePt t="105432" x="2697163" y="874713"/>
          <p14:tracePt t="105449" x="2616200" y="874713"/>
          <p14:tracePt t="105465" x="2554288" y="901700"/>
          <p14:tracePt t="105482" x="2465388" y="955675"/>
          <p14:tracePt t="105499" x="2401888" y="1009650"/>
          <p14:tracePt t="105515" x="2357438" y="1071563"/>
          <p14:tracePt t="105532" x="2347913" y="1143000"/>
          <p14:tracePt t="105549" x="2347913" y="1187450"/>
          <p14:tracePt t="105566" x="2347913" y="1223963"/>
          <p14:tracePt t="105582" x="2401888" y="1276350"/>
          <p14:tracePt t="105599" x="2455863" y="1322388"/>
          <p14:tracePt t="105616" x="2509838" y="1366838"/>
          <p14:tracePt t="105632" x="2571750" y="1401763"/>
          <p14:tracePt t="105649" x="2633663" y="1428750"/>
          <p14:tracePt t="105665" x="2705100" y="1446213"/>
          <p14:tracePt t="105682" x="2776538" y="1465263"/>
          <p14:tracePt t="105682" x="2795588" y="1465263"/>
          <p14:tracePt t="105700" x="2874963" y="1473200"/>
          <p14:tracePt t="105716" x="2955925" y="1465263"/>
          <p14:tracePt t="105733" x="3027363" y="1446213"/>
          <p14:tracePt t="105750" x="3098800" y="1419225"/>
          <p14:tracePt t="105766" x="3160713" y="1384300"/>
          <p14:tracePt t="105783" x="3214688" y="1357313"/>
          <p14:tracePt t="105799" x="3276600" y="1312863"/>
          <p14:tracePt t="105816" x="3313113" y="1258888"/>
          <p14:tracePt t="105832" x="3340100" y="1214438"/>
          <p14:tracePt t="105850" x="3340100" y="1160463"/>
          <p14:tracePt t="105866" x="3340100" y="1108075"/>
          <p14:tracePt t="105883" x="3330575" y="1054100"/>
          <p14:tracePt t="105900" x="3313113" y="1017588"/>
          <p14:tracePt t="105916" x="3295650" y="990600"/>
          <p14:tracePt t="105933" x="3268663" y="965200"/>
          <p14:tracePt t="105949" x="3232150" y="928688"/>
          <p14:tracePt t="105966" x="3187700" y="901700"/>
          <p14:tracePt t="105983" x="3133725" y="884238"/>
          <p14:tracePt t="105999" x="3054350" y="884238"/>
          <p14:tracePt t="106016" x="2973388" y="884238"/>
          <p14:tracePt t="106032" x="2874963" y="893763"/>
          <p14:tracePt t="106049" x="2741613" y="928688"/>
          <p14:tracePt t="106066" x="2633663" y="965200"/>
          <p14:tracePt t="106082" x="2509838" y="1017588"/>
          <p14:tracePt t="106099" x="2419350" y="1054100"/>
          <p14:tracePt t="106116" x="2347913" y="1098550"/>
          <p14:tracePt t="106132" x="2295525" y="1133475"/>
          <p14:tracePt t="106149" x="2276475" y="1160463"/>
          <p14:tracePt t="106166" x="2276475" y="1169988"/>
          <p14:tracePt t="106182" x="2276475" y="1187450"/>
          <p14:tracePt t="106199" x="2276475" y="1196975"/>
          <p14:tracePt t="106216" x="2295525" y="1204913"/>
          <p14:tracePt t="106232" x="2312988" y="1223963"/>
          <p14:tracePt t="106249" x="2366963" y="1276350"/>
          <p14:tracePt t="106249" x="2374900" y="1276350"/>
          <p14:tracePt t="106266" x="2419350" y="1330325"/>
          <p14:tracePt t="106282" x="2473325" y="1384300"/>
          <p14:tracePt t="106299" x="2527300" y="1438275"/>
          <p14:tracePt t="106299" x="2536825" y="1446213"/>
          <p14:tracePt t="106316" x="2608263" y="1500188"/>
          <p14:tracePt t="106333" x="2679700" y="1517650"/>
          <p14:tracePt t="106349" x="2751138" y="1527175"/>
          <p14:tracePt t="106349" x="2768600" y="1527175"/>
          <p14:tracePt t="106366" x="2867025" y="1527175"/>
          <p14:tracePt t="106383" x="2955925" y="1527175"/>
          <p14:tracePt t="106399" x="3044825" y="1509713"/>
          <p14:tracePt t="106416" x="3133725" y="1490663"/>
          <p14:tracePt t="106432" x="3224213" y="1465263"/>
          <p14:tracePt t="106449" x="3313113" y="1428750"/>
          <p14:tracePt t="106449" x="3322638" y="1419225"/>
          <p14:tracePt t="106466" x="3375025" y="1374775"/>
          <p14:tracePt t="106482" x="3429000" y="1322388"/>
          <p14:tracePt t="106500" x="3473450" y="1231900"/>
          <p14:tracePt t="106516" x="3490913" y="1169988"/>
          <p14:tracePt t="106533" x="3500438" y="1116013"/>
          <p14:tracePt t="106549" x="3500438" y="1062038"/>
          <p14:tracePt t="106566" x="3490913" y="1017588"/>
          <p14:tracePt t="106582" x="3473450" y="990600"/>
          <p14:tracePt t="106599" x="3455988" y="965200"/>
          <p14:tracePt t="106617" x="3402013" y="928688"/>
          <p14:tracePt t="106633" x="3330575" y="893763"/>
          <p14:tracePt t="106650" x="3232150" y="866775"/>
          <p14:tracePt t="106667" x="3133725" y="847725"/>
          <p14:tracePt t="106683" x="3036888" y="839788"/>
          <p14:tracePt t="106699" x="2938463" y="839788"/>
          <p14:tracePt t="106716" x="2867025" y="839788"/>
          <p14:tracePt t="106733" x="2813050" y="839788"/>
          <p14:tracePt t="106750" x="2751138" y="847725"/>
          <p14:tracePt t="106766" x="2687638" y="874713"/>
          <p14:tracePt t="106783" x="2643188" y="901700"/>
          <p14:tracePt t="106800" x="2589213" y="955675"/>
          <p14:tracePt t="106816" x="2544763" y="1017588"/>
          <p14:tracePt t="106833" x="2509838" y="1089025"/>
          <p14:tracePt t="106849" x="2473325" y="1160463"/>
          <p14:tracePt t="106867" x="2446338" y="1214438"/>
          <p14:tracePt t="106883" x="2438400" y="1276350"/>
          <p14:tracePt t="106900" x="2438400" y="1330325"/>
          <p14:tracePt t="106916" x="2438400" y="1366838"/>
          <p14:tracePt t="106933" x="2446338" y="1393825"/>
          <p14:tracePt t="106949" x="2473325" y="1411288"/>
          <p14:tracePt t="106966" x="2509838" y="1428750"/>
          <p14:tracePt t="106983" x="2589213" y="1473200"/>
          <p14:tracePt t="107000" x="2724150" y="1509713"/>
          <p14:tracePt t="107016" x="2803525" y="1517650"/>
          <p14:tracePt t="107016" x="2822575" y="1517650"/>
          <p14:tracePt t="107033" x="2894013" y="1517650"/>
          <p14:tracePt t="107049" x="2982913" y="1500188"/>
          <p14:tracePt t="107067" x="3062288" y="1465263"/>
          <p14:tracePt t="107084" x="3116263" y="1419225"/>
          <p14:tracePt t="107100" x="3179763" y="1366838"/>
          <p14:tracePt t="107117" x="3224213" y="1295400"/>
          <p14:tracePt t="107133" x="3241675" y="1241425"/>
          <p14:tracePt t="107150" x="3259138" y="1179513"/>
          <p14:tracePt t="107167" x="3268663" y="1133475"/>
          <p14:tracePt t="107183" x="3268663" y="1081088"/>
          <p14:tracePt t="107200" x="3251200" y="1036638"/>
          <p14:tracePt t="107217" x="3232150" y="982663"/>
          <p14:tracePt t="107235" x="3187700" y="938213"/>
          <p14:tracePt t="107250" x="3133725" y="884238"/>
          <p14:tracePt t="107266" x="3054350" y="839788"/>
          <p14:tracePt t="107283" x="3000375" y="812800"/>
          <p14:tracePt t="107300" x="2938463" y="795338"/>
          <p14:tracePt t="107316" x="2874963" y="776288"/>
          <p14:tracePt t="107334" x="2830513" y="776288"/>
          <p14:tracePt t="107350" x="2776538" y="776288"/>
          <p14:tracePt t="107367" x="2714625" y="803275"/>
          <p14:tracePt t="107384" x="2679700" y="839788"/>
          <p14:tracePt t="107400" x="2652713" y="866775"/>
          <p14:tracePt t="107417" x="2633663" y="901700"/>
          <p14:tracePt t="107433" x="2616200" y="955675"/>
          <p14:tracePt t="107450" x="2598738" y="1000125"/>
          <p14:tracePt t="107467" x="2598738" y="1044575"/>
          <p14:tracePt t="107484" x="2598738" y="1071563"/>
          <p14:tracePt t="107500" x="2598738" y="1089025"/>
          <p14:tracePt t="107548" x="2608263" y="1089025"/>
          <p14:tracePt t="107735" x="2608263" y="1098550"/>
          <p14:tracePt t="107740" x="2608263" y="1116013"/>
          <p14:tracePt t="107745" x="2616200" y="1143000"/>
          <p14:tracePt t="107749" x="2679700" y="1250950"/>
          <p14:tracePt t="107767" x="2776538" y="1428750"/>
          <p14:tracePt t="107783" x="2938463" y="1652588"/>
          <p14:tracePt t="107800" x="3232150" y="1965325"/>
          <p14:tracePt t="107817" x="3608388" y="2286000"/>
          <p14:tracePt t="107834" x="4152900" y="2625725"/>
          <p14:tracePt t="107851" x="4608513" y="2847975"/>
          <p14:tracePt t="107867" x="4973638" y="2982913"/>
          <p14:tracePt t="107883" x="5322888" y="3071813"/>
          <p14:tracePt t="107883" x="5384800" y="3081338"/>
          <p14:tracePt t="107900" x="5680075" y="3098800"/>
          <p14:tracePt t="107917" x="5867400" y="3098800"/>
          <p14:tracePt t="107934" x="5983288" y="3071813"/>
          <p14:tracePt t="107951" x="6045200" y="3036888"/>
          <p14:tracePt t="107967" x="6072188" y="3027363"/>
          <p14:tracePt t="107984" x="6081713" y="3017838"/>
          <p14:tracePt t="108082" x="6072188" y="3009900"/>
          <p14:tracePt t="108087" x="6054725" y="3000375"/>
          <p14:tracePt t="108091" x="6018213" y="2973388"/>
          <p14:tracePt t="108101" x="5946775" y="2919413"/>
          <p14:tracePt t="108117" x="5875338" y="2874963"/>
          <p14:tracePt t="108135" x="5768975" y="2813050"/>
          <p14:tracePt t="108152" x="5715000" y="2786063"/>
          <p14:tracePt t="108168" x="5661025" y="2768600"/>
          <p14:tracePt t="108185" x="5626100" y="2751138"/>
          <p14:tracePt t="108202" x="5599113" y="2741613"/>
          <p14:tracePt t="108219" x="5589588" y="2732088"/>
          <p14:tracePt t="108234" x="5572125" y="2732088"/>
          <p14:tracePt t="108281" x="5562600" y="2732088"/>
          <p14:tracePt t="108458" x="5562600" y="2724150"/>
          <p14:tracePt t="108482" x="5562600" y="2714625"/>
          <p14:tracePt t="108606" x="5562600" y="2724150"/>
          <p14:tracePt t="108608" x="5554663" y="2741613"/>
          <p14:tracePt t="108610" x="5554663" y="2759075"/>
          <p14:tracePt t="108620" x="5545138" y="2795588"/>
          <p14:tracePt t="108634" x="5545138" y="2847975"/>
          <p14:tracePt t="108652" x="5545138" y="2874963"/>
          <p14:tracePt t="108668" x="5545138" y="2901950"/>
          <p14:tracePt t="108685" x="5545138" y="2928938"/>
          <p14:tracePt t="108701" x="5545138" y="2938463"/>
          <p14:tracePt t="108875" x="5554663" y="2938463"/>
          <p14:tracePt t="108889" x="5562600" y="2938463"/>
          <p14:tracePt t="108901" x="5581650" y="2938463"/>
          <p14:tracePt t="108903" x="5608638" y="2938463"/>
          <p14:tracePt t="108918" x="5697538" y="2938463"/>
          <p14:tracePt t="108934" x="5786438" y="2938463"/>
          <p14:tracePt t="108952" x="5857875" y="2938463"/>
          <p14:tracePt t="108968" x="5938838" y="2938463"/>
          <p14:tracePt t="108986" x="5991225" y="2938463"/>
          <p14:tracePt t="109001" x="6037263" y="2938463"/>
          <p14:tracePt t="109018" x="6062663" y="2938463"/>
          <p14:tracePt t="109035" x="6089650" y="2938463"/>
          <p14:tracePt t="109051" x="6108700" y="2938463"/>
          <p14:tracePt t="109067" x="6134100" y="2928938"/>
          <p14:tracePt t="109084" x="6161088" y="2919413"/>
          <p14:tracePt t="109101" x="6188075" y="2919413"/>
          <p14:tracePt t="109118" x="6232525" y="2919413"/>
          <p14:tracePt t="109136" x="6269038" y="2911475"/>
          <p14:tracePt t="109153" x="6303963" y="2911475"/>
          <p14:tracePt t="109168" x="6348413" y="2911475"/>
          <p14:tracePt t="109185" x="6394450" y="2911475"/>
          <p14:tracePt t="109201" x="6438900" y="2911475"/>
          <p14:tracePt t="109218" x="6483350" y="2911475"/>
          <p14:tracePt t="109234" x="6545263" y="2911475"/>
          <p14:tracePt t="109251" x="6599238" y="2911475"/>
          <p14:tracePt t="109268" x="6643688" y="2911475"/>
          <p14:tracePt t="109284" x="6688138" y="2911475"/>
          <p14:tracePt t="109301" x="6742113" y="2911475"/>
          <p14:tracePt t="109318" x="6769100" y="2911475"/>
          <p14:tracePt t="109334" x="6813550" y="2911475"/>
          <p14:tracePt t="109351" x="6848475" y="2911475"/>
          <p14:tracePt t="109367" x="6894513" y="2911475"/>
          <p14:tracePt t="109385" x="6919913" y="2911475"/>
          <p14:tracePt t="109401" x="6965950" y="2901950"/>
          <p14:tracePt t="109418" x="7018338" y="2894013"/>
          <p14:tracePt t="109436" x="7072313" y="2884488"/>
          <p14:tracePt t="109452" x="7143750" y="2884488"/>
          <p14:tracePt t="109469" x="7170738" y="2874963"/>
          <p14:tracePt t="109486" x="7180263" y="2874963"/>
          <p14:tracePt t="109677" x="7170738" y="2874963"/>
          <p14:tracePt t="109682" x="7161213" y="2874963"/>
          <p14:tracePt t="109683" x="7126288" y="2874963"/>
          <p14:tracePt t="109701" x="7072313" y="2874963"/>
          <p14:tracePt t="109702" x="7010400" y="2874963"/>
          <p14:tracePt t="109702" x="7000875" y="2874963"/>
          <p14:tracePt t="109718" x="6929438" y="2874963"/>
          <p14:tracePt t="109735" x="6831013" y="2874963"/>
          <p14:tracePt t="109752" x="6724650" y="2874963"/>
          <p14:tracePt t="109769" x="6608763" y="2874963"/>
          <p14:tracePt t="109785" x="6473825" y="2874963"/>
          <p14:tracePt t="109801" x="6323013" y="2894013"/>
          <p14:tracePt t="109801" x="6313488" y="2894013"/>
          <p14:tracePt t="109819" x="6143625" y="2919413"/>
          <p14:tracePt t="109835" x="6010275" y="2928938"/>
          <p14:tracePt t="109851" x="5884863" y="2938463"/>
          <p14:tracePt t="109868" x="5830888" y="2938463"/>
          <p14:tracePt t="109885" x="5786438" y="2938463"/>
          <p14:tracePt t="109901" x="5759450" y="2938463"/>
          <p14:tracePt t="109918" x="5751513" y="2938463"/>
          <p14:tracePt t="109935" x="5697538" y="2938463"/>
          <p14:tracePt t="109951" x="5661025" y="2938463"/>
          <p14:tracePt t="109969" x="5626100" y="2938463"/>
          <p14:tracePt t="109985" x="5562600" y="2938463"/>
          <p14:tracePt t="110002" x="5510213" y="2938463"/>
          <p14:tracePt t="110018" x="5456238" y="2938463"/>
          <p14:tracePt t="110034" x="5446713" y="2938463"/>
          <p14:tracePt t="110255" x="5446713" y="2928938"/>
          <p14:tracePt t="110259" x="5456238" y="2928938"/>
          <p14:tracePt t="110274" x="5518150" y="2919413"/>
          <p14:tracePt t="110275" x="5545138" y="2919413"/>
          <p14:tracePt t="110286" x="5653088" y="2919413"/>
          <p14:tracePt t="110302" x="5776913" y="2938463"/>
          <p14:tracePt t="110318" x="5894388" y="2946400"/>
          <p14:tracePt t="110336" x="5965825" y="2946400"/>
          <p14:tracePt t="110351" x="6010275" y="2955925"/>
          <p14:tracePt t="110368" x="6062663" y="2965450"/>
          <p14:tracePt t="110384" x="6116638" y="2973388"/>
          <p14:tracePt t="110401" x="6161088" y="2973388"/>
          <p14:tracePt t="110418" x="6224588" y="2990850"/>
          <p14:tracePt t="110434" x="6296025" y="2990850"/>
          <p14:tracePt t="110451" x="6357938" y="2990850"/>
          <p14:tracePt t="110467" x="6394450" y="2990850"/>
          <p14:tracePt t="110484" x="6411913" y="2990850"/>
          <p14:tracePt t="110501" x="6438900" y="2990850"/>
          <p14:tracePt t="110517" x="6446838" y="2990850"/>
          <p14:tracePt t="111107" x="6446838" y="3000375"/>
          <p14:tracePt t="111111" x="6446838" y="3009900"/>
          <p14:tracePt t="111113" x="6429375" y="3017838"/>
          <p14:tracePt t="111119" x="6375400" y="3044825"/>
          <p14:tracePt t="111136" x="6276975" y="3081338"/>
          <p14:tracePt t="111136" x="6251575" y="3081338"/>
          <p14:tracePt t="111153" x="6000750" y="3152775"/>
          <p14:tracePt t="111169" x="5751513" y="3251200"/>
          <p14:tracePt t="111186" x="5465763" y="3367088"/>
          <p14:tracePt t="111202" x="5232400" y="3490913"/>
          <p14:tracePt t="111218" x="5133975" y="3589338"/>
          <p14:tracePt t="111235" x="5089525" y="3652838"/>
          <p14:tracePt t="111251" x="5072063" y="3705225"/>
          <p14:tracePt t="111268" x="5054600" y="3732213"/>
          <p14:tracePt t="111306" x="5054600" y="3741738"/>
          <p14:tracePt t="111307" x="5045075" y="3751263"/>
          <p14:tracePt t="111342" x="5045075" y="3759200"/>
          <p14:tracePt t="111373" x="5045075" y="3768725"/>
          <p14:tracePt t="111384" x="5045075" y="3776663"/>
          <p14:tracePt t="111394" x="5045075" y="3786188"/>
          <p14:tracePt t="111401" x="5045075" y="3795713"/>
          <p14:tracePt t="111485" x="5037138" y="3795713"/>
          <p14:tracePt t="111489" x="5027613" y="3795713"/>
          <p14:tracePt t="111493" x="4991100" y="3795713"/>
          <p14:tracePt t="111505" x="4911725" y="3795713"/>
          <p14:tracePt t="111518" x="4813300" y="3795713"/>
          <p14:tracePt t="111535" x="4705350" y="3795713"/>
          <p14:tracePt t="111551" x="4625975" y="3795713"/>
          <p14:tracePt t="111568" x="4572000" y="3795713"/>
          <p14:tracePt t="111584" x="4500563" y="3795713"/>
          <p14:tracePt t="111601" x="4456113" y="3795713"/>
          <p14:tracePt t="111618" x="4419600" y="3803650"/>
          <p14:tracePt t="111635" x="4357688" y="3822700"/>
          <p14:tracePt t="111652" x="4303713" y="3848100"/>
          <p14:tracePt t="111669" x="4241800" y="3884613"/>
          <p14:tracePt t="111686" x="4197350" y="3902075"/>
          <p14:tracePt t="111702" x="4133850" y="3946525"/>
          <p14:tracePt t="111719" x="4089400" y="3990975"/>
          <p14:tracePt t="111736" x="4054475" y="4044950"/>
          <p14:tracePt t="111752" x="4044950" y="4108450"/>
          <p14:tracePt t="111769" x="4037013" y="4197350"/>
          <p14:tracePt t="111786" x="4037013" y="4259263"/>
          <p14:tracePt t="111802" x="4037013" y="4322763"/>
          <p14:tracePt t="111819" x="4044950" y="4367213"/>
          <p14:tracePt t="111819" x="4044950" y="4375150"/>
          <p14:tracePt t="111836" x="4044950" y="4429125"/>
          <p14:tracePt t="111852" x="4062413" y="4491038"/>
          <p14:tracePt t="111868" x="4081463" y="4545013"/>
          <p14:tracePt t="111886" x="4098925" y="4589463"/>
          <p14:tracePt t="111902" x="4116388" y="4625975"/>
          <p14:tracePt t="111919" x="4143375" y="4679950"/>
          <p14:tracePt t="111935" x="4170363" y="4705350"/>
          <p14:tracePt t="111954" x="4187825" y="4724400"/>
          <p14:tracePt t="111954" x="0" y="0"/>
        </p14:tracePtLst>
        <p14:tracePtLst>
          <p14:tracePt t="117772" x="7000875" y="5705475"/>
          <p14:tracePt t="117789" x="7010400" y="5705475"/>
          <p14:tracePt t="117792" x="7018338" y="5705475"/>
          <p14:tracePt t="117797" x="7037388" y="5697538"/>
          <p14:tracePt t="117805" x="7062788" y="5688013"/>
          <p14:tracePt t="117829" x="7081838" y="5688013"/>
          <p14:tracePt t="117855" x="7099300" y="5680075"/>
          <p14:tracePt t="117861" x="7108825" y="5670550"/>
          <p14:tracePt t="117872" x="7116763" y="5661025"/>
          <p14:tracePt t="117889" x="7134225" y="5661025"/>
          <p14:tracePt t="117905" x="7153275" y="5653088"/>
          <p14:tracePt t="117926" x="7180263" y="5653088"/>
          <p14:tracePt t="117938" x="7197725" y="5653088"/>
          <p14:tracePt t="117965" x="7205663" y="5653088"/>
          <p14:tracePt t="117972" x="7224713" y="5653088"/>
          <p14:tracePt t="117991" x="7259638" y="5653088"/>
          <p14:tracePt t="118011" x="7286625" y="5653088"/>
          <p14:tracePt t="118024" x="7304088" y="5653088"/>
          <p14:tracePt t="118039" x="7331075" y="5653088"/>
          <p14:tracePt t="118056" x="7367588" y="5653088"/>
          <p14:tracePt t="118073" x="7375525" y="5653088"/>
          <p14:tracePt t="118089" x="7385050" y="5653088"/>
          <p14:tracePt t="118106" x="7394575" y="5653088"/>
          <p14:tracePt t="118123" x="7402513" y="5653088"/>
          <p14:tracePt t="118139" x="7419975" y="5653088"/>
          <p14:tracePt t="118173" x="7429500" y="5653088"/>
          <p14:tracePt t="118193" x="7439025" y="5653088"/>
          <p14:tracePt t="118194" x="7446963" y="5661025"/>
          <p14:tracePt t="118205" x="7456488" y="5661025"/>
          <p14:tracePt t="118221" x="7473950" y="5670550"/>
          <p14:tracePt t="118239" x="7491413" y="5680075"/>
          <p14:tracePt t="118256" x="7510463" y="5680075"/>
          <p14:tracePt t="118273" x="7527925" y="5688013"/>
          <p14:tracePt t="118288" x="7545388" y="5688013"/>
          <p14:tracePt t="118306" x="7554913" y="5688013"/>
          <p14:tracePt t="118322" x="7581900" y="5688013"/>
          <p14:tracePt t="118338" x="7589838" y="5688013"/>
          <p14:tracePt t="118354" x="7599363" y="5688013"/>
          <p14:tracePt t="118371" x="7616825" y="5688013"/>
          <p14:tracePt t="118407" x="7634288" y="5688013"/>
          <p14:tracePt t="118421" x="7670800" y="5688013"/>
          <p14:tracePt t="118422" x="7688263" y="5680075"/>
          <p14:tracePt t="118439" x="7732713" y="5661025"/>
          <p14:tracePt t="118455" x="7769225" y="5661025"/>
          <p14:tracePt t="118472" x="7804150" y="5653088"/>
          <p14:tracePt t="118489" x="7823200" y="5653088"/>
          <p14:tracePt t="118505" x="7848600" y="5653088"/>
          <p14:tracePt t="118521" x="7902575" y="5653088"/>
          <p14:tracePt t="118539" x="7939088" y="5653088"/>
          <p14:tracePt t="118556" x="7983538" y="5661025"/>
          <p14:tracePt t="118572" x="8037513" y="5680075"/>
          <p14:tracePt t="118588" x="8089900" y="5688013"/>
          <p14:tracePt t="118605" x="8180388" y="5705475"/>
          <p14:tracePt t="118622" x="8205788" y="5705475"/>
          <p14:tracePt t="118638" x="8224838" y="5705475"/>
          <p14:tracePt t="118655" x="8251825" y="5715000"/>
          <p14:tracePt t="118671" x="8286750" y="5724525"/>
          <p14:tracePt t="118689" x="8331200" y="5741988"/>
          <p14:tracePt t="118705" x="8375650" y="5759450"/>
          <p14:tracePt t="118722" x="8447088" y="5776913"/>
          <p14:tracePt t="118738" x="8501063" y="5803900"/>
          <p14:tracePt t="118755" x="8555038" y="5813425"/>
          <p14:tracePt t="118772" x="8589963" y="5840413"/>
          <p14:tracePt t="118789" x="8616950" y="5857875"/>
          <p14:tracePt t="118805" x="8626475" y="5875338"/>
          <p14:tracePt t="118822" x="8643938" y="5902325"/>
          <p14:tracePt t="118839" x="8653463" y="5911850"/>
          <p14:tracePt t="118855" x="8661400" y="5938838"/>
          <p14:tracePt t="118872" x="8670925" y="5965825"/>
          <p14:tracePt t="118888" x="8670925" y="5983288"/>
          <p14:tracePt t="118905" x="8670925" y="6000750"/>
          <p14:tracePt t="118922" x="8670925" y="6018213"/>
          <p14:tracePt t="118938" x="8670925" y="6045200"/>
          <p14:tracePt t="118956" x="8653463" y="6054725"/>
          <p14:tracePt t="118972" x="8634413" y="6072188"/>
          <p14:tracePt t="118988" x="8555038" y="6081713"/>
          <p14:tracePt t="119006" x="8501063" y="6081713"/>
          <p14:tracePt t="119022" x="8420100" y="6081713"/>
          <p14:tracePt t="119039" x="8331200" y="6072188"/>
          <p14:tracePt t="119056" x="8215313" y="6054725"/>
          <p14:tracePt t="119073" x="8108950" y="6045200"/>
          <p14:tracePt t="119090" x="8037513" y="6037263"/>
          <p14:tracePt t="119106" x="7974013" y="6018213"/>
          <p14:tracePt t="119122" x="7920038" y="6018213"/>
          <p14:tracePt t="119139" x="7858125" y="6010275"/>
          <p14:tracePt t="119156" x="7804150" y="5991225"/>
          <p14:tracePt t="119172" x="7715250" y="5973763"/>
          <p14:tracePt t="119189" x="7589838" y="5956300"/>
          <p14:tracePt t="119206" x="7500938" y="5938838"/>
          <p14:tracePt t="119223" x="7429500" y="5919788"/>
          <p14:tracePt t="119239" x="7385050" y="5902325"/>
          <p14:tracePt t="119255" x="7348538" y="5894388"/>
          <p14:tracePt t="119273" x="7296150" y="5884863"/>
          <p14:tracePt t="119290" x="7269163" y="5875338"/>
          <p14:tracePt t="119308" x="7259638" y="5875338"/>
          <p14:tracePt t="119348" x="7251700" y="5867400"/>
          <p14:tracePt t="119364" x="7251700" y="5857875"/>
          <p14:tracePt t="119371" x="7251700" y="5848350"/>
          <p14:tracePt t="119372" x="7251700" y="5822950"/>
          <p14:tracePt t="119388" x="7251700" y="5795963"/>
          <p14:tracePt t="119405" x="7251700" y="5759450"/>
          <p14:tracePt t="119422" x="7251700" y="5732463"/>
          <p14:tracePt t="119438" x="7251700" y="5715000"/>
          <p14:tracePt t="119456" x="7251700" y="5697538"/>
          <p14:tracePt t="119472" x="7304088" y="5680075"/>
          <p14:tracePt t="119489" x="7358063" y="5670550"/>
          <p14:tracePt t="119506" x="7456488" y="5670550"/>
          <p14:tracePt t="119522" x="7572375" y="5670550"/>
          <p14:tracePt t="119539" x="7751763" y="5680075"/>
          <p14:tracePt t="119556" x="7867650" y="5697538"/>
          <p14:tracePt t="119572" x="7966075" y="5705475"/>
          <p14:tracePt t="119589" x="8037513" y="5705475"/>
          <p14:tracePt t="119606" x="8081963" y="5705475"/>
          <p14:tracePt t="119622" x="8143875" y="5715000"/>
          <p14:tracePt t="119639" x="8215313" y="5732463"/>
          <p14:tracePt t="119656" x="8296275" y="5751513"/>
          <p14:tracePt t="119672" x="8385175" y="5776913"/>
          <p14:tracePt t="119689" x="8501063" y="5803900"/>
          <p14:tracePt t="119705" x="8572500" y="5822950"/>
          <p14:tracePt t="119722" x="8609013" y="5830888"/>
          <p14:tracePt t="119722" x="8616950" y="5830888"/>
          <p14:tracePt t="119739" x="8634413" y="5830888"/>
          <p14:tracePt t="119806" x="8634413" y="5840413"/>
          <p14:tracePt t="119826" x="8634413" y="5848350"/>
          <p14:tracePt t="119830" x="8634413" y="5857875"/>
          <p14:tracePt t="119832" x="8634413" y="5894388"/>
          <p14:tracePt t="119839" x="8609013" y="5929313"/>
          <p14:tracePt t="119856" x="8572500" y="5965825"/>
          <p14:tracePt t="119872" x="8537575" y="5991225"/>
          <p14:tracePt t="119889" x="8483600" y="6010275"/>
          <p14:tracePt t="119889" x="8474075" y="6010275"/>
          <p14:tracePt t="119906" x="8412163" y="6018213"/>
          <p14:tracePt t="119922" x="8331200" y="6018213"/>
          <p14:tracePt t="119939" x="8242300" y="6018213"/>
          <p14:tracePt t="119955" x="8116888" y="6010275"/>
          <p14:tracePt t="119972" x="7991475" y="5983288"/>
          <p14:tracePt t="119989" x="7858125" y="5946775"/>
          <p14:tracePt t="120005" x="7697788" y="5902325"/>
          <p14:tracePt t="120022" x="7608888" y="5867400"/>
          <p14:tracePt t="120038" x="7545388" y="5848350"/>
          <p14:tracePt t="120055" x="7483475" y="5822950"/>
          <p14:tracePt t="120072" x="7402513" y="5786438"/>
          <p14:tracePt t="120088" x="7331075" y="5759450"/>
          <p14:tracePt t="120105" x="7277100" y="5751513"/>
          <p14:tracePt t="120122" x="7269163" y="5751513"/>
          <p14:tracePt t="120139" x="7269163" y="5741988"/>
          <p14:tracePt t="120155" x="7269163" y="5724525"/>
          <p14:tracePt t="120172" x="7259638" y="5705475"/>
          <p14:tracePt t="120189" x="7251700" y="5697538"/>
          <p14:tracePt t="120205" x="7232650" y="5670550"/>
          <p14:tracePt t="120223" x="7215188" y="5643563"/>
          <p14:tracePt t="120239" x="7153275" y="5599113"/>
          <p14:tracePt t="120256" x="7089775" y="5572125"/>
          <p14:tracePt t="120273" x="7037388" y="5545138"/>
          <p14:tracePt t="120289" x="6991350" y="5537200"/>
          <p14:tracePt t="120289" x="6983413" y="5537200"/>
          <p14:tracePt t="120307" x="6929438" y="5537200"/>
          <p14:tracePt t="120323" x="6867525" y="5537200"/>
          <p14:tracePt t="120340" x="6813550" y="5537200"/>
          <p14:tracePt t="120356" x="6751638" y="5537200"/>
          <p14:tracePt t="120373" x="6688138" y="5537200"/>
          <p14:tracePt t="120390" x="6634163" y="5537200"/>
          <p14:tracePt t="120406" x="6581775" y="5537200"/>
          <p14:tracePt t="120423" x="6537325" y="5537200"/>
          <p14:tracePt t="120439" x="6510338" y="5545138"/>
          <p14:tracePt t="120456" x="6500813" y="5554663"/>
          <p14:tracePt t="120473" x="6483350" y="5562600"/>
          <p14:tracePt t="120489" x="6465888" y="5572125"/>
          <p14:tracePt t="120506" x="6456363" y="5589588"/>
          <p14:tracePt t="120522" x="6438900" y="5608638"/>
          <p14:tracePt t="120539" x="6429375" y="5616575"/>
          <p14:tracePt t="120557" x="6429375" y="5626100"/>
          <p14:tracePt t="120574" x="6429375" y="5643563"/>
          <p14:tracePt t="120590" x="6419850" y="5661025"/>
          <p14:tracePt t="120607" x="6411913" y="5688013"/>
          <p14:tracePt t="120625" x="6411913" y="5715000"/>
          <p14:tracePt t="120640" x="6402388" y="5741988"/>
          <p14:tracePt t="120658" x="6402388" y="5759450"/>
          <p14:tracePt t="120674" x="6402388" y="5776913"/>
          <p14:tracePt t="120691" x="6402388" y="5795963"/>
          <p14:tracePt t="120708" x="6402388" y="5803900"/>
          <p14:tracePt t="120725" x="6411913" y="5803900"/>
          <p14:tracePt t="120740" x="6411913" y="5822950"/>
          <p14:tracePt t="120740" x="6419850" y="5822950"/>
          <p14:tracePt t="120758" x="6429375" y="5830888"/>
          <p14:tracePt t="120775" x="6446838" y="5848350"/>
          <p14:tracePt t="120790" x="6465888" y="5875338"/>
          <p14:tracePt t="120808" x="6483350" y="5894388"/>
          <p14:tracePt t="120824" x="6491288" y="5902325"/>
          <p14:tracePt t="120840" x="6510338" y="5919788"/>
          <p14:tracePt t="120857" x="6537325" y="5938838"/>
          <p14:tracePt t="120875" x="6554788" y="5956300"/>
          <p14:tracePt t="120891" x="6581775" y="5973763"/>
          <p14:tracePt t="120924" x="6608763" y="5991225"/>
          <p14:tracePt t="120926" x="6626225" y="6000750"/>
          <p14:tracePt t="120940" x="6653213" y="6010275"/>
          <p14:tracePt t="120958" x="6680200" y="6018213"/>
          <p14:tracePt t="120974" x="6697663" y="6027738"/>
          <p14:tracePt t="120991" x="6732588" y="6054725"/>
          <p14:tracePt t="121008" x="6804025" y="6062663"/>
          <p14:tracePt t="121025" x="6848475" y="6062663"/>
          <p14:tracePt t="121025" x="6858000" y="6062663"/>
          <p14:tracePt t="121041" x="6902450" y="6062663"/>
          <p14:tracePt t="121058" x="6965950" y="6062663"/>
          <p14:tracePt t="121075" x="7010400" y="6045200"/>
          <p14:tracePt t="121090" x="7054850" y="6045200"/>
          <p14:tracePt t="121107" x="7089775" y="6027738"/>
          <p14:tracePt t="121124" x="7116763" y="6018213"/>
          <p14:tracePt t="121141" x="7143750" y="5991225"/>
          <p14:tracePt t="121158" x="7170738" y="5973763"/>
          <p14:tracePt t="121175" x="7180263" y="5956300"/>
          <p14:tracePt t="121191" x="7188200" y="5938838"/>
          <p14:tracePt t="121208" x="7188200" y="5911850"/>
          <p14:tracePt t="121223" x="7188200" y="5884863"/>
          <p14:tracePt t="121241" x="7188200" y="5867400"/>
          <p14:tracePt t="121257" x="7188200" y="5848350"/>
          <p14:tracePt t="121275" x="7180263" y="5822950"/>
          <p14:tracePt t="121291" x="7170738" y="5803900"/>
          <p14:tracePt t="121308" x="7153275" y="5786438"/>
          <p14:tracePt t="121308" x="7153275" y="5776913"/>
          <p14:tracePt t="121327" x="7126288" y="5751513"/>
          <p14:tracePt t="121341" x="7099300" y="5724525"/>
          <p14:tracePt t="121358" x="7054850" y="5688013"/>
          <p14:tracePt t="121374" x="7000875" y="5670550"/>
          <p14:tracePt t="121391" x="6946900" y="5643563"/>
          <p14:tracePt t="121408" x="6884988" y="5634038"/>
          <p14:tracePt t="121425" x="6786563" y="5616575"/>
          <p14:tracePt t="121425" x="6777038" y="5616575"/>
          <p14:tracePt t="121443" x="6732588" y="5608638"/>
          <p14:tracePt t="121457" x="6670675" y="5608638"/>
          <p14:tracePt t="121475" x="6616700" y="5608638"/>
          <p14:tracePt t="121491" x="6572250" y="5608638"/>
          <p14:tracePt t="121507" x="6510338" y="5616575"/>
          <p14:tracePt t="121525" x="6465888" y="5634038"/>
          <p14:tracePt t="121541" x="6411913" y="5661025"/>
          <p14:tracePt t="121557" x="6367463" y="5688013"/>
          <p14:tracePt t="121575" x="6348413" y="5705475"/>
          <p14:tracePt t="121591" x="6330950" y="5724525"/>
          <p14:tracePt t="121608" x="6323013" y="5741988"/>
          <p14:tracePt t="121625" x="6313488" y="5759450"/>
          <p14:tracePt t="121641" x="6303963" y="5776913"/>
          <p14:tracePt t="121658" x="6303963" y="5803900"/>
          <p14:tracePt t="121674" x="6296025" y="5830888"/>
          <p14:tracePt t="121692" x="6296025" y="5857875"/>
          <p14:tracePt t="121708" x="6296025" y="5884863"/>
          <p14:tracePt t="121725" x="6296025" y="5894388"/>
          <p14:tracePt t="121740" x="6296025" y="5919788"/>
          <p14:tracePt t="121757" x="6313488" y="5929313"/>
          <p14:tracePt t="121775" x="6357938" y="5956300"/>
          <p14:tracePt t="121790" x="6384925" y="5973763"/>
          <p14:tracePt t="121790" x="6394450" y="5973763"/>
          <p14:tracePt t="121810" x="6446838" y="5991225"/>
          <p14:tracePt t="121825" x="6500813" y="6000750"/>
          <p14:tracePt t="121841" x="6572250" y="6018213"/>
          <p14:tracePt t="121859" x="6661150" y="6027738"/>
          <p14:tracePt t="121875" x="6742113" y="6045200"/>
          <p14:tracePt t="121892" x="6804025" y="6062663"/>
          <p14:tracePt t="121908" x="6867525" y="6072188"/>
          <p14:tracePt t="121925" x="6902450" y="6072188"/>
          <p14:tracePt t="121941" x="6946900" y="6072188"/>
          <p14:tracePt t="121958" x="7000875" y="6072188"/>
          <p14:tracePt t="121975" x="7037388" y="6054725"/>
          <p14:tracePt t="121991" x="7072313" y="6045200"/>
          <p14:tracePt t="122008" x="7116763" y="6018213"/>
          <p14:tracePt t="122024" x="7143750" y="6010275"/>
          <p14:tracePt t="122041" x="7180263" y="5991225"/>
          <p14:tracePt t="122041" x="7188200" y="5991225"/>
          <p14:tracePt t="122057" x="7205663" y="5973763"/>
          <p14:tracePt t="122073" x="7232650" y="5946775"/>
          <p14:tracePt t="122090" x="7232650" y="5929313"/>
          <p14:tracePt t="122107" x="7242175" y="5902325"/>
          <p14:tracePt t="122124" x="7242175" y="5875338"/>
          <p14:tracePt t="122141" x="7242175" y="5857875"/>
          <p14:tracePt t="122157" x="7224713" y="5830888"/>
          <p14:tracePt t="122173" x="7205663" y="5803900"/>
          <p14:tracePt t="122189" x="7153275" y="5759450"/>
          <p14:tracePt t="122206" x="7099300" y="5732463"/>
          <p14:tracePt t="122223" x="7054850" y="5715000"/>
          <p14:tracePt t="122239" x="7000875" y="5705475"/>
          <p14:tracePt t="122256" x="6956425" y="5705475"/>
          <p14:tracePt t="122274" x="6919913" y="5697538"/>
          <p14:tracePt t="122291" x="6875463" y="5697538"/>
          <p14:tracePt t="122308" x="6840538" y="5697538"/>
          <p14:tracePt t="122324" x="6804025" y="5697538"/>
          <p14:tracePt t="122341" x="6769100" y="5697538"/>
          <p14:tracePt t="122358" x="6742113" y="5697538"/>
          <p14:tracePt t="122374" x="6715125" y="5705475"/>
          <p14:tracePt t="122391" x="6688138" y="5724525"/>
          <p14:tracePt t="122408" x="6653213" y="5741988"/>
          <p14:tracePt t="122425" x="6643688" y="5768975"/>
          <p14:tracePt t="122441" x="6626225" y="5786438"/>
          <p14:tracePt t="122458" x="6608763" y="5803900"/>
          <p14:tracePt t="122474" x="6599238" y="5822950"/>
          <p14:tracePt t="122491" x="6589713" y="5840413"/>
          <p14:tracePt t="122509" x="6589713" y="5848350"/>
          <p14:tracePt t="122524" x="6589713" y="5867400"/>
          <p14:tracePt t="122560" x="6589713" y="5875338"/>
          <p14:tracePt t="122562" x="6589713" y="5884863"/>
          <p14:tracePt t="122574" x="6589713" y="5894388"/>
          <p14:tracePt t="122592" x="6589713" y="5902325"/>
          <p14:tracePt t="122608" x="6589713" y="5919788"/>
          <p14:tracePt t="122625" x="6589713" y="5946775"/>
          <p14:tracePt t="122642" x="6589713" y="5956300"/>
          <p14:tracePt t="122658" x="6589713" y="5973763"/>
          <p14:tracePt t="122675" x="6589713" y="5983288"/>
          <p14:tracePt t="122691" x="6599238" y="5983288"/>
          <p14:tracePt t="122708" x="6608763" y="5991225"/>
          <p14:tracePt t="122724" x="6626225" y="6000750"/>
          <p14:tracePt t="122743" x="6634163" y="6010275"/>
          <p14:tracePt t="122758" x="6715125" y="6045200"/>
          <p14:tracePt t="122775" x="6759575" y="6054725"/>
          <p14:tracePt t="122792" x="6813550" y="6054725"/>
          <p14:tracePt t="122792" x="6823075" y="6054725"/>
          <p14:tracePt t="122810" x="6867525" y="6054725"/>
          <p14:tracePt t="122826" x="6919913" y="6054725"/>
          <p14:tracePt t="122841" x="6983413" y="6037263"/>
          <p14:tracePt t="122858" x="7018338" y="6018213"/>
          <p14:tracePt t="122875" x="7027863" y="6000750"/>
          <p14:tracePt t="122891" x="7037388" y="5991225"/>
          <p14:tracePt t="122908" x="7037388" y="5973763"/>
          <p14:tracePt t="122924" x="7045325" y="5973763"/>
          <p14:tracePt t="122940" x="7045325" y="5965825"/>
          <p14:tracePt t="123117" x="0" y="0"/>
        </p14:tracePtLst>
      </p14:laserTrace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a:t>Laplace </a:t>
            </a:r>
            <a:r>
              <a:rPr lang="en-US" dirty="0" smtClean="0"/>
              <a:t>Transform</a:t>
            </a:r>
            <a:endParaRPr lang="en-US" dirty="0"/>
          </a:p>
        </p:txBody>
      </p:sp>
      <p:grpSp>
        <p:nvGrpSpPr>
          <p:cNvPr id="5" name="Group 4"/>
          <p:cNvGrpSpPr/>
          <p:nvPr/>
        </p:nvGrpSpPr>
        <p:grpSpPr>
          <a:xfrm>
            <a:off x="375044" y="1038508"/>
            <a:ext cx="8820243" cy="1994265"/>
            <a:chOff x="591068" y="1038508"/>
            <a:chExt cx="8820243" cy="1994265"/>
          </a:xfrm>
        </p:grpSpPr>
        <p:grpSp>
          <p:nvGrpSpPr>
            <p:cNvPr id="6" name="Group 5"/>
            <p:cNvGrpSpPr/>
            <p:nvPr/>
          </p:nvGrpSpPr>
          <p:grpSpPr>
            <a:xfrm>
              <a:off x="591068" y="1684839"/>
              <a:ext cx="8820243" cy="1347934"/>
              <a:chOff x="393749" y="536960"/>
              <a:chExt cx="8820243" cy="1347934"/>
            </a:xfrm>
          </p:grpSpPr>
          <p:pic>
            <p:nvPicPr>
              <p:cNvPr id="8" name="Picture 10" descr="F(s) = \mathcal{L} \left\{f(t)\right\}(s)=\int_0^{\infty} e^{-st} f(t) \,dt.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5" y="536960"/>
                <a:ext cx="5591695" cy="80380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s = \sigma + i \omega, \, "/>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39952" y="1484784"/>
                <a:ext cx="1997557" cy="38251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93749" y="1475984"/>
                <a:ext cx="3704860" cy="400110"/>
              </a:xfrm>
              <a:prstGeom prst="rect">
                <a:avLst/>
              </a:prstGeom>
              <a:noFill/>
            </p:spPr>
            <p:txBody>
              <a:bodyPr wrap="none" rtlCol="0">
                <a:spAutoFit/>
              </a:bodyPr>
              <a:lstStyle/>
              <a:p>
                <a:r>
                  <a:rPr lang="en-IN" sz="2000" b="1" i="1" dirty="0" smtClean="0">
                    <a:latin typeface="Times New Roman" pitchFamily="18" charset="0"/>
                    <a:cs typeface="Times New Roman" pitchFamily="18" charset="0"/>
                  </a:rPr>
                  <a:t>s</a:t>
                </a:r>
                <a:r>
                  <a:rPr lang="en-IN" sz="2000" dirty="0" smtClean="0">
                    <a:latin typeface="Times New Roman" pitchFamily="18" charset="0"/>
                    <a:cs typeface="Times New Roman" pitchFamily="18" charset="0"/>
                  </a:rPr>
                  <a:t> is a complex frequency given as,</a:t>
                </a:r>
                <a:endParaRPr lang="en-IN" sz="2000" dirty="0">
                  <a:latin typeface="Times New Roman" pitchFamily="18" charset="0"/>
                  <a:cs typeface="Times New Roman" pitchFamily="18" charset="0"/>
                </a:endParaRPr>
              </a:p>
            </p:txBody>
          </p:sp>
          <p:sp>
            <p:nvSpPr>
              <p:cNvPr id="11" name="TextBox 10"/>
              <p:cNvSpPr txBox="1"/>
              <p:nvPr/>
            </p:nvSpPr>
            <p:spPr>
              <a:xfrm>
                <a:off x="6137509" y="1484784"/>
                <a:ext cx="3076483" cy="400110"/>
              </a:xfrm>
              <a:prstGeom prst="rect">
                <a:avLst/>
              </a:prstGeom>
              <a:noFill/>
            </p:spPr>
            <p:txBody>
              <a:bodyPr wrap="none" rtlCol="0">
                <a:spAutoFit/>
              </a:bodyPr>
              <a:lstStyle/>
              <a:p>
                <a:r>
                  <a:rPr lang="en-IN" sz="2000" dirty="0" smtClean="0">
                    <a:latin typeface="Times New Roman" pitchFamily="18" charset="0"/>
                    <a:cs typeface="Times New Roman" pitchFamily="18" charset="0"/>
                  </a:rPr>
                  <a:t>where </a:t>
                </a:r>
                <a:r>
                  <a:rPr lang="en-IN" sz="2000" i="1" dirty="0" smtClean="0">
                    <a:latin typeface="Times New Roman" pitchFamily="18" charset="0"/>
                    <a:cs typeface="Times New Roman" pitchFamily="18" charset="0"/>
                    <a:sym typeface="Symbol"/>
                  </a:rPr>
                  <a:t></a:t>
                </a:r>
                <a:r>
                  <a:rPr lang="en-IN" sz="2000" b="1" i="1" dirty="0" smtClean="0">
                    <a:latin typeface="Times New Roman" pitchFamily="18" charset="0"/>
                    <a:cs typeface="Times New Roman" pitchFamily="18" charset="0"/>
                    <a:sym typeface="Symbol"/>
                  </a:rPr>
                  <a:t></a:t>
                </a:r>
                <a:r>
                  <a:rPr lang="en-IN" sz="2000" i="1" dirty="0" smtClean="0">
                    <a:latin typeface="Times New Roman" pitchFamily="18" charset="0"/>
                    <a:cs typeface="Times New Roman" pitchFamily="18" charset="0"/>
                    <a:sym typeface="Symbol"/>
                  </a:rPr>
                  <a:t> </a:t>
                </a:r>
                <a:r>
                  <a:rPr lang="en-IN" sz="2000" dirty="0" smtClean="0">
                    <a:latin typeface="Times New Roman" pitchFamily="18" charset="0"/>
                    <a:cs typeface="Times New Roman" pitchFamily="18" charset="0"/>
                    <a:sym typeface="Symbol"/>
                  </a:rPr>
                  <a:t>and </a:t>
                </a:r>
                <a:r>
                  <a:rPr lang="en-IN" sz="2000" b="1" i="1" dirty="0" smtClean="0">
                    <a:latin typeface="Times New Roman" pitchFamily="18" charset="0"/>
                    <a:cs typeface="Times New Roman" pitchFamily="18" charset="0"/>
                    <a:sym typeface="Symbol"/>
                  </a:rPr>
                  <a:t></a:t>
                </a:r>
                <a:r>
                  <a:rPr lang="en-IN" sz="2000" dirty="0" smtClean="0">
                    <a:latin typeface="Times New Roman" pitchFamily="18" charset="0"/>
                    <a:cs typeface="Times New Roman" pitchFamily="18" charset="0"/>
                  </a:rPr>
                  <a:t> are real nos.</a:t>
                </a:r>
                <a:endParaRPr lang="en-IN" sz="2000" dirty="0">
                  <a:latin typeface="Times New Roman" pitchFamily="18" charset="0"/>
                  <a:cs typeface="Times New Roman" pitchFamily="18" charset="0"/>
                </a:endParaRPr>
              </a:p>
            </p:txBody>
          </p:sp>
        </p:grpSp>
        <p:sp>
          <p:nvSpPr>
            <p:cNvPr id="7" name="TextBox 6"/>
            <p:cNvSpPr txBox="1"/>
            <p:nvPr/>
          </p:nvSpPr>
          <p:spPr>
            <a:xfrm>
              <a:off x="755576" y="1038508"/>
              <a:ext cx="4924618" cy="646331"/>
            </a:xfrm>
            <a:prstGeom prst="rect">
              <a:avLst/>
            </a:prstGeom>
            <a:noFill/>
          </p:spPr>
          <p:txBody>
            <a:bodyPr wrap="none" rtlCol="0">
              <a:spAutoFit/>
            </a:bodyPr>
            <a:lstStyle/>
            <a:p>
              <a:r>
                <a:rPr lang="en-IN" sz="3600" dirty="0" smtClean="0">
                  <a:effectLst>
                    <a:outerShdw blurRad="38100" dist="38100" dir="2700000" algn="tl">
                      <a:srgbClr val="000000">
                        <a:alpha val="43137"/>
                      </a:srgbClr>
                    </a:outerShdw>
                  </a:effectLst>
                </a:rPr>
                <a:t>Direct Laplace Transform</a:t>
              </a:r>
              <a:endParaRPr lang="en-IN" sz="3600" dirty="0">
                <a:effectLst>
                  <a:outerShdw blurRad="38100" dist="38100" dir="2700000" algn="tl">
                    <a:srgbClr val="000000">
                      <a:alpha val="43137"/>
                    </a:srgbClr>
                  </a:outerShdw>
                </a:effectLst>
              </a:endParaRPr>
            </a:p>
          </p:txBody>
        </p:sp>
      </p:grpSp>
      <p:grpSp>
        <p:nvGrpSpPr>
          <p:cNvPr id="12" name="Group 11"/>
          <p:cNvGrpSpPr/>
          <p:nvPr/>
        </p:nvGrpSpPr>
        <p:grpSpPr>
          <a:xfrm>
            <a:off x="406276" y="3596997"/>
            <a:ext cx="6997068" cy="2058814"/>
            <a:chOff x="406276" y="3282464"/>
            <a:chExt cx="6997068" cy="2058814"/>
          </a:xfrm>
        </p:grpSpPr>
        <p:pic>
          <p:nvPicPr>
            <p:cNvPr id="13" name="Picture 14" descr="f(t) = \mathcal{L}^{-1} \{F(s)\} = \frac{1}{2 \pi i} \lim_{T\to\infty}\int_{ \gamma - i T}^{ \gamma + i T} e^{st} F(s)\,d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6465" y="3933056"/>
              <a:ext cx="6646879" cy="86409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39552" y="4941168"/>
              <a:ext cx="2801023" cy="400110"/>
            </a:xfrm>
            <a:prstGeom prst="rect">
              <a:avLst/>
            </a:prstGeom>
            <a:noFill/>
          </p:spPr>
          <p:txBody>
            <a:bodyPr wrap="none" rtlCol="0">
              <a:spAutoFit/>
            </a:bodyPr>
            <a:lstStyle/>
            <a:p>
              <a:r>
                <a:rPr lang="en-IN" sz="2000" dirty="0" smtClean="0">
                  <a:latin typeface="Times New Roman" pitchFamily="18" charset="0"/>
                  <a:cs typeface="Times New Roman" pitchFamily="18" charset="0"/>
                </a:rPr>
                <a:t>where </a:t>
              </a:r>
              <a:r>
                <a:rPr lang="en-IN" sz="2000" i="1" dirty="0" smtClean="0">
                  <a:latin typeface="Times New Roman" pitchFamily="18" charset="0"/>
                  <a:cs typeface="Times New Roman" pitchFamily="18" charset="0"/>
                  <a:sym typeface="Symbol"/>
                </a:rPr>
                <a:t></a:t>
              </a:r>
              <a:r>
                <a:rPr lang="en-IN" sz="2000" dirty="0" smtClean="0">
                  <a:latin typeface="Times New Roman" pitchFamily="18" charset="0"/>
                  <a:cs typeface="Times New Roman" pitchFamily="18" charset="0"/>
                </a:rPr>
                <a:t> is a real number.</a:t>
              </a:r>
              <a:endParaRPr lang="en-IN" sz="2000" dirty="0">
                <a:latin typeface="Times New Roman" pitchFamily="18" charset="0"/>
                <a:cs typeface="Times New Roman" pitchFamily="18" charset="0"/>
              </a:endParaRPr>
            </a:p>
          </p:txBody>
        </p:sp>
        <p:sp>
          <p:nvSpPr>
            <p:cNvPr id="15" name="TextBox 14"/>
            <p:cNvSpPr txBox="1"/>
            <p:nvPr/>
          </p:nvSpPr>
          <p:spPr>
            <a:xfrm>
              <a:off x="406276" y="3282464"/>
              <a:ext cx="5160195" cy="646331"/>
            </a:xfrm>
            <a:prstGeom prst="rect">
              <a:avLst/>
            </a:prstGeom>
            <a:noFill/>
          </p:spPr>
          <p:txBody>
            <a:bodyPr wrap="none" rtlCol="0">
              <a:spAutoFit/>
            </a:bodyPr>
            <a:lstStyle/>
            <a:p>
              <a:r>
                <a:rPr lang="en-IN" sz="3600" b="1" dirty="0" smtClean="0">
                  <a:effectLst>
                    <a:outerShdw blurRad="38100" dist="38100" dir="2700000" algn="tl">
                      <a:srgbClr val="000000">
                        <a:alpha val="43137"/>
                      </a:srgbClr>
                    </a:outerShdw>
                  </a:effectLst>
                </a:rPr>
                <a:t>Inverse Laplace Transform</a:t>
              </a:r>
              <a:endParaRPr lang="en-IN" sz="3600" b="1" dirty="0">
                <a:effectLst>
                  <a:outerShdw blurRad="38100" dist="38100" dir="2700000" algn="tl">
                    <a:srgbClr val="000000">
                      <a:alpha val="43137"/>
                    </a:srgbClr>
                  </a:outerShdw>
                </a:effectLst>
              </a:endParaRPr>
            </a:p>
          </p:txBody>
        </p:sp>
      </p:grpSp>
      <p:pic>
        <p:nvPicPr>
          <p:cNvPr id="17" name="Audio 1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194943181"/>
      </p:ext>
    </p:extLst>
  </p:cSld>
  <p:clrMapOvr>
    <a:masterClrMapping/>
  </p:clrMapOvr>
  <mc:AlternateContent xmlns:mc="http://schemas.openxmlformats.org/markup-compatibility/2006" xmlns:p14="http://schemas.microsoft.com/office/powerpoint/2010/main">
    <mc:Choice Requires="p14">
      <p:transition spd="slow" p14:dur="2000" advTm="47246"/>
    </mc:Choice>
    <mc:Fallback xmlns="">
      <p:transition spd="slow" advTm="472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6" fill="hold" display="0">
                  <p:stCondLst>
                    <p:cond delay="indefinite"/>
                  </p:stCondLst>
                  <p:endCondLst>
                    <p:cond evt="onStopAudio" delay="0">
                      <p:tgtEl>
                        <p:sldTgt/>
                      </p:tgtEl>
                    </p:cond>
                  </p:endCondLst>
                </p:cTn>
                <p:tgtEl>
                  <p:spTgt spid="17"/>
                </p:tgtEl>
              </p:cMediaNode>
            </p:audio>
          </p:childTnLst>
        </p:cTn>
      </p:par>
    </p:tnLst>
  </p:timing>
  <p:extLst>
    <p:ext uri="{3A86A75C-4F4B-4683-9AE1-C65F6400EC91}">
      <p14:laserTraceLst xmlns:p14="http://schemas.microsoft.com/office/powerpoint/2010/main">
        <p14:tracePtLst>
          <p14:tracePt t="10638" x="5411788" y="2125663"/>
          <p14:tracePt t="10655" x="5411788" y="2116138"/>
          <p14:tracePt t="10754" x="5411788" y="2108200"/>
          <p14:tracePt t="10763" x="5411788" y="2098675"/>
          <p14:tracePt t="10774" x="5419725" y="2081213"/>
          <p14:tracePt t="10781" x="5429250" y="2071688"/>
          <p14:tracePt t="10794" x="5438775" y="2054225"/>
          <p14:tracePt t="10810" x="5473700" y="2036763"/>
          <p14:tracePt t="10826" x="5491163" y="2017713"/>
          <p14:tracePt t="10841" x="5518150" y="2009775"/>
          <p14:tracePt t="10862" x="5545138" y="2000250"/>
          <p14:tracePt t="10874" x="5581650" y="2000250"/>
          <p14:tracePt t="10894" x="5616575" y="2000250"/>
          <p14:tracePt t="10908" x="5661025" y="2000250"/>
          <p14:tracePt t="10927" x="5715000" y="2017713"/>
          <p14:tracePt t="10945" x="5759450" y="2027238"/>
          <p14:tracePt t="10958" x="5822950" y="2036763"/>
          <p14:tracePt t="10976" x="5848350" y="2054225"/>
          <p14:tracePt t="10994" x="5867400" y="2062163"/>
          <p14:tracePt t="11013" x="5875338" y="2081213"/>
          <p14:tracePt t="11026" x="5894388" y="2125663"/>
          <p14:tracePt t="11043" x="5894388" y="2179638"/>
          <p14:tracePt t="11058" x="5902325" y="2232025"/>
          <p14:tracePt t="11074" x="5902325" y="2295525"/>
          <p14:tracePt t="11091" x="5902325" y="2347913"/>
          <p14:tracePt t="11108" x="5884863" y="2393950"/>
          <p14:tracePt t="11125" x="5857875" y="2419350"/>
          <p14:tracePt t="11141" x="5822950" y="2428875"/>
          <p14:tracePt t="11158" x="5786438" y="2438400"/>
          <p14:tracePt t="11175" x="5724525" y="2438400"/>
          <p14:tracePt t="11192" x="5688013" y="2428875"/>
          <p14:tracePt t="11209" x="5653088" y="2401888"/>
          <p14:tracePt t="11225" x="5616575" y="2366963"/>
          <p14:tracePt t="11242" x="5589588" y="2295525"/>
          <p14:tracePt t="11260" x="5589588" y="2241550"/>
          <p14:tracePt t="11276" x="5589588" y="2187575"/>
          <p14:tracePt t="11293" x="5634038" y="2125663"/>
          <p14:tracePt t="11310" x="5715000" y="2081213"/>
          <p14:tracePt t="11326" x="5884863" y="2054225"/>
          <p14:tracePt t="11343" x="6072188" y="2054225"/>
          <p14:tracePt t="11359" x="6205538" y="2062163"/>
          <p14:tracePt t="11376" x="6276975" y="2081213"/>
          <p14:tracePt t="11392" x="6303963" y="2108200"/>
          <p14:tracePt t="11409" x="6303963" y="2125663"/>
          <p14:tracePt t="11425" x="6323013" y="2160588"/>
          <p14:tracePt t="11442" x="6323013" y="2187575"/>
          <p14:tracePt t="11458" x="6330950" y="2214563"/>
          <p14:tracePt t="11553" x="6340475" y="2214563"/>
          <p14:tracePt t="11558" x="6348413" y="2214563"/>
          <p14:tracePt t="11574" x="6384925" y="2205038"/>
          <p14:tracePt t="11575" x="6402388" y="2197100"/>
          <p14:tracePt t="11592" x="6419850" y="2197100"/>
          <p14:tracePt t="11988" x="6411913" y="2197100"/>
          <p14:tracePt t="11995" x="6402388" y="2197100"/>
          <p14:tracePt t="12001" x="6375400" y="2197100"/>
          <p14:tracePt t="12013" x="6340475" y="2205038"/>
          <p14:tracePt t="12025" x="6303963" y="2214563"/>
          <p14:tracePt t="12041" x="6276975" y="2224088"/>
          <p14:tracePt t="12059" x="6269038" y="2224088"/>
          <p14:tracePt t="12075" x="6251575" y="2232025"/>
          <p14:tracePt t="12093" x="6251575" y="2241550"/>
          <p14:tracePt t="12110" x="6232525" y="2241550"/>
          <p14:tracePt t="12126" x="6215063" y="2251075"/>
          <p14:tracePt t="12143" x="6197600" y="2251075"/>
          <p14:tracePt t="12160" x="6170613" y="2259013"/>
          <p14:tracePt t="12160" x="6161088" y="2259013"/>
          <p14:tracePt t="12178" x="0" y="0"/>
        </p14:tracePtLst>
        <p14:tracePtLst>
          <p14:tracePt t="12555" x="5688013" y="2054225"/>
          <p14:tracePt t="12564" x="5688013" y="2044700"/>
          <p14:tracePt t="12568" x="5688013" y="2036763"/>
          <p14:tracePt t="12581" x="5688013" y="2027238"/>
          <p14:tracePt t="12592" x="5688013" y="2017713"/>
          <p14:tracePt t="12610" x="5688013" y="2009775"/>
          <p14:tracePt t="12611" x="5688013" y="2000250"/>
          <p14:tracePt t="12627" x="5688013" y="1982788"/>
          <p14:tracePt t="12643" x="5688013" y="1973263"/>
          <p14:tracePt t="12691" x="5688013" y="1965325"/>
          <p14:tracePt t="12704" x="5688013" y="1955800"/>
          <p14:tracePt t="12724" x="5688013" y="1946275"/>
          <p14:tracePt t="12748" x="5688013" y="1938338"/>
          <p14:tracePt t="12760" x="5680075" y="1938338"/>
          <p14:tracePt t="12762" x="5680075" y="1928813"/>
          <p14:tracePt t="12855" x="5670550" y="1928813"/>
          <p14:tracePt t="12859" x="5661025" y="1928813"/>
          <p14:tracePt t="12866" x="5634038" y="1938338"/>
          <p14:tracePt t="12876" x="5599113" y="1965325"/>
          <p14:tracePt t="12893" x="5562600" y="1990725"/>
          <p14:tracePt t="12909" x="5537200" y="2009775"/>
          <p14:tracePt t="12926" x="5500688" y="2036763"/>
          <p14:tracePt t="12943" x="5473700" y="2062163"/>
          <p14:tracePt t="12959" x="5446713" y="2098675"/>
          <p14:tracePt t="12976" x="5438775" y="2116138"/>
          <p14:tracePt t="12992" x="5429250" y="2133600"/>
          <p14:tracePt t="13009" x="5429250" y="2152650"/>
          <p14:tracePt t="13025" x="5429250" y="2160588"/>
          <p14:tracePt t="13042" x="5429250" y="2170113"/>
          <p14:tracePt t="13058" x="5429250" y="2187575"/>
          <p14:tracePt t="13076" x="5429250" y="2197100"/>
          <p14:tracePt t="13092" x="5429250" y="2214563"/>
          <p14:tracePt t="13109" x="5429250" y="2224088"/>
          <p14:tracePt t="13126" x="5429250" y="2241550"/>
          <p14:tracePt t="13142" x="5429250" y="2251075"/>
          <p14:tracePt t="13158" x="5429250" y="2268538"/>
          <p14:tracePt t="13176" x="5429250" y="2286000"/>
          <p14:tracePt t="13193" x="5438775" y="2303463"/>
          <p14:tracePt t="13208" x="5446713" y="2330450"/>
          <p14:tracePt t="13225" x="5456238" y="2347913"/>
          <p14:tracePt t="13243" x="5465763" y="2366963"/>
          <p14:tracePt t="13259" x="5483225" y="2366963"/>
          <p14:tracePt t="13275" x="5500688" y="2384425"/>
          <p14:tracePt t="13292" x="5527675" y="2393950"/>
          <p14:tracePt t="13309" x="5608638" y="2411413"/>
          <p14:tracePt t="13325" x="5653088" y="2411413"/>
          <p14:tracePt t="13342" x="5715000" y="2411413"/>
          <p14:tracePt t="13359" x="5751513" y="2411413"/>
          <p14:tracePt t="13376" x="5786438" y="2393950"/>
          <p14:tracePt t="13393" x="5830888" y="2374900"/>
          <p14:tracePt t="13393" x="5830888" y="2366963"/>
          <p14:tracePt t="13410" x="5857875" y="2347913"/>
          <p14:tracePt t="13426" x="5884863" y="2330450"/>
          <p14:tracePt t="13442" x="5902325" y="2322513"/>
          <p14:tracePt t="13460" x="5911850" y="2312988"/>
          <p14:tracePt t="13476" x="5919788" y="2295525"/>
          <p14:tracePt t="13493" x="5938838" y="2276475"/>
          <p14:tracePt t="13509" x="5946775" y="2268538"/>
          <p14:tracePt t="13526" x="5965825" y="2251075"/>
          <p14:tracePt t="13543" x="5973763" y="2197100"/>
          <p14:tracePt t="13559" x="5983288" y="2160588"/>
          <p14:tracePt t="13576" x="5983288" y="2116138"/>
          <p14:tracePt t="13592" x="5983288" y="2089150"/>
          <p14:tracePt t="13609" x="5983288" y="2062163"/>
          <p14:tracePt t="13626" x="5983288" y="2036763"/>
          <p14:tracePt t="13642" x="5983288" y="2027238"/>
          <p14:tracePt t="13659" x="5973763" y="2009775"/>
          <p14:tracePt t="13676" x="5956300" y="2000250"/>
          <p14:tracePt t="13693" x="5919788" y="1982788"/>
          <p14:tracePt t="13709" x="5884863" y="1973263"/>
          <p14:tracePt t="13726" x="5776913" y="1938338"/>
          <p14:tracePt t="13742" x="5724525" y="1938338"/>
          <p14:tracePt t="13759" x="5670550" y="1928813"/>
          <p14:tracePt t="13776" x="5634038" y="1919288"/>
          <p14:tracePt t="13792" x="5626100" y="1919288"/>
          <p14:tracePt t="13809" x="5608638" y="1911350"/>
          <p14:tracePt t="13826" x="5572125" y="1911350"/>
          <p14:tracePt t="13842" x="5510213" y="1911350"/>
          <p14:tracePt t="13859" x="5465763" y="1919288"/>
          <p14:tracePt t="13876" x="5402263" y="1965325"/>
          <p14:tracePt t="13893" x="5357813" y="1990725"/>
          <p14:tracePt t="13909" x="5322888" y="2027238"/>
          <p14:tracePt t="13927" x="5295900" y="2044700"/>
          <p14:tracePt t="13944" x="5276850" y="2054225"/>
          <p14:tracePt t="13960" x="5268913" y="2071688"/>
          <p14:tracePt t="13977" x="5259388" y="2081213"/>
          <p14:tracePt t="13993" x="5259388" y="2108200"/>
          <p14:tracePt t="14011" x="5251450" y="2133600"/>
          <p14:tracePt t="14028" x="5251450" y="2170113"/>
          <p14:tracePt t="14044" x="5251450" y="2197100"/>
          <p14:tracePt t="14060" x="5259388" y="2259013"/>
          <p14:tracePt t="14077" x="5268913" y="2303463"/>
          <p14:tracePt t="14094" x="5286375" y="2339975"/>
          <p14:tracePt t="14111" x="5313363" y="2374900"/>
          <p14:tracePt t="14127" x="5340350" y="2401888"/>
          <p14:tracePt t="14144" x="5357813" y="2411413"/>
          <p14:tracePt t="14160" x="5411788" y="2419350"/>
          <p14:tracePt t="14177" x="5465763" y="2419350"/>
          <p14:tracePt t="14177" x="5473700" y="2419350"/>
          <p14:tracePt t="14198" x="5510213" y="2419350"/>
          <p14:tracePt t="14210" x="5562600" y="2411413"/>
          <p14:tracePt t="14229" x="5616575" y="2393950"/>
          <p14:tracePt t="14244" x="5680075" y="2366963"/>
          <p14:tracePt t="14260" x="5751513" y="2347913"/>
          <p14:tracePt t="14278" x="5803900" y="2312988"/>
          <p14:tracePt t="14293" x="5840413" y="2295525"/>
          <p14:tracePt t="14293" x="5840413" y="2286000"/>
          <p14:tracePt t="14312" x="5867400" y="2251075"/>
          <p14:tracePt t="14328" x="5884863" y="2214563"/>
          <p14:tracePt t="14345" x="5894388" y="2197100"/>
          <p14:tracePt t="14361" x="5894388" y="2170113"/>
          <p14:tracePt t="14377" x="5894388" y="2152650"/>
          <p14:tracePt t="14394" x="5894388" y="2125663"/>
          <p14:tracePt t="14410" x="5884863" y="2098675"/>
          <p14:tracePt t="14426" x="5867400" y="2071688"/>
          <p14:tracePt t="14443" x="5822950" y="2009775"/>
          <p14:tracePt t="14459" x="5786438" y="1973263"/>
          <p14:tracePt t="14476" x="5741988" y="1946275"/>
          <p14:tracePt t="14492" x="5688013" y="1911350"/>
          <p14:tracePt t="14509" x="5634038" y="1893888"/>
          <p14:tracePt t="14526" x="5608638" y="1884363"/>
          <p14:tracePt t="14542" x="5581650" y="1884363"/>
          <p14:tracePt t="14559" x="5554663" y="1884363"/>
          <p14:tracePt t="14576" x="5510213" y="1884363"/>
          <p14:tracePt t="14593" x="5473700" y="1893888"/>
          <p14:tracePt t="14609" x="5456238" y="1901825"/>
          <p14:tracePt t="14627" x="5419725" y="1928813"/>
          <p14:tracePt t="14644" x="5411788" y="1946275"/>
          <p14:tracePt t="14660" x="5394325" y="2000250"/>
          <p14:tracePt t="14677" x="5394325" y="2036763"/>
          <p14:tracePt t="14694" x="5394325" y="2081213"/>
          <p14:tracePt t="14710" x="5394325" y="2108200"/>
          <p14:tracePt t="14727" x="5402263" y="2143125"/>
          <p14:tracePt t="14744" x="5411788" y="2170113"/>
          <p14:tracePt t="14761" x="5411788" y="2179638"/>
          <p14:tracePt t="14837" x="5411788" y="2187575"/>
          <p14:tracePt t="14849" x="5411788" y="2197100"/>
          <p14:tracePt t="14851" x="5367338" y="2197100"/>
          <p14:tracePt t="14860" x="5276850" y="2197100"/>
          <p14:tracePt t="14860" x="5259388" y="2197100"/>
          <p14:tracePt t="14877" x="5081588" y="2179638"/>
          <p14:tracePt t="14893" x="4751388" y="2125663"/>
          <p14:tracePt t="14910" x="4251325" y="2017713"/>
          <p14:tracePt t="14927" x="3751263" y="1938338"/>
          <p14:tracePt t="14943" x="3232150" y="1874838"/>
          <p14:tracePt t="14960" x="2714625" y="1822450"/>
          <p14:tracePt t="14977" x="2295525" y="1785938"/>
          <p14:tracePt t="14994" x="1982788" y="1758950"/>
          <p14:tracePt t="15010" x="1697038" y="1724025"/>
          <p14:tracePt t="15026" x="1536700" y="1704975"/>
          <p14:tracePt t="15044" x="1473200" y="1697038"/>
          <p14:tracePt t="15060" x="1455738" y="1687513"/>
          <p14:tracePt t="15077" x="1446213" y="1687513"/>
          <p14:tracePt t="15093" x="1438275" y="1687513"/>
          <p14:tracePt t="15110" x="1401763" y="1679575"/>
          <p14:tracePt t="15126" x="1347788" y="1670050"/>
          <p14:tracePt t="15143" x="1276350" y="1660525"/>
          <p14:tracePt t="15160" x="1187450" y="1660525"/>
          <p14:tracePt t="15177" x="1133475" y="1660525"/>
          <p14:tracePt t="15193" x="1081088" y="1660525"/>
          <p14:tracePt t="15211" x="1054100" y="1670050"/>
          <p14:tracePt t="15227" x="1027113" y="1679575"/>
          <p14:tracePt t="15244" x="990600" y="1704975"/>
          <p14:tracePt t="15260" x="973138" y="1714500"/>
          <p14:tracePt t="15277" x="946150" y="1741488"/>
          <p14:tracePt t="15293" x="919163" y="1768475"/>
          <p14:tracePt t="15310" x="893763" y="1795463"/>
          <p14:tracePt t="15327" x="874713" y="1830388"/>
          <p14:tracePt t="15343" x="847725" y="1866900"/>
          <p14:tracePt t="15361" x="822325" y="1893888"/>
          <p14:tracePt t="15377" x="812800" y="1919288"/>
          <p14:tracePt t="15393" x="785813" y="1955800"/>
          <p14:tracePt t="15410" x="758825" y="1982788"/>
          <p14:tracePt t="15427" x="741363" y="2036763"/>
          <p14:tracePt t="15444" x="731838" y="2071688"/>
          <p14:tracePt t="15460" x="723900" y="2116138"/>
          <p14:tracePt t="15476" x="723900" y="2160588"/>
          <p14:tracePt t="15493" x="723900" y="2214563"/>
          <p14:tracePt t="15512" x="741363" y="2276475"/>
          <p14:tracePt t="15512" x="758825" y="2295525"/>
          <p14:tracePt t="15529" x="776288" y="2330450"/>
          <p14:tracePt t="15544" x="803275" y="2366963"/>
          <p14:tracePt t="15562" x="839788" y="2401888"/>
          <p14:tracePt t="15562" x="839788" y="2411413"/>
          <p14:tracePt t="15579" x="884238" y="2446338"/>
          <p14:tracePt t="15595" x="919163" y="2482850"/>
          <p14:tracePt t="15627" x="955675" y="2500313"/>
          <p14:tracePt t="15627" x="990600" y="2527300"/>
          <p14:tracePt t="15643" x="1054100" y="2554288"/>
          <p14:tracePt t="15661" x="1108075" y="2571750"/>
          <p14:tracePt t="15677" x="1160463" y="2571750"/>
          <p14:tracePt t="15677" x="1169988" y="2571750"/>
          <p14:tracePt t="15695" x="1223963" y="2571750"/>
          <p14:tracePt t="15710" x="1285875" y="2571750"/>
          <p14:tracePt t="15727" x="1339850" y="2571750"/>
          <p14:tracePt t="15743" x="1374775" y="2571750"/>
          <p14:tracePt t="15760" x="1411288" y="2554288"/>
          <p14:tracePt t="15778" x="1438275" y="2536825"/>
          <p14:tracePt t="15794" x="1482725" y="2509838"/>
          <p14:tracePt t="15810" x="1517650" y="2482850"/>
          <p14:tracePt t="15827" x="1562100" y="2438400"/>
          <p14:tracePt t="15844" x="1589088" y="2393950"/>
          <p14:tracePt t="15878" x="1616075" y="2339975"/>
          <p14:tracePt t="15879" x="1643063" y="2295525"/>
          <p14:tracePt t="15895" x="1660525" y="2251075"/>
          <p14:tracePt t="15911" x="1660525" y="2205038"/>
          <p14:tracePt t="15927" x="1660525" y="2160588"/>
          <p14:tracePt t="15945" x="1660525" y="2125663"/>
          <p14:tracePt t="15961" x="1660525" y="2081213"/>
          <p14:tracePt t="15979" x="1643063" y="2044700"/>
          <p14:tracePt t="15995" x="1598613" y="1982788"/>
          <p14:tracePt t="16014" x="1562100" y="1938338"/>
          <p14:tracePt t="16029" x="1517650" y="1893888"/>
          <p14:tracePt t="16044" x="1465263" y="1839913"/>
          <p14:tracePt t="16062" x="1401763" y="1803400"/>
          <p14:tracePt t="16078" x="1347788" y="1768475"/>
          <p14:tracePt t="16078" x="1339850" y="1758950"/>
          <p14:tracePt t="16096" x="1285875" y="1741488"/>
          <p14:tracePt t="16128" x="1241425" y="1724025"/>
          <p14:tracePt t="16129" x="1187450" y="1704975"/>
          <p14:tracePt t="16145" x="1133475" y="1697038"/>
          <p14:tracePt t="16162" x="1081088" y="1687513"/>
          <p14:tracePt t="16179" x="1017588" y="1679575"/>
          <p14:tracePt t="16197" x="965200" y="1670050"/>
          <p14:tracePt t="16212" x="911225" y="1670050"/>
          <p14:tracePt t="16229" x="866775" y="1679575"/>
          <p14:tracePt t="16245" x="822325" y="1697038"/>
          <p14:tracePt t="16262" x="785813" y="1714500"/>
          <p14:tracePt t="16278" x="768350" y="1731963"/>
          <p14:tracePt t="16294" x="731838" y="1751013"/>
          <p14:tracePt t="16312" x="714375" y="1768475"/>
          <p14:tracePt t="16328" x="696913" y="1795463"/>
          <p14:tracePt t="16345" x="679450" y="1822450"/>
          <p14:tracePt t="16361" x="660400" y="1857375"/>
          <p14:tracePt t="16378" x="652463" y="1893888"/>
          <p14:tracePt t="16394" x="633413" y="1982788"/>
          <p14:tracePt t="16413" x="633413" y="2036763"/>
          <p14:tracePt t="16429" x="633413" y="2081213"/>
          <p14:tracePt t="16445" x="633413" y="2133600"/>
          <p14:tracePt t="16462" x="633413" y="2170113"/>
          <p14:tracePt t="16478" x="652463" y="2205038"/>
          <p14:tracePt t="16494" x="669925" y="2224088"/>
          <p14:tracePt t="16512" x="679450" y="2241550"/>
          <p14:tracePt t="16527" x="687388" y="2251075"/>
          <p14:tracePt t="16545" x="714375" y="2259013"/>
          <p14:tracePt t="16561" x="731838" y="2276475"/>
          <p14:tracePt t="16579" x="758825" y="2286000"/>
          <p14:tracePt t="16595" x="768350" y="2295525"/>
          <p14:tracePt t="16612" x="795338" y="2303463"/>
          <p14:tracePt t="16612" x="812800" y="2312988"/>
          <p14:tracePt t="16631" x="884238" y="2339975"/>
          <p14:tracePt t="16645" x="946150" y="2357438"/>
          <p14:tracePt t="16663" x="1017588" y="2374900"/>
          <p14:tracePt t="16679" x="1071563" y="2393950"/>
          <p14:tracePt t="16695" x="1133475" y="2393950"/>
          <p14:tracePt t="16716" x="1179513" y="2393950"/>
          <p14:tracePt t="16729" x="1223963" y="2393950"/>
          <p14:tracePt t="16729" x="1231900" y="2384425"/>
          <p14:tracePt t="16746" x="1268413" y="2374900"/>
          <p14:tracePt t="16762" x="1295400" y="2357438"/>
          <p14:tracePt t="16779" x="1322388" y="2339975"/>
          <p14:tracePt t="16796" x="1339850" y="2322513"/>
          <p14:tracePt t="16811" x="1357313" y="2303463"/>
          <p14:tracePt t="16829" x="1374775" y="2295525"/>
          <p14:tracePt t="16845" x="1393825" y="2268538"/>
          <p14:tracePt t="16862" x="1411288" y="2241550"/>
          <p14:tracePt t="16880" x="1428750" y="2205038"/>
          <p14:tracePt t="16896" x="1446213" y="2160588"/>
          <p14:tracePt t="16912" x="1455738" y="2108200"/>
          <p14:tracePt t="16928" x="1455738" y="2062163"/>
          <p14:tracePt t="16945" x="1455738" y="2017713"/>
          <p14:tracePt t="16962" x="1446213" y="1982788"/>
          <p14:tracePt t="16979" x="1438275" y="1946275"/>
          <p14:tracePt t="16995" x="1419225" y="1928813"/>
          <p14:tracePt t="17012" x="1401763" y="1911350"/>
          <p14:tracePt t="17029" x="1366838" y="1893888"/>
          <p14:tracePt t="17045" x="1339850" y="1874838"/>
          <p14:tracePt t="17062" x="1303338" y="1857375"/>
          <p14:tracePt t="17079" x="1285875" y="1839913"/>
          <p14:tracePt t="17095" x="1204913" y="1822450"/>
          <p14:tracePt t="17095" x="1187450" y="1822450"/>
          <p14:tracePt t="17113" x="1143000" y="1822450"/>
          <p14:tracePt t="17129" x="1089025" y="1822450"/>
          <p14:tracePt t="17145" x="1036638" y="1822450"/>
          <p14:tracePt t="17145" x="1027113" y="1822450"/>
          <p14:tracePt t="17163" x="982663" y="1822450"/>
          <p14:tracePt t="17180" x="946150" y="1822450"/>
          <p14:tracePt t="17196" x="893763" y="1830388"/>
          <p14:tracePt t="17212" x="839788" y="1839913"/>
          <p14:tracePt t="17228" x="785813" y="1866900"/>
          <p14:tracePt t="17246" x="741363" y="1893888"/>
          <p14:tracePt t="17263" x="704850" y="1919288"/>
          <p14:tracePt t="17279" x="660400" y="1938338"/>
          <p14:tracePt t="17295" x="633413" y="1965325"/>
          <p14:tracePt t="17312" x="615950" y="1990725"/>
          <p14:tracePt t="17329" x="598488" y="2009775"/>
          <p14:tracePt t="17345" x="581025" y="2044700"/>
          <p14:tracePt t="17362" x="571500" y="2089150"/>
          <p14:tracePt t="17378" x="571500" y="2133600"/>
          <p14:tracePt t="17396" x="571500" y="2170113"/>
          <p14:tracePt t="17412" x="581025" y="2214563"/>
          <p14:tracePt t="17428" x="598488" y="2259013"/>
          <p14:tracePt t="17445" x="608013" y="2286000"/>
          <p14:tracePt t="17462" x="625475" y="2312988"/>
          <p14:tracePt t="17480" x="642938" y="2330450"/>
          <p14:tracePt t="17494" x="652463" y="2339975"/>
          <p14:tracePt t="17511" x="704850" y="2357438"/>
          <p14:tracePt t="17527" x="758825" y="2366963"/>
          <p14:tracePt t="17544" x="812800" y="2384425"/>
          <p14:tracePt t="17560" x="884238" y="2393950"/>
          <p14:tracePt t="17577" x="938213" y="2401888"/>
          <p14:tracePt t="17594" x="1000125" y="2411413"/>
          <p14:tracePt t="17610" x="1062038" y="2411413"/>
          <p14:tracePt t="17627" x="1133475" y="2411413"/>
          <p14:tracePt t="17644" x="1196975" y="2411413"/>
          <p14:tracePt t="17660" x="1250950" y="2393950"/>
          <p14:tracePt t="17678" x="1285875" y="2374900"/>
          <p14:tracePt t="17695" x="1322388" y="2357438"/>
          <p14:tracePt t="17711" x="1347788" y="2330450"/>
          <p14:tracePt t="17728" x="1366838" y="2303463"/>
          <p14:tracePt t="17745" x="1384300" y="2286000"/>
          <p14:tracePt t="17761" x="1393825" y="2251075"/>
          <p14:tracePt t="17778" x="1411288" y="2224088"/>
          <p14:tracePt t="17795" x="1419225" y="2187575"/>
          <p14:tracePt t="17811" x="1419225" y="2160588"/>
          <p14:tracePt t="17828" x="1419225" y="2133600"/>
          <p14:tracePt t="17844" x="1419225" y="2108200"/>
          <p14:tracePt t="17861" x="1419225" y="2089150"/>
          <p14:tracePt t="17878" x="1411288" y="2071688"/>
          <p14:tracePt t="17895" x="1393825" y="2036763"/>
          <p14:tracePt t="17911" x="1374775" y="2009775"/>
          <p14:tracePt t="17928" x="1339850" y="1973263"/>
          <p14:tracePt t="17944" x="1322388" y="1955800"/>
          <p14:tracePt t="17961" x="1285875" y="1928813"/>
          <p14:tracePt t="17978" x="1241425" y="1911350"/>
          <p14:tracePt t="17994" x="1196975" y="1884363"/>
          <p14:tracePt t="18011" x="1152525" y="1866900"/>
          <p14:tracePt t="18028" x="1098550" y="1847850"/>
          <p14:tracePt t="18044" x="1044575" y="1839913"/>
          <p14:tracePt t="18061" x="990600" y="1830388"/>
          <p14:tracePt t="18078" x="928688" y="1830388"/>
          <p14:tracePt t="18095" x="874713" y="1830388"/>
          <p14:tracePt t="18111" x="822325" y="1830388"/>
          <p14:tracePt t="18128" x="758825" y="1830388"/>
          <p14:tracePt t="18144" x="714375" y="1847850"/>
          <p14:tracePt t="18161" x="679450" y="1866900"/>
          <p14:tracePt t="18161" x="669925" y="1866900"/>
          <p14:tracePt t="18179" x="642938" y="1893888"/>
          <p14:tracePt t="18194" x="615950" y="1911350"/>
          <p14:tracePt t="18212" x="598488" y="1938338"/>
          <p14:tracePt t="18228" x="581025" y="1982788"/>
          <p14:tracePt t="18245" x="571500" y="2036763"/>
          <p14:tracePt t="18261" x="571500" y="2089150"/>
          <p14:tracePt t="18278" x="571500" y="2152650"/>
          <p14:tracePt t="18295" x="588963" y="2205038"/>
          <p14:tracePt t="18311" x="625475" y="2251075"/>
          <p14:tracePt t="18328" x="660400" y="2276475"/>
          <p14:tracePt t="18345" x="687388" y="2295525"/>
          <p14:tracePt t="18361" x="741363" y="2312988"/>
          <p14:tracePt t="18361" x="750888" y="2322513"/>
          <p14:tracePt t="18378" x="830263" y="2357438"/>
          <p14:tracePt t="18395" x="911225" y="2384425"/>
          <p14:tracePt t="18411" x="1000125" y="2411413"/>
          <p14:tracePt t="18411" x="1009650" y="2411413"/>
          <p14:tracePt t="18428" x="1089025" y="2419350"/>
          <p14:tracePt t="18444" x="1179513" y="2419350"/>
          <p14:tracePt t="18463" x="1268413" y="2411413"/>
          <p14:tracePt t="18479" x="1374775" y="2393950"/>
          <p14:tracePt t="18495" x="1517650" y="2366963"/>
          <p14:tracePt t="18513" x="1697038" y="2339975"/>
          <p14:tracePt t="18529" x="1847850" y="2312988"/>
          <p14:tracePt t="18562" x="1955800" y="2295525"/>
          <p14:tracePt t="18563" x="2071688" y="2268538"/>
          <p14:tracePt t="18580" x="2197100" y="2259013"/>
          <p14:tracePt t="18595" x="2500313" y="2251075"/>
          <p14:tracePt t="18612" x="2919413" y="2251075"/>
          <p14:tracePt t="18630" x="3125788" y="2251075"/>
          <p14:tracePt t="18645" x="3152775" y="2232025"/>
          <p14:tracePt t="18662" x="3160713" y="2224088"/>
          <p14:tracePt t="18732" x="3143250" y="2214563"/>
          <p14:tracePt t="18736" x="3133725" y="2214563"/>
          <p14:tracePt t="18738" x="3089275" y="2197100"/>
          <p14:tracePt t="18745" x="3027363" y="2179638"/>
          <p14:tracePt t="18762" x="3009900" y="2170113"/>
          <p14:tracePt t="18828" x="3009900" y="2160588"/>
          <p14:tracePt t="18832" x="3009900" y="2152650"/>
          <p14:tracePt t="18845" x="3009900" y="2133600"/>
          <p14:tracePt t="18846" x="3044825" y="2081213"/>
          <p14:tracePt t="18862" x="3071813" y="2036763"/>
          <p14:tracePt t="18881" x="3125788" y="1990725"/>
          <p14:tracePt t="18896" x="3179763" y="1946275"/>
          <p14:tracePt t="18913" x="3259138" y="1919288"/>
          <p14:tracePt t="18931" x="3348038" y="1893888"/>
          <p14:tracePt t="18931" x="3367088" y="1884363"/>
          <p14:tracePt t="18948" x="3446463" y="1874838"/>
          <p14:tracePt t="18963" x="3652838" y="1866900"/>
          <p14:tracePt t="18980" x="3786188" y="1847850"/>
          <p14:tracePt t="18996" x="3902075" y="1822450"/>
          <p14:tracePt t="19012" x="3990975" y="1822450"/>
          <p14:tracePt t="19028" x="4054475" y="1812925"/>
          <p14:tracePt t="19045" x="4116388" y="1803400"/>
          <p14:tracePt t="19061" x="4160838" y="1803400"/>
          <p14:tracePt t="19078" x="4197350" y="1803400"/>
          <p14:tracePt t="19095" x="4224338" y="1803400"/>
          <p14:tracePt t="19112" x="4251325" y="1795463"/>
          <p14:tracePt t="19128" x="4286250" y="1795463"/>
          <p14:tracePt t="19145" x="4313238" y="1785938"/>
          <p14:tracePt t="19162" x="4348163" y="1785938"/>
          <p14:tracePt t="19178" x="4394200" y="1768475"/>
          <p14:tracePt t="19178" x="4402138" y="1768475"/>
          <p14:tracePt t="19196" x="4456113" y="1768475"/>
          <p14:tracePt t="19212" x="4491038" y="1758950"/>
          <p14:tracePt t="19212" x="4500563" y="1758950"/>
          <p14:tracePt t="19229" x="4545013" y="1758950"/>
          <p14:tracePt t="19245" x="4608513" y="1758950"/>
          <p14:tracePt t="19261" x="4660900" y="1758950"/>
          <p14:tracePt t="19278" x="4714875" y="1768475"/>
          <p14:tracePt t="19294" x="4848225" y="1785938"/>
          <p14:tracePt t="19312" x="4983163" y="1822450"/>
          <p14:tracePt t="19328" x="5153025" y="1857375"/>
          <p14:tracePt t="19345" x="5357813" y="1901825"/>
          <p14:tracePt t="19362" x="5518150" y="1928813"/>
          <p14:tracePt t="19379" x="5795963" y="1990725"/>
          <p14:tracePt t="19396" x="6018213" y="2027238"/>
          <p14:tracePt t="19412" x="6143625" y="2044700"/>
          <p14:tracePt t="19428" x="6180138" y="2054225"/>
          <p14:tracePt t="19445" x="6188075" y="2062163"/>
          <p14:tracePt t="19462" x="6215063" y="2071688"/>
          <p14:tracePt t="19478" x="6242050" y="2089150"/>
          <p14:tracePt t="19495" x="6276975" y="2125663"/>
          <p14:tracePt t="19511" x="6330950" y="2179638"/>
          <p14:tracePt t="19529" x="6367463" y="2224088"/>
          <p14:tracePt t="19545" x="6375400" y="2251075"/>
          <p14:tracePt t="19562" x="6402388" y="2322513"/>
          <p14:tracePt t="19579" x="6411913" y="2357438"/>
          <p14:tracePt t="19594" x="6411913" y="2401888"/>
          <p14:tracePt t="19613" x="6411913" y="2455863"/>
          <p14:tracePt t="19629" x="6375400" y="2527300"/>
          <p14:tracePt t="19646" x="6286500" y="2581275"/>
          <p14:tracePt t="19662" x="6180138" y="2616200"/>
          <p14:tracePt t="19679" x="6062663" y="2652713"/>
          <p14:tracePt t="19695" x="5911850" y="2687638"/>
          <p14:tracePt t="19712" x="5724525" y="2705100"/>
          <p14:tracePt t="19729" x="5510213" y="2705100"/>
          <p14:tracePt t="19747" x="5322888" y="2705100"/>
          <p14:tracePt t="19763" x="5197475" y="2705100"/>
          <p14:tracePt t="19780" x="4973638" y="2687638"/>
          <p14:tracePt t="19797" x="4803775" y="2652713"/>
          <p14:tracePt t="19814" x="4724400" y="2633663"/>
          <p14:tracePt t="19830" x="4687888" y="2616200"/>
          <p14:tracePt t="19847" x="4679950" y="2598738"/>
          <p14:tracePt t="19863" x="4660900" y="2562225"/>
          <p14:tracePt t="19881" x="4643438" y="2517775"/>
          <p14:tracePt t="19897" x="4633913" y="2455863"/>
          <p14:tracePt t="19913" x="4633913" y="2393950"/>
          <p14:tracePt t="19913" x="4633913" y="2374900"/>
          <p14:tracePt t="19931" x="4633913" y="2295525"/>
          <p14:tracePt t="19947" x="4652963" y="2232025"/>
          <p14:tracePt t="19963" x="4714875" y="2152650"/>
          <p14:tracePt t="19980" x="4830763" y="2071688"/>
          <p14:tracePt t="19997" x="5045075" y="2017713"/>
          <p14:tracePt t="19997" x="5089525" y="2017713"/>
          <p14:tracePt t="20016" x="5303838" y="2017713"/>
          <p14:tracePt t="20029" x="5491163" y="2017713"/>
          <p14:tracePt t="20047" x="5680075" y="2054225"/>
          <p14:tracePt t="20063" x="5830888" y="2098675"/>
          <p14:tracePt t="20079" x="5956300" y="2143125"/>
          <p14:tracePt t="20098" x="6000750" y="2170113"/>
          <p14:tracePt t="20114" x="6018213" y="2197100"/>
          <p14:tracePt t="20114" x="6027738" y="2197100"/>
          <p14:tracePt t="20132" x="6045200" y="2241550"/>
          <p14:tracePt t="20147" x="6062663" y="2322513"/>
          <p14:tracePt t="20163" x="6081713" y="2465388"/>
          <p14:tracePt t="20181" x="6072188" y="2581275"/>
          <p14:tracePt t="20197" x="6027738" y="2687638"/>
          <p14:tracePt t="20197" x="6010275" y="2705100"/>
          <p14:tracePt t="20215" x="5938838" y="2803525"/>
          <p14:tracePt t="20231" x="5857875" y="2857500"/>
          <p14:tracePt t="20247" x="5768975" y="2911475"/>
          <p14:tracePt t="20263" x="5670550" y="2946400"/>
          <p14:tracePt t="20279" x="5608638" y="2965450"/>
          <p14:tracePt t="20296" x="5545138" y="2965450"/>
          <p14:tracePt t="20313" x="5483225" y="2965450"/>
          <p14:tracePt t="20346" x="5419725" y="2946400"/>
          <p14:tracePt t="20347" x="5330825" y="2901950"/>
          <p14:tracePt t="20363" x="5170488" y="2813050"/>
          <p14:tracePt t="20379" x="5037138" y="2724150"/>
          <p14:tracePt t="20395" x="4911725" y="2643188"/>
          <p14:tracePt t="20413" x="4884738" y="2616200"/>
          <p14:tracePt t="20429" x="4875213" y="2598738"/>
          <p14:tracePt t="20446" x="4875213" y="2581275"/>
          <p14:tracePt t="20462" x="4884738" y="2554288"/>
          <p14:tracePt t="20479" x="4929188" y="2527300"/>
          <p14:tracePt t="20496" x="4956175" y="2500313"/>
          <p14:tracePt t="20512" x="4991100" y="2500313"/>
          <p14:tracePt t="20529" x="5010150" y="2500313"/>
          <p14:tracePt t="20546" x="5037138" y="2500313"/>
          <p14:tracePt t="20562" x="5054600" y="2500313"/>
          <p14:tracePt t="20600" x="5054600" y="2509838"/>
          <p14:tracePt t="20604" x="5054600" y="2517775"/>
          <p14:tracePt t="20612" x="5054600" y="2536825"/>
          <p14:tracePt t="20629" x="5054600" y="2571750"/>
          <p14:tracePt t="20645" x="5010150" y="2625725"/>
          <p14:tracePt t="20662" x="4938713" y="2670175"/>
          <p14:tracePt t="20679" x="4768850" y="2732088"/>
          <p14:tracePt t="20696" x="4589463" y="2768600"/>
          <p14:tracePt t="20712" x="4419600" y="2795588"/>
          <p14:tracePt t="20729" x="4214813" y="2813050"/>
          <p14:tracePt t="20746" x="4054475" y="2813050"/>
          <p14:tracePt t="20762" x="3884613" y="2786063"/>
          <p14:tracePt t="20762" x="3875088" y="2776538"/>
          <p14:tracePt t="20779" x="3732213" y="2741613"/>
          <p14:tracePt t="20796" x="3625850" y="2705100"/>
          <p14:tracePt t="20812" x="3571875" y="2687638"/>
          <p14:tracePt t="20829" x="3544888" y="2687638"/>
          <p14:tracePt t="20845" x="3527425" y="2679700"/>
          <p14:tracePt t="20862" x="3500438" y="2679700"/>
          <p14:tracePt t="20879" x="3482975" y="2679700"/>
          <p14:tracePt t="20896" x="3465513" y="2687638"/>
          <p14:tracePt t="20913" x="3446463" y="2697163"/>
          <p14:tracePt t="20929" x="3438525" y="2705100"/>
          <p14:tracePt t="20946" x="3438525" y="2724150"/>
          <p14:tracePt t="20963" x="3429000" y="2732088"/>
          <p14:tracePt t="20979" x="3429000" y="2751138"/>
          <p14:tracePt t="20995" x="3429000" y="2759075"/>
          <p14:tracePt t="21012" x="3419475" y="2768600"/>
          <p14:tracePt t="21029" x="3411538" y="2776538"/>
          <p14:tracePt t="21046" x="3402013" y="2786063"/>
          <p14:tracePt t="21063" x="3276600" y="2795588"/>
          <p14:tracePt t="21079" x="3143250" y="2822575"/>
          <p14:tracePt t="21096" x="2938463" y="2857500"/>
          <p14:tracePt t="21113" x="2759075" y="2901950"/>
          <p14:tracePt t="21129" x="2616200" y="2938463"/>
          <p14:tracePt t="21146" x="2527300" y="2938463"/>
          <p14:tracePt t="21163" x="2473325" y="2938463"/>
          <p14:tracePt t="21179" x="2438400" y="2938463"/>
          <p14:tracePt t="21197" x="2393950" y="2928938"/>
          <p14:tracePt t="21213" x="2330450" y="2911475"/>
          <p14:tracePt t="21229" x="2251075" y="2901950"/>
          <p14:tracePt t="21246" x="2160588" y="2894013"/>
          <p14:tracePt t="21263" x="2116138" y="2894013"/>
          <p14:tracePt t="21279" x="2108200" y="2894013"/>
          <p14:tracePt t="21369" x="2116138" y="2894013"/>
          <p14:tracePt t="21371" x="2125663" y="2894013"/>
          <p14:tracePt t="21373" x="2152650" y="2894013"/>
          <p14:tracePt t="21382" x="2214563" y="2894013"/>
          <p14:tracePt t="21382" x="2224088" y="2894013"/>
          <p14:tracePt t="21397" x="2303463" y="2894013"/>
          <p14:tracePt t="21413" x="2393950" y="2894013"/>
          <p14:tracePt t="21430" x="2473325" y="2901950"/>
          <p14:tracePt t="21446" x="2544763" y="2911475"/>
          <p14:tracePt t="21463" x="2608263" y="2911475"/>
          <p14:tracePt t="21479" x="2670175" y="2919413"/>
          <p14:tracePt t="21496" x="2751138" y="2919413"/>
          <p14:tracePt t="21496" x="2759075" y="2919413"/>
          <p14:tracePt t="21514" x="2822575" y="2928938"/>
          <p14:tracePt t="21531" x="2874963" y="2938463"/>
          <p14:tracePt t="21547" x="2955925" y="2955925"/>
          <p14:tracePt t="21564" x="3036888" y="2973388"/>
          <p14:tracePt t="21581" x="3125788" y="2990850"/>
          <p14:tracePt t="21596" x="3187700" y="3000375"/>
          <p14:tracePt t="21613" x="3241675" y="3000375"/>
          <p14:tracePt t="21629" x="3286125" y="3000375"/>
          <p14:tracePt t="21646" x="3330575" y="3000375"/>
          <p14:tracePt t="21662" x="3384550" y="3000375"/>
          <p14:tracePt t="21680" x="3429000" y="3000375"/>
          <p14:tracePt t="21696" x="3500438" y="3000375"/>
          <p14:tracePt t="21713" x="3554413" y="2982913"/>
          <p14:tracePt t="21729" x="3598863" y="2982913"/>
          <p14:tracePt t="21746" x="3660775" y="2973388"/>
          <p14:tracePt t="21763" x="3724275" y="2973388"/>
          <p14:tracePt t="21779" x="3786188" y="2973388"/>
          <p14:tracePt t="21779" x="3795713" y="2973388"/>
          <p14:tracePt t="21796" x="3848100" y="2973388"/>
          <p14:tracePt t="21813" x="3902075" y="2973388"/>
          <p14:tracePt t="21829" x="3983038" y="2973388"/>
          <p14:tracePt t="21846" x="4054475" y="2973388"/>
          <p14:tracePt t="21863" x="4108450" y="2973388"/>
          <p14:tracePt t="21879" x="4160838" y="2973388"/>
          <p14:tracePt t="21896" x="4214813" y="2973388"/>
          <p14:tracePt t="21912" x="4276725" y="2973388"/>
          <p14:tracePt t="21929" x="4357688" y="2990850"/>
          <p14:tracePt t="21946" x="4446588" y="3000375"/>
          <p14:tracePt t="21963" x="4545013" y="3009900"/>
          <p14:tracePt t="21979" x="4670425" y="3017838"/>
          <p14:tracePt t="21996" x="4759325" y="3017838"/>
          <p14:tracePt t="22013" x="4813300" y="3017838"/>
          <p14:tracePt t="22030" x="4848225" y="3017838"/>
          <p14:tracePt t="22047" x="4857750" y="3017838"/>
          <p14:tracePt t="22171" x="4867275" y="3017838"/>
          <p14:tracePt t="22175" x="4875213" y="3017838"/>
          <p14:tracePt t="22183" x="4884738" y="3017838"/>
          <p14:tracePt t="22187" x="4902200" y="3009900"/>
          <p14:tracePt t="22199" x="4929188" y="3000375"/>
          <p14:tracePt t="22213" x="4946650" y="2990850"/>
          <p14:tracePt t="22230" x="4983163" y="2982913"/>
          <p14:tracePt t="22247" x="5010150" y="2982913"/>
          <p14:tracePt t="22263" x="5037138" y="2965450"/>
          <p14:tracePt t="22280" x="5062538" y="2946400"/>
          <p14:tracePt t="22296" x="5089525" y="2938463"/>
          <p14:tracePt t="22313" x="5108575" y="2919413"/>
          <p14:tracePt t="22330" x="5126038" y="2911475"/>
          <p14:tracePt t="22779" x="5133975" y="2911475"/>
          <p14:tracePt t="22783" x="5160963" y="2901950"/>
          <p14:tracePt t="22789" x="5197475" y="2884488"/>
          <p14:tracePt t="22798" x="5286375" y="2847975"/>
          <p14:tracePt t="22798" x="5295900" y="2840038"/>
          <p14:tracePt t="22816" x="5384800" y="2786063"/>
          <p14:tracePt t="22831" x="5465763" y="2714625"/>
          <p14:tracePt t="22848" x="5473700" y="2687638"/>
          <p14:tracePt t="22865" x="5483225" y="2660650"/>
          <p14:tracePt t="22881" x="5483225" y="2652713"/>
          <p14:tracePt t="22937" x="5473700" y="2652713"/>
          <p14:tracePt t="22941" x="5473700" y="2643188"/>
          <p14:tracePt t="22943" x="5456238" y="2643188"/>
          <p14:tracePt t="22946" x="5446713" y="2633663"/>
          <p14:tracePt t="22965" x="5419725" y="2633663"/>
          <p14:tracePt t="22980" x="5348288" y="2608263"/>
          <p14:tracePt t="22997" x="5259388" y="2608263"/>
          <p14:tracePt t="23013" x="5170488" y="2598738"/>
          <p14:tracePt t="23030" x="5062538" y="2598738"/>
          <p14:tracePt t="23046" x="4973638" y="2598738"/>
          <p14:tracePt t="23063" x="4911725" y="2598738"/>
          <p14:tracePt t="23080" x="4875213" y="2616200"/>
          <p14:tracePt t="23096" x="4813300" y="2643188"/>
          <p14:tracePt t="23113" x="4786313" y="2670175"/>
          <p14:tracePt t="23130" x="4776788" y="2687638"/>
          <p14:tracePt t="23147" x="4759325" y="2724150"/>
          <p14:tracePt t="23163" x="4741863" y="2768600"/>
          <p14:tracePt t="23180" x="4732338" y="2803525"/>
          <p14:tracePt t="23197" x="4714875" y="2847975"/>
          <p14:tracePt t="23214" x="4714875" y="2884488"/>
          <p14:tracePt t="23231" x="4714875" y="2911475"/>
          <p14:tracePt t="23247" x="4714875" y="2919413"/>
          <p14:tracePt t="23282" x="4714875" y="2928938"/>
          <p14:tracePt t="23282" x="4714875" y="2938463"/>
          <p14:tracePt t="23297" x="4714875" y="2946400"/>
          <p14:tracePt t="23314" x="4714875" y="2973388"/>
          <p14:tracePt t="23330" x="4741863" y="3054350"/>
          <p14:tracePt t="23347" x="4768850" y="3108325"/>
          <p14:tracePt t="23364" x="4786313" y="3143250"/>
          <p14:tracePt t="23380" x="4803775" y="3160713"/>
          <p14:tracePt t="23397" x="4830763" y="3179763"/>
          <p14:tracePt t="23414" x="4848225" y="3187700"/>
          <p14:tracePt t="23431" x="4894263" y="3197225"/>
          <p14:tracePt t="23447" x="4983163" y="3205163"/>
          <p14:tracePt t="23464" x="5045075" y="3205163"/>
          <p14:tracePt t="23480" x="5116513" y="3205163"/>
          <p14:tracePt t="23497" x="5170488" y="3197225"/>
          <p14:tracePt t="23514" x="5214938" y="3187700"/>
          <p14:tracePt t="23530" x="5232400" y="3179763"/>
          <p14:tracePt t="23547" x="5268913" y="3170238"/>
          <p14:tracePt t="23564" x="5313363" y="3170238"/>
          <p14:tracePt t="23580" x="5357813" y="3160713"/>
          <p14:tracePt t="23597" x="5394325" y="3152775"/>
          <p14:tracePt t="23614" x="5411788" y="3125788"/>
          <p14:tracePt t="23630" x="5419725" y="3116263"/>
          <p14:tracePt t="23647" x="5429250" y="3098800"/>
          <p14:tracePt t="23664" x="5429250" y="3089275"/>
          <p14:tracePt t="23708" x="5429250" y="3081338"/>
          <p14:tracePt t="23756" x="5429250" y="3071813"/>
          <p14:tracePt t="23768" x="5429250" y="3062288"/>
          <p14:tracePt t="23780" x="5419725" y="3054350"/>
          <p14:tracePt t="23796" x="5419725" y="3044825"/>
          <p14:tracePt t="23797" x="5419725" y="3036888"/>
          <p14:tracePt t="23813" x="5402263" y="3017838"/>
          <p14:tracePt t="23830" x="5394325" y="2990850"/>
          <p14:tracePt t="23847" x="5394325" y="2982913"/>
          <p14:tracePt t="23863" x="5384800" y="2965450"/>
          <p14:tracePt t="23880" x="5367338" y="2901950"/>
          <p14:tracePt t="23897" x="5322888" y="2840038"/>
          <p14:tracePt t="23914" x="5313363" y="2803525"/>
          <p14:tracePt t="23930" x="5295900" y="2776538"/>
          <p14:tracePt t="23947" x="5276850" y="2759075"/>
          <p14:tracePt t="23963" x="5259388" y="2741613"/>
          <p14:tracePt t="23980" x="5241925" y="2724150"/>
          <p14:tracePt t="23997" x="5205413" y="2714625"/>
          <p14:tracePt t="24013" x="5160963" y="2697163"/>
          <p14:tracePt t="24030" x="5108575" y="2679700"/>
          <p14:tracePt t="24047" x="5054600" y="2652713"/>
          <p14:tracePt t="24063" x="4983163" y="2643188"/>
          <p14:tracePt t="24080" x="4929188" y="2643188"/>
          <p14:tracePt t="24097" x="4884738" y="2633663"/>
          <p14:tracePt t="24114" x="4848225" y="2633663"/>
          <p14:tracePt t="24131" x="4822825" y="2633663"/>
          <p14:tracePt t="24148" x="4786313" y="2633663"/>
          <p14:tracePt t="24148" x="4776788" y="2633663"/>
          <p14:tracePt t="24165" x="4741863" y="2643188"/>
          <p14:tracePt t="24181" x="4714875" y="2660650"/>
          <p14:tracePt t="24198" x="4687888" y="2679700"/>
          <p14:tracePt t="24214" x="4660900" y="2705100"/>
          <p14:tracePt t="24231" x="4643438" y="2724150"/>
          <p14:tracePt t="24248" x="4625975" y="2751138"/>
          <p14:tracePt t="24264" x="4616450" y="2776538"/>
          <p14:tracePt t="24281" x="4608513" y="2813050"/>
          <p14:tracePt t="24297" x="4598988" y="2847975"/>
          <p14:tracePt t="24314" x="4598988" y="2884488"/>
          <p14:tracePt t="24331" x="4598988" y="2919413"/>
          <p14:tracePt t="24347" x="4598988" y="2946400"/>
          <p14:tracePt t="24364" x="4608513" y="2955925"/>
          <p14:tracePt t="24403" x="4608513" y="2965450"/>
          <p14:tracePt t="24415" x="4616450" y="2965450"/>
          <p14:tracePt t="24439" x="4625975" y="2965450"/>
          <p14:tracePt t="24452" x="4633913" y="2965450"/>
          <p14:tracePt t="24460" x="4643438" y="2973388"/>
          <p14:tracePt t="24468" x="4670425" y="2982913"/>
          <p14:tracePt t="24481" x="4724400" y="2990850"/>
          <p14:tracePt t="24497" x="4776788" y="2990850"/>
          <p14:tracePt t="24514" x="4822825" y="2990850"/>
          <p14:tracePt t="24531" x="4875213" y="2990850"/>
          <p14:tracePt t="24547" x="4929188" y="2990850"/>
          <p14:tracePt t="24564" x="4983163" y="2973388"/>
          <p14:tracePt t="24580" x="5037138" y="2965450"/>
          <p14:tracePt t="24597" x="5081588" y="2946400"/>
          <p14:tracePt t="24614" x="5099050" y="2928938"/>
          <p14:tracePt t="24630" x="5116513" y="2901950"/>
          <p14:tracePt t="24647" x="5126038" y="2884488"/>
          <p14:tracePt t="24664" x="5133975" y="2867025"/>
          <p14:tracePt t="24680" x="5133975" y="2847975"/>
          <p14:tracePt t="24698" x="5143500" y="2822575"/>
          <p14:tracePt t="24714" x="5153025" y="2803525"/>
          <p14:tracePt t="24731" x="5153025" y="2795588"/>
          <p14:tracePt t="24747" x="5153025" y="2786063"/>
          <p14:tracePt t="24787" x="5153025" y="2776538"/>
          <p14:tracePt t="24891" x="5160963" y="2776538"/>
          <p14:tracePt t="24904" x="5160963" y="2786063"/>
          <p14:tracePt t="24915" x="5180013" y="2795588"/>
          <p14:tracePt t="24917" x="5268913" y="2847975"/>
          <p14:tracePt t="24931" x="5357813" y="2874963"/>
          <p14:tracePt t="24947" x="5429250" y="2884488"/>
          <p14:tracePt t="24964" x="5483225" y="2894013"/>
          <p14:tracePt t="24981" x="5537200" y="2901950"/>
          <p14:tracePt t="24997" x="5572125" y="2901950"/>
          <p14:tracePt t="25014" x="5616575" y="2901950"/>
          <p14:tracePt t="25030" x="5670550" y="2894013"/>
          <p14:tracePt t="25047" x="5705475" y="2874963"/>
          <p14:tracePt t="25064" x="5741988" y="2867025"/>
          <p14:tracePt t="25080" x="5776913" y="2847975"/>
          <p14:tracePt t="25098" x="5803900" y="2830513"/>
          <p14:tracePt t="25114" x="5840413" y="2803525"/>
          <p14:tracePt t="25131" x="5857875" y="2786063"/>
          <p14:tracePt t="25148" x="5875338" y="2776538"/>
          <p14:tracePt t="25164" x="5884863" y="2759075"/>
          <p14:tracePt t="25182" x="5894388" y="2751138"/>
          <p14:tracePt t="25197" x="5894388" y="2741613"/>
          <p14:tracePt t="25342" x="5884863" y="2741613"/>
          <p14:tracePt t="25354" x="5875338" y="2741613"/>
          <p14:tracePt t="25358" x="5857875" y="2759075"/>
          <p14:tracePt t="25370" x="5830888" y="2776538"/>
          <p14:tracePt t="25381" x="5803900" y="2803525"/>
          <p14:tracePt t="25398" x="5768975" y="2857500"/>
          <p14:tracePt t="25414" x="5732463" y="2894013"/>
          <p14:tracePt t="25431" x="5724525" y="2911475"/>
          <p14:tracePt t="25448" x="5715000" y="2938463"/>
          <p14:tracePt t="25465" x="5715000" y="2946400"/>
          <p14:tracePt t="25482" x="5715000" y="2955925"/>
          <p14:tracePt t="25498" x="5705475" y="2955925"/>
          <p14:tracePt t="25514" x="5705475" y="2965450"/>
          <p14:tracePt t="25530" x="5705475" y="2973388"/>
          <p14:tracePt t="25548" x="5705475" y="2982913"/>
          <p14:tracePt t="25565" x="5705475" y="2990850"/>
          <p14:tracePt t="25582" x="5715000" y="3009900"/>
          <p14:tracePt t="25598" x="5724525" y="3036888"/>
          <p14:tracePt t="25615" x="5741988" y="3054350"/>
          <p14:tracePt t="25632" x="5751513" y="3071813"/>
          <p14:tracePt t="25648" x="5759450" y="3081338"/>
          <p14:tracePt t="25665" x="5813425" y="3125788"/>
          <p14:tracePt t="25681" x="5857875" y="3133725"/>
          <p14:tracePt t="25697" x="5911850" y="3133725"/>
          <p14:tracePt t="25714" x="5973763" y="3133725"/>
          <p14:tracePt t="25731" x="6018213" y="3133725"/>
          <p14:tracePt t="25748" x="6054725" y="3125788"/>
          <p14:tracePt t="25765" x="6089650" y="3108325"/>
          <p14:tracePt t="25782" x="6116638" y="3098800"/>
          <p14:tracePt t="25798" x="6143625" y="3062288"/>
          <p14:tracePt t="25814" x="6161088" y="3044825"/>
          <p14:tracePt t="25831" x="6170613" y="3027363"/>
          <p14:tracePt t="25848" x="6180138" y="3000375"/>
          <p14:tracePt t="25865" x="6188075" y="2982913"/>
          <p14:tracePt t="25881" x="6188075" y="2946400"/>
          <p14:tracePt t="25897" x="6188075" y="2928938"/>
          <p14:tracePt t="25915" x="6197600" y="2901950"/>
          <p14:tracePt t="25931" x="6197600" y="2884488"/>
          <p14:tracePt t="25948" x="6197600" y="2857500"/>
          <p14:tracePt t="25965" x="6197600" y="2830513"/>
          <p14:tracePt t="25982" x="6197600" y="2803525"/>
          <p14:tracePt t="25998" x="6197600" y="2795588"/>
          <p14:tracePt t="26033" x="6197600" y="2786063"/>
          <p14:tracePt t="26093" x="6188075" y="2776538"/>
          <p14:tracePt t="26097" x="6170613" y="2776538"/>
          <p14:tracePt t="26104" x="6134100" y="2768600"/>
          <p14:tracePt t="26115" x="6099175" y="2768600"/>
          <p14:tracePt t="26131" x="6062663" y="2759075"/>
          <p14:tracePt t="26148" x="6010275" y="2759075"/>
          <p14:tracePt t="26165" x="5965825" y="2759075"/>
          <p14:tracePt t="26181" x="5929313" y="2759075"/>
          <p14:tracePt t="26181" x="5919788" y="2759075"/>
          <p14:tracePt t="26199" x="5894388" y="2759075"/>
          <p14:tracePt t="26215" x="5867400" y="2759075"/>
          <p14:tracePt t="26232" x="5857875" y="2759075"/>
          <p14:tracePt t="26248" x="5840413" y="2759075"/>
          <p14:tracePt t="26264" x="5822950" y="2759075"/>
          <p14:tracePt t="26281" x="5803900" y="2759075"/>
          <p14:tracePt t="26298" x="5786438" y="2759075"/>
          <p14:tracePt t="26315" x="5776913" y="2759075"/>
          <p14:tracePt t="26332" x="5759450" y="2768600"/>
          <p14:tracePt t="26347" x="5751513" y="2786063"/>
          <p14:tracePt t="26365" x="5724525" y="2822575"/>
          <p14:tracePt t="26382" x="5705475" y="2857500"/>
          <p14:tracePt t="26398" x="5697538" y="2894013"/>
          <p14:tracePt t="26415" x="5697538" y="2928938"/>
          <p14:tracePt t="26432" x="5688013" y="2946400"/>
          <p14:tracePt t="26481" x="5688013" y="2955925"/>
          <p14:tracePt t="26568" x="5697538" y="2965450"/>
          <p14:tracePt t="26569" x="5705475" y="2965450"/>
          <p14:tracePt t="26574" x="5724525" y="2973388"/>
          <p14:tracePt t="26585" x="5751513" y="2982913"/>
          <p14:tracePt t="26599" x="5776913" y="2990850"/>
          <p14:tracePt t="26615" x="5786438" y="2990850"/>
          <p14:tracePt t="26632" x="5813425" y="2990850"/>
          <p14:tracePt t="26648" x="5848350" y="3000375"/>
          <p14:tracePt t="26665" x="5884863" y="3009900"/>
          <p14:tracePt t="26682" x="5911850" y="3009900"/>
          <p14:tracePt t="26698" x="5938838" y="3009900"/>
          <p14:tracePt t="26715" x="5973763" y="3009900"/>
          <p14:tracePt t="26731" x="6000750" y="3009900"/>
          <p14:tracePt t="26748" x="6037263" y="3009900"/>
          <p14:tracePt t="26765" x="6062663" y="3009900"/>
          <p14:tracePt t="26781" x="6099175" y="3000375"/>
          <p14:tracePt t="26798" x="6116638" y="2990850"/>
          <p14:tracePt t="26815" x="6143625" y="2973388"/>
          <p14:tracePt t="26831" x="6161088" y="2955925"/>
          <p14:tracePt t="26848" x="6180138" y="2938463"/>
          <p14:tracePt t="26865" x="6180138" y="2919413"/>
          <p14:tracePt t="26882" x="6188075" y="2911475"/>
          <p14:tracePt t="26899" x="6188075" y="2894013"/>
          <p14:tracePt t="26915" x="6188075" y="2874963"/>
          <p14:tracePt t="26932" x="6188075" y="2867025"/>
          <p14:tracePt t="26948" x="6188075" y="2847975"/>
          <p14:tracePt t="26965" x="6188075" y="2840038"/>
          <p14:tracePt t="26982" x="6188075" y="2830513"/>
          <p14:tracePt t="27032" x="6188075" y="2822575"/>
          <p14:tracePt t="27056" x="6180138" y="2813050"/>
          <p14:tracePt t="27081" x="6170613" y="2803525"/>
          <p14:tracePt t="27104" x="6161088" y="2803525"/>
          <p14:tracePt t="27124" x="6161088" y="2795588"/>
          <p14:tracePt t="27149" x="6153150" y="2795588"/>
          <p14:tracePt t="27221" x="6143625" y="2795588"/>
          <p14:tracePt t="27245" x="6143625" y="2786063"/>
          <p14:tracePt t="27257" x="6134100" y="2786063"/>
          <p14:tracePt t="27265" x="6126163" y="2786063"/>
          <p14:tracePt t="27289" x="6116638" y="2786063"/>
          <p14:tracePt t="27299" x="6072188" y="2786063"/>
          <p14:tracePt t="27299" x="5991225" y="2786063"/>
          <p14:tracePt t="27315" x="5929313" y="2786063"/>
          <p14:tracePt t="27332" x="5867400" y="2786063"/>
          <p14:tracePt t="27349" x="5822950" y="2776538"/>
          <p14:tracePt t="27366" x="5803900" y="2768600"/>
          <p14:tracePt t="27382" x="5768975" y="2759075"/>
          <p14:tracePt t="27399" x="5751513" y="2759075"/>
          <p14:tracePt t="27416" x="5724525" y="2759075"/>
          <p14:tracePt t="27432" x="5697538" y="2768600"/>
          <p14:tracePt t="27449" x="5688013" y="2786063"/>
          <p14:tracePt t="27465" x="5680075" y="2813050"/>
          <p14:tracePt t="27482" x="5670550" y="2830513"/>
          <p14:tracePt t="27499" x="5661025" y="2867025"/>
          <p14:tracePt t="27516" x="5661025" y="2894013"/>
          <p14:tracePt t="27533" x="5661025" y="2919413"/>
          <p14:tracePt t="27549" x="5661025" y="2946400"/>
          <p14:tracePt t="27566" x="5661025" y="2982913"/>
          <p14:tracePt t="27582" x="5661025" y="2990850"/>
          <p14:tracePt t="27599" x="5670550" y="3017838"/>
          <p14:tracePt t="27715" x="5670550" y="3027363"/>
          <p14:tracePt t="27727" x="5680075" y="3027363"/>
          <p14:tracePt t="27739" x="5680075" y="3036888"/>
          <p14:tracePt t="27748" x="5688013" y="3036888"/>
          <p14:tracePt t="27748" x="5705475" y="3044825"/>
          <p14:tracePt t="27765" x="5715000" y="3044825"/>
          <p14:tracePt t="28022" x="0" y="0"/>
        </p14:tracePtLst>
        <p14:tracePtLst>
          <p14:tracePt t="31289" x="6081713" y="4670425"/>
          <p14:tracePt t="31294" x="6089650" y="4670425"/>
          <p14:tracePt t="31307" x="6099175" y="4670425"/>
          <p14:tracePt t="31308" x="6116638" y="4652963"/>
          <p14:tracePt t="31319" x="6126163" y="4643438"/>
          <p14:tracePt t="31335" x="6134100" y="4643438"/>
          <p14:tracePt t="31417" x="6143625" y="4643438"/>
          <p14:tracePt t="31419" x="6161088" y="4643438"/>
          <p14:tracePt t="31424" x="6205538" y="4643438"/>
          <p14:tracePt t="31434" x="6296025" y="4643438"/>
          <p14:tracePt t="31451" x="6438900" y="4625975"/>
          <p14:tracePt t="31468" x="6572250" y="4598988"/>
          <p14:tracePt t="31483" x="6688138" y="4581525"/>
          <p14:tracePt t="31500" x="6751638" y="4545013"/>
          <p14:tracePt t="31500" x="6759575" y="4545013"/>
          <p14:tracePt t="31517" x="6769100" y="4545013"/>
          <p14:tracePt t="31662" x="6777038" y="4545013"/>
          <p14:tracePt t="31666" x="6804025" y="4545013"/>
          <p14:tracePt t="31673" x="6823075" y="4545013"/>
          <p14:tracePt t="31684" x="6840538" y="4545013"/>
          <p14:tracePt t="31788" x="6840538" y="4537075"/>
          <p14:tracePt t="31800" x="6840538" y="4527550"/>
          <p14:tracePt t="31812" x="6840538" y="4518025"/>
          <p14:tracePt t="31816" x="6840538" y="4500563"/>
          <p14:tracePt t="31823" x="6840538" y="4473575"/>
          <p14:tracePt t="31834" x="6840538" y="4438650"/>
          <p14:tracePt t="31850" x="6823075" y="4411663"/>
          <p14:tracePt t="31867" x="6751638" y="4375150"/>
          <p14:tracePt t="31884" x="6697663" y="4375150"/>
          <p14:tracePt t="31900" x="6661150" y="4375150"/>
          <p14:tracePt t="31918" x="6626225" y="4375150"/>
          <p14:tracePt t="31934" x="6608763" y="4384675"/>
          <p14:tracePt t="31951" x="6589713" y="4402138"/>
          <p14:tracePt t="31967" x="6562725" y="4419600"/>
          <p14:tracePt t="31984" x="6537325" y="4446588"/>
          <p14:tracePt t="32001" x="6518275" y="4473575"/>
          <p14:tracePt t="32017" x="6491288" y="4510088"/>
          <p14:tracePt t="32034" x="6473825" y="4527550"/>
          <p14:tracePt t="32052" x="6456363" y="4537075"/>
          <p14:tracePt t="32067" x="6438900" y="4562475"/>
          <p14:tracePt t="32084" x="6419850" y="4572000"/>
          <p14:tracePt t="32100" x="6411913" y="4598988"/>
          <p14:tracePt t="32117" x="6402388" y="4625975"/>
          <p14:tracePt t="32134" x="6394450" y="4643438"/>
          <p14:tracePt t="32150" x="6394450" y="4670425"/>
          <p14:tracePt t="32167" x="6394450" y="4687888"/>
          <p14:tracePt t="32167" x="6394450" y="4697413"/>
          <p14:tracePt t="32184" x="6394450" y="4714875"/>
          <p14:tracePt t="32201" x="6394450" y="4732338"/>
          <p14:tracePt t="32217" x="6394450" y="4751388"/>
          <p14:tracePt t="32234" x="6402388" y="4776788"/>
          <p14:tracePt t="32251" x="6411913" y="4795838"/>
          <p14:tracePt t="32267" x="6419850" y="4803775"/>
          <p14:tracePt t="32284" x="6429375" y="4813300"/>
          <p14:tracePt t="32300" x="6446838" y="4822825"/>
          <p14:tracePt t="32317" x="6465888" y="4840288"/>
          <p14:tracePt t="32334" x="6527800" y="4875213"/>
          <p14:tracePt t="32350" x="6599238" y="4902200"/>
          <p14:tracePt t="32367" x="6661150" y="4929188"/>
          <p14:tracePt t="32384" x="6742113" y="4946650"/>
          <p14:tracePt t="32400" x="6840538" y="4946650"/>
          <p14:tracePt t="32418" x="6911975" y="4946650"/>
          <p14:tracePt t="32434" x="6991350" y="4946650"/>
          <p14:tracePt t="32451" x="7054850" y="4946650"/>
          <p14:tracePt t="32468" x="7099300" y="4929188"/>
          <p14:tracePt t="32485" x="7126288" y="4911725"/>
          <p14:tracePt t="32501" x="7143750" y="4884738"/>
          <p14:tracePt t="32517" x="7153275" y="4840288"/>
          <p14:tracePt t="32534" x="7153275" y="4822825"/>
          <p14:tracePt t="32550" x="7161213" y="4776788"/>
          <p14:tracePt t="32567" x="7161213" y="4732338"/>
          <p14:tracePt t="32584" x="7161213" y="4687888"/>
          <p14:tracePt t="32600" x="7153275" y="4643438"/>
          <p14:tracePt t="32617" x="7143750" y="4616450"/>
          <p14:tracePt t="32634" x="7126288" y="4608513"/>
          <p14:tracePt t="32650" x="7089775" y="4581525"/>
          <p14:tracePt t="32668" x="7027863" y="4562475"/>
          <p14:tracePt t="32685" x="6956425" y="4537075"/>
          <p14:tracePt t="32702" x="6867525" y="4527550"/>
          <p14:tracePt t="32718" x="6796088" y="4527550"/>
          <p14:tracePt t="32735" x="6715125" y="4527550"/>
          <p14:tracePt t="32751" x="6608763" y="4527550"/>
          <p14:tracePt t="32768" x="6510338" y="4554538"/>
          <p14:tracePt t="32785" x="6411913" y="4589463"/>
          <p14:tracePt t="32801" x="6269038" y="4643438"/>
          <p14:tracePt t="32818" x="6099175" y="4670425"/>
          <p14:tracePt t="32834" x="5848350" y="4705350"/>
          <p14:tracePt t="32852" x="5510213" y="4714875"/>
          <p14:tracePt t="32868" x="5081588" y="4714875"/>
          <p14:tracePt t="32885" x="4589463" y="4705350"/>
          <p14:tracePt t="32885" x="4527550" y="4697413"/>
          <p14:tracePt t="32901" x="4125913" y="4687888"/>
          <p14:tracePt t="32918" x="3822700" y="4679950"/>
          <p14:tracePt t="32935" x="3562350" y="4679950"/>
          <p14:tracePt t="32951" x="3394075" y="4660900"/>
          <p14:tracePt t="32968" x="3197225" y="4643438"/>
          <p14:tracePt t="32985" x="3000375" y="4625975"/>
          <p14:tracePt t="33001" x="2768600" y="4589463"/>
          <p14:tracePt t="33018" x="2490788" y="4545013"/>
          <p14:tracePt t="33035" x="2143125" y="4510088"/>
          <p14:tracePt t="33052" x="1803400" y="4483100"/>
          <p14:tracePt t="33068" x="1571625" y="4483100"/>
          <p14:tracePt t="33085" x="1438275" y="4483100"/>
          <p14:tracePt t="33102" x="1393825" y="4483100"/>
          <p14:tracePt t="33118" x="1357313" y="4491038"/>
          <p14:tracePt t="33134" x="1347788" y="4491038"/>
          <p14:tracePt t="33151" x="1330325" y="4491038"/>
          <p14:tracePt t="33167" x="1312863" y="4491038"/>
          <p14:tracePt t="33185" x="1285875" y="4500563"/>
          <p14:tracePt t="33201" x="1258888" y="4510088"/>
          <p14:tracePt t="33218" x="1231900" y="4510088"/>
          <p14:tracePt t="33234" x="1187450" y="4510088"/>
          <p14:tracePt t="33251" x="1116013" y="4510088"/>
          <p14:tracePt t="33268" x="1054100" y="4500563"/>
          <p14:tracePt t="33284" x="1027113" y="4491038"/>
          <p14:tracePt t="33301" x="990600" y="4483100"/>
          <p14:tracePt t="33317" x="965200" y="4483100"/>
          <p14:tracePt t="33334" x="946150" y="4483100"/>
          <p14:tracePt t="33352" x="911225" y="4483100"/>
          <p14:tracePt t="33368" x="857250" y="4483100"/>
          <p14:tracePt t="33385" x="830263" y="4510088"/>
          <p14:tracePt t="33401" x="795338" y="4537075"/>
          <p14:tracePt t="33418" x="776288" y="4554538"/>
          <p14:tracePt t="33435" x="758825" y="4589463"/>
          <p14:tracePt t="33453" x="741363" y="4660900"/>
          <p14:tracePt t="33470" x="741363" y="4724400"/>
          <p14:tracePt t="33485" x="741363" y="4795838"/>
          <p14:tracePt t="33501" x="741363" y="4840288"/>
          <p14:tracePt t="33518" x="750888" y="4902200"/>
          <p14:tracePt t="33535" x="776288" y="4929188"/>
          <p14:tracePt t="33552" x="795338" y="4956175"/>
          <p14:tracePt t="33568" x="812800" y="4965700"/>
          <p14:tracePt t="33585" x="830263" y="4973638"/>
          <p14:tracePt t="33602" x="857250" y="4991100"/>
          <p14:tracePt t="33619" x="901700" y="5010150"/>
          <p14:tracePt t="33619" x="911225" y="5010150"/>
          <p14:tracePt t="33637" x="973138" y="5027613"/>
          <p14:tracePt t="33653" x="1054100" y="5045075"/>
          <p14:tracePt t="33669" x="1143000" y="5045075"/>
          <p14:tracePt t="33669" x="1152525" y="5045075"/>
          <p14:tracePt t="33687" x="1214438" y="5045075"/>
          <p14:tracePt t="33702" x="1268413" y="5045075"/>
          <p14:tracePt t="33718" x="1322388" y="5037138"/>
          <p14:tracePt t="33736" x="1366838" y="5000625"/>
          <p14:tracePt t="33752" x="1393825" y="4965700"/>
          <p14:tracePt t="33769" x="1428750" y="4902200"/>
          <p14:tracePt t="33785" x="1438275" y="4830763"/>
          <p14:tracePt t="33802" x="1438275" y="4741863"/>
          <p14:tracePt t="33819" x="1419225" y="4660900"/>
          <p14:tracePt t="33835" x="1384300" y="4598988"/>
          <p14:tracePt t="33851" x="1357313" y="4545013"/>
          <p14:tracePt t="33868" x="1347788" y="4527550"/>
          <p14:tracePt t="33973" x="1366838" y="4537075"/>
          <p14:tracePt t="33975" x="1366838" y="4545013"/>
          <p14:tracePt t="33977" x="1455738" y="4589463"/>
          <p14:tracePt t="33985" x="1731963" y="4705350"/>
          <p14:tracePt t="34002" x="2081213" y="4822825"/>
          <p14:tracePt t="34018" x="2339975" y="4902200"/>
          <p14:tracePt t="34035" x="2500313" y="4919663"/>
          <p14:tracePt t="34051" x="2616200" y="4919663"/>
          <p14:tracePt t="34068" x="2705100" y="4902200"/>
          <p14:tracePt t="34085" x="2776538" y="4875213"/>
          <p14:tracePt t="34101" x="2840038" y="4857750"/>
          <p14:tracePt t="34118" x="2901950" y="4840288"/>
          <p14:tracePt t="34135" x="2965450" y="4822825"/>
          <p14:tracePt t="34151" x="3000375" y="4803775"/>
          <p14:tracePt t="34168" x="3036888" y="4786313"/>
          <p14:tracePt t="34185" x="3071813" y="4759325"/>
          <p14:tracePt t="34201" x="3098800" y="4724400"/>
          <p14:tracePt t="34218" x="3125788" y="4697413"/>
          <p14:tracePt t="34235" x="3152775" y="4670425"/>
          <p14:tracePt t="34252" x="3187700" y="4616450"/>
          <p14:tracePt t="34268" x="3268663" y="4554538"/>
          <p14:tracePt t="34268" x="3295650" y="4545013"/>
          <p14:tracePt t="34285" x="3402013" y="4483100"/>
          <p14:tracePt t="34302" x="3517900" y="4419600"/>
          <p14:tracePt t="34319" x="3581400" y="4367213"/>
          <p14:tracePt t="34335" x="3625850" y="4313238"/>
          <p14:tracePt t="34352" x="3660775" y="4286250"/>
          <p14:tracePt t="34369" x="3687763" y="4268788"/>
          <p14:tracePt t="34385" x="3705225" y="4241800"/>
          <p14:tracePt t="34402" x="3732213" y="4224338"/>
          <p14:tracePt t="34418" x="3776663" y="4205288"/>
          <p14:tracePt t="34434" x="3822700" y="4187825"/>
          <p14:tracePt t="34451" x="3875088" y="4170363"/>
          <p14:tracePt t="34468" x="3965575" y="4152900"/>
          <p14:tracePt t="34485" x="4054475" y="4125913"/>
          <p14:tracePt t="34501" x="4143375" y="4108450"/>
          <p14:tracePt t="34519" x="4268788" y="4081463"/>
          <p14:tracePt t="34536" x="4394200" y="4062413"/>
          <p14:tracePt t="34552" x="4527550" y="4062413"/>
          <p14:tracePt t="34569" x="4679950" y="4062413"/>
          <p14:tracePt t="34585" x="4857750" y="4062413"/>
          <p14:tracePt t="34602" x="4991100" y="4071938"/>
          <p14:tracePt t="34619" x="5143500" y="4098925"/>
          <p14:tracePt t="34636" x="5241925" y="4116388"/>
          <p14:tracePt t="34652" x="5357813" y="4143375"/>
          <p14:tracePt t="34669" x="5473700" y="4179888"/>
          <p14:tracePt t="34686" x="5581650" y="4197350"/>
          <p14:tracePt t="34702" x="5688013" y="4232275"/>
          <p14:tracePt t="34719" x="5830888" y="4259263"/>
          <p14:tracePt t="34736" x="5965825" y="4295775"/>
          <p14:tracePt t="34752" x="6108700" y="4322763"/>
          <p14:tracePt t="34769" x="6232525" y="4357688"/>
          <p14:tracePt t="34786" x="6330950" y="4384675"/>
          <p14:tracePt t="34802" x="6411913" y="4402138"/>
          <p14:tracePt t="34819" x="6483350" y="4419600"/>
          <p14:tracePt t="34836" x="6537325" y="4429125"/>
          <p14:tracePt t="34852" x="6562725" y="4456113"/>
          <p14:tracePt t="34869" x="6599238" y="4473575"/>
          <p14:tracePt t="34886" x="6643688" y="4510088"/>
          <p14:tracePt t="34902" x="6688138" y="4562475"/>
          <p14:tracePt t="34919" x="6724650" y="4598988"/>
          <p14:tracePt t="34936" x="6751638" y="4652963"/>
          <p14:tracePt t="34952" x="6777038" y="4697413"/>
          <p14:tracePt t="34968" x="6804025" y="4759325"/>
          <p14:tracePt t="34985" x="6823075" y="4803775"/>
          <p14:tracePt t="35002" x="6831013" y="4848225"/>
          <p14:tracePt t="35018" x="6831013" y="4919663"/>
          <p14:tracePt t="35035" x="6796088" y="5027613"/>
          <p14:tracePt t="35052" x="6724650" y="5116513"/>
          <p14:tracePt t="35068" x="6634163" y="5205413"/>
          <p14:tracePt t="35085" x="6510338" y="5295900"/>
          <p14:tracePt t="35102" x="6367463" y="5367338"/>
          <p14:tracePt t="35118" x="6215063" y="5438775"/>
          <p14:tracePt t="35135" x="6045200" y="5473700"/>
          <p14:tracePt t="35151" x="5884863" y="5491163"/>
          <p14:tracePt t="35169" x="5715000" y="5510213"/>
          <p14:tracePt t="35186" x="5554663" y="5510213"/>
          <p14:tracePt t="35203" x="5375275" y="5510213"/>
          <p14:tracePt t="35219" x="5143500" y="5483225"/>
          <p14:tracePt t="35236" x="4983163" y="5456238"/>
          <p14:tracePt t="35252" x="4795838" y="5411788"/>
          <p14:tracePt t="35269" x="4625975" y="5367338"/>
          <p14:tracePt t="35286" x="4510088" y="5330825"/>
          <p14:tracePt t="35303" x="4402138" y="5295900"/>
          <p14:tracePt t="35319" x="4303713" y="5251450"/>
          <p14:tracePt t="35336" x="4187825" y="5205413"/>
          <p14:tracePt t="35353" x="4108450" y="5170488"/>
          <p14:tracePt t="35369" x="4044950" y="5143500"/>
          <p14:tracePt t="35386" x="3990975" y="5108575"/>
          <p14:tracePt t="35403" x="3965575" y="5072063"/>
          <p14:tracePt t="35403" x="3956050" y="5072063"/>
          <p14:tracePt t="35420" x="3938588" y="5037138"/>
          <p14:tracePt t="35436" x="3919538" y="4983163"/>
          <p14:tracePt t="35453" x="3902075" y="4911725"/>
          <p14:tracePt t="35470" x="3884613" y="4830763"/>
          <p14:tracePt t="35486" x="3884613" y="4751388"/>
          <p14:tracePt t="35503" x="3875088" y="4670425"/>
          <p14:tracePt t="35519" x="3894138" y="4589463"/>
          <p14:tracePt t="35536" x="3929063" y="4518025"/>
          <p14:tracePt t="35552" x="4010025" y="4456113"/>
          <p14:tracePt t="35569" x="4214813" y="4384675"/>
          <p14:tracePt t="35586" x="4384675" y="4384675"/>
          <p14:tracePt t="35603" x="4741863" y="4384675"/>
          <p14:tracePt t="35619" x="5187950" y="4446588"/>
          <p14:tracePt t="35636" x="5661025" y="4554538"/>
          <p14:tracePt t="35652" x="5973763" y="4643438"/>
          <p14:tracePt t="35669" x="6037263" y="4660900"/>
          <p14:tracePt t="35878" x="0" y="0"/>
        </p14:tracePtLst>
      </p14:laserTrace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0"/>
            <a:ext cx="8229600" cy="1143000"/>
          </a:xfrm>
        </p:spPr>
        <p:txBody>
          <a:bodyPr>
            <a:normAutofit/>
          </a:bodyPr>
          <a:lstStyle/>
          <a:p>
            <a:r>
              <a:rPr lang="en-US" dirty="0"/>
              <a:t>Laplace Transform </a:t>
            </a:r>
            <a:r>
              <a:rPr lang="en-US" dirty="0" smtClean="0"/>
              <a:t>Table</a:t>
            </a:r>
            <a:endParaRPr lang="en-US" dirty="0"/>
          </a:p>
        </p:txBody>
      </p:sp>
      <p:grpSp>
        <p:nvGrpSpPr>
          <p:cNvPr id="4" name="Group 3"/>
          <p:cNvGrpSpPr/>
          <p:nvPr/>
        </p:nvGrpSpPr>
        <p:grpSpPr>
          <a:xfrm>
            <a:off x="323528" y="926651"/>
            <a:ext cx="2664296" cy="4734597"/>
            <a:chOff x="323528" y="764704"/>
            <a:chExt cx="2664296" cy="4734597"/>
          </a:xfrm>
        </p:grpSpPr>
        <p:sp>
          <p:nvSpPr>
            <p:cNvPr id="5" name="Text Box 6"/>
            <p:cNvSpPr txBox="1">
              <a:spLocks noChangeArrowheads="1"/>
            </p:cNvSpPr>
            <p:nvPr/>
          </p:nvSpPr>
          <p:spPr bwMode="auto">
            <a:xfrm>
              <a:off x="323528" y="764704"/>
              <a:ext cx="2664296" cy="338554"/>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1600" b="1" dirty="0">
                  <a:latin typeface="Times New Roman" pitchFamily="18" charset="0"/>
                  <a:cs typeface="Times New Roman" pitchFamily="18" charset="0"/>
                </a:rPr>
                <a:t>      </a:t>
              </a:r>
              <a:r>
                <a:rPr lang="en-US" sz="1600" b="1" dirty="0" smtClean="0">
                  <a:latin typeface="Times New Roman" pitchFamily="18" charset="0"/>
                  <a:cs typeface="Times New Roman" pitchFamily="18" charset="0"/>
                </a:rPr>
                <a:t>  f(t</a:t>
              </a:r>
              <a:r>
                <a:rPr lang="en-US" sz="1600" b="1" dirty="0">
                  <a:latin typeface="Times New Roman" pitchFamily="18" charset="0"/>
                  <a:cs typeface="Times New Roman" pitchFamily="18" charset="0"/>
                </a:rPr>
                <a:t>) </a:t>
              </a:r>
              <a:r>
                <a:rPr lang="en-US" sz="1600" b="1" dirty="0" smtClean="0">
                  <a:latin typeface="Times New Roman" pitchFamily="18" charset="0"/>
                  <a:cs typeface="Times New Roman" pitchFamily="18" charset="0"/>
                </a:rPr>
                <a:t>                       F(s</a:t>
              </a:r>
              <a:r>
                <a:rPr lang="en-US" sz="1600" b="1" dirty="0">
                  <a:latin typeface="Times New Roman" pitchFamily="18" charset="0"/>
                  <a:cs typeface="Times New Roman" pitchFamily="18" charset="0"/>
                </a:rPr>
                <a:t>)</a:t>
              </a:r>
            </a:p>
          </p:txBody>
        </p:sp>
        <p:graphicFrame>
          <p:nvGraphicFramePr>
            <p:cNvPr id="6" name="Object 9"/>
            <p:cNvGraphicFramePr>
              <a:graphicFrameLocks noChangeAspect="1"/>
            </p:cNvGraphicFramePr>
            <p:nvPr>
              <p:extLst>
                <p:ext uri="{D42A27DB-BD31-4B8C-83A1-F6EECF244321}">
                  <p14:modId xmlns:p14="http://schemas.microsoft.com/office/powerpoint/2010/main" val="702505821"/>
                </p:ext>
              </p:extLst>
            </p:nvPr>
          </p:nvGraphicFramePr>
          <p:xfrm>
            <a:off x="395536" y="1018509"/>
            <a:ext cx="2592288" cy="2327262"/>
          </p:xfrm>
          <a:graphic>
            <a:graphicData uri="http://schemas.openxmlformats.org/presentationml/2006/ole">
              <mc:AlternateContent xmlns:mc="http://schemas.openxmlformats.org/markup-compatibility/2006">
                <mc:Choice xmlns:v="urn:schemas-microsoft-com:vml" Requires="v">
                  <p:oleObj spid="_x0000_s7224" name="Equation" r:id="rId6" imgW="1752480" imgH="1942920" progId="Equation.3">
                    <p:embed/>
                  </p:oleObj>
                </mc:Choice>
                <mc:Fallback>
                  <p:oleObj name="Equation" r:id="rId6" imgW="1752480" imgH="1942920" progId="Equation.3">
                    <p:embed/>
                    <p:pic>
                      <p:nvPicPr>
                        <p:cNvPr id="0" name=""/>
                        <p:cNvPicPr>
                          <a:picLocks noChangeAspect="1" noChangeArrowheads="1"/>
                        </p:cNvPicPr>
                        <p:nvPr/>
                      </p:nvPicPr>
                      <p:blipFill>
                        <a:blip r:embed="rId7"/>
                        <a:srcRect/>
                        <a:stretch>
                          <a:fillRect/>
                        </a:stretch>
                      </p:blipFill>
                      <p:spPr bwMode="auto">
                        <a:xfrm>
                          <a:off x="395536" y="1018509"/>
                          <a:ext cx="2592288" cy="2327262"/>
                        </a:xfrm>
                        <a:prstGeom prst="rect">
                          <a:avLst/>
                        </a:prstGeom>
                        <a:solidFill>
                          <a:srgbClr val="DDDDDD"/>
                        </a:solidFill>
                        <a:ln>
                          <a:noFill/>
                        </a:ln>
                        <a:effec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385280606"/>
                </p:ext>
              </p:extLst>
            </p:nvPr>
          </p:nvGraphicFramePr>
          <p:xfrm>
            <a:off x="371111" y="3339061"/>
            <a:ext cx="2569131" cy="2160240"/>
          </p:xfrm>
          <a:graphic>
            <a:graphicData uri="http://schemas.openxmlformats.org/presentationml/2006/ole">
              <mc:AlternateContent xmlns:mc="http://schemas.openxmlformats.org/markup-compatibility/2006">
                <mc:Choice xmlns:v="urn:schemas-microsoft-com:vml" Requires="v">
                  <p:oleObj spid="_x0000_s7225" name="Equation" r:id="rId8" imgW="3073400" imgH="2641600" progId="Equation.3">
                    <p:embed/>
                  </p:oleObj>
                </mc:Choice>
                <mc:Fallback>
                  <p:oleObj name="Equation" r:id="rId8" imgW="3073400" imgH="26416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1111" y="3339061"/>
                          <a:ext cx="2569131" cy="2160240"/>
                        </a:xfrm>
                        <a:prstGeom prst="rect">
                          <a:avLst/>
                        </a:prstGeom>
                        <a:solidFill>
                          <a:srgbClr val="DDDDDD"/>
                        </a:solidFill>
                        <a:ln>
                          <a:noFill/>
                        </a:ln>
                        <a:effectLst/>
                      </p:spPr>
                    </p:pic>
                  </p:oleObj>
                </mc:Fallback>
              </mc:AlternateContent>
            </a:graphicData>
          </a:graphic>
        </p:graphicFrame>
        <p:cxnSp>
          <p:nvCxnSpPr>
            <p:cNvPr id="8" name="Straight Connector 7"/>
            <p:cNvCxnSpPr/>
            <p:nvPr/>
          </p:nvCxnSpPr>
          <p:spPr>
            <a:xfrm>
              <a:off x="323528" y="1052736"/>
              <a:ext cx="266429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763688" y="766679"/>
              <a:ext cx="0" cy="467854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3203848" y="1436293"/>
            <a:ext cx="5832648" cy="3337342"/>
            <a:chOff x="3203848" y="1146230"/>
            <a:chExt cx="5832648" cy="3337342"/>
          </a:xfrm>
        </p:grpSpPr>
        <p:graphicFrame>
          <p:nvGraphicFramePr>
            <p:cNvPr id="11" name="Object 10"/>
            <p:cNvGraphicFramePr>
              <a:graphicFrameLocks noChangeAspect="1"/>
            </p:cNvGraphicFramePr>
            <p:nvPr>
              <p:extLst>
                <p:ext uri="{D42A27DB-BD31-4B8C-83A1-F6EECF244321}">
                  <p14:modId xmlns:p14="http://schemas.microsoft.com/office/powerpoint/2010/main" val="1593147291"/>
                </p:ext>
              </p:extLst>
            </p:nvPr>
          </p:nvGraphicFramePr>
          <p:xfrm>
            <a:off x="3222985" y="1484784"/>
            <a:ext cx="5794375" cy="2998788"/>
          </p:xfrm>
          <a:graphic>
            <a:graphicData uri="http://schemas.openxmlformats.org/presentationml/2006/ole">
              <mc:AlternateContent xmlns:mc="http://schemas.openxmlformats.org/markup-compatibility/2006">
                <mc:Choice xmlns:v="urn:schemas-microsoft-com:vml" Requires="v">
                  <p:oleObj spid="_x0000_s7226" name="Equation" r:id="rId10" imgW="5067000" imgH="2616120" progId="Equation.3">
                    <p:embed/>
                  </p:oleObj>
                </mc:Choice>
                <mc:Fallback>
                  <p:oleObj name="Equation" r:id="rId10" imgW="5067000" imgH="2616120" progId="Equation.3">
                    <p:embed/>
                    <p:pic>
                      <p:nvPicPr>
                        <p:cNvPr id="0" name=""/>
                        <p:cNvPicPr>
                          <a:picLocks noChangeAspect="1" noChangeArrowheads="1"/>
                        </p:cNvPicPr>
                        <p:nvPr/>
                      </p:nvPicPr>
                      <p:blipFill>
                        <a:blip r:embed="rId11"/>
                        <a:srcRect/>
                        <a:stretch>
                          <a:fillRect/>
                        </a:stretch>
                      </p:blipFill>
                      <p:spPr bwMode="auto">
                        <a:xfrm>
                          <a:off x="3222985" y="1484784"/>
                          <a:ext cx="5794375" cy="2998788"/>
                        </a:xfrm>
                        <a:prstGeom prst="rect">
                          <a:avLst/>
                        </a:prstGeom>
                        <a:solidFill>
                          <a:srgbClr val="DDDDDD"/>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 name="Text Box 6"/>
            <p:cNvSpPr txBox="1">
              <a:spLocks noChangeArrowheads="1"/>
            </p:cNvSpPr>
            <p:nvPr/>
          </p:nvSpPr>
          <p:spPr bwMode="auto">
            <a:xfrm>
              <a:off x="3203848" y="1146230"/>
              <a:ext cx="5832648" cy="338554"/>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1600" b="1" dirty="0">
                  <a:latin typeface="Times New Roman" pitchFamily="18" charset="0"/>
                  <a:cs typeface="Times New Roman" pitchFamily="18" charset="0"/>
                </a:rPr>
                <a:t>      </a:t>
              </a:r>
              <a:r>
                <a:rPr lang="en-US" sz="1600" b="1" dirty="0" smtClean="0">
                  <a:latin typeface="Times New Roman" pitchFamily="18" charset="0"/>
                  <a:cs typeface="Times New Roman" pitchFamily="18" charset="0"/>
                </a:rPr>
                <a:t>  f(t</a:t>
              </a:r>
              <a:r>
                <a:rPr lang="en-US" sz="1600" b="1" dirty="0">
                  <a:latin typeface="Times New Roman" pitchFamily="18" charset="0"/>
                  <a:cs typeface="Times New Roman" pitchFamily="18" charset="0"/>
                </a:rPr>
                <a:t>) </a:t>
              </a:r>
              <a:r>
                <a:rPr lang="en-US" sz="1600" b="1" dirty="0" smtClean="0">
                  <a:latin typeface="Times New Roman" pitchFamily="18" charset="0"/>
                  <a:cs typeface="Times New Roman" pitchFamily="18" charset="0"/>
                </a:rPr>
                <a:t>                                 F(s</a:t>
              </a:r>
              <a:r>
                <a:rPr lang="en-US" sz="1600" b="1" dirty="0">
                  <a:latin typeface="Times New Roman" pitchFamily="18" charset="0"/>
                  <a:cs typeface="Times New Roman" pitchFamily="18" charset="0"/>
                </a:rPr>
                <a:t>)</a:t>
              </a:r>
            </a:p>
          </p:txBody>
        </p:sp>
        <p:cxnSp>
          <p:nvCxnSpPr>
            <p:cNvPr id="13" name="Straight Connector 12"/>
            <p:cNvCxnSpPr/>
            <p:nvPr/>
          </p:nvCxnSpPr>
          <p:spPr>
            <a:xfrm>
              <a:off x="3203848" y="1445320"/>
              <a:ext cx="58326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148064" y="1146230"/>
              <a:ext cx="0" cy="329088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5" name="Group 14"/>
          <p:cNvGrpSpPr/>
          <p:nvPr/>
        </p:nvGrpSpPr>
        <p:grpSpPr>
          <a:xfrm>
            <a:off x="6120172" y="3274241"/>
            <a:ext cx="2897188" cy="2207069"/>
            <a:chOff x="6120172" y="3274241"/>
            <a:chExt cx="2897188" cy="2207069"/>
          </a:xfrm>
        </p:grpSpPr>
        <p:cxnSp>
          <p:nvCxnSpPr>
            <p:cNvPr id="16" name="Straight Connector 15"/>
            <p:cNvCxnSpPr>
              <a:endCxn id="11" idx="3"/>
            </p:cNvCxnSpPr>
            <p:nvPr/>
          </p:nvCxnSpPr>
          <p:spPr>
            <a:xfrm flipV="1">
              <a:off x="6120172" y="3274241"/>
              <a:ext cx="2897188" cy="10743"/>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300192" y="5081200"/>
              <a:ext cx="2539670" cy="400110"/>
            </a:xfrm>
            <a:prstGeom prst="rect">
              <a:avLst/>
            </a:prstGeom>
            <a:noFill/>
          </p:spPr>
          <p:txBody>
            <a:bodyPr wrap="none" rtlCol="0">
              <a:spAutoFit/>
            </a:bodyPr>
            <a:lstStyle/>
            <a:p>
              <a:r>
                <a:rPr lang="en-IN" sz="2000" b="1" dirty="0" smtClean="0">
                  <a:solidFill>
                    <a:srgbClr val="FF0000"/>
                  </a:solidFill>
                  <a:latin typeface="Times New Roman" pitchFamily="18" charset="0"/>
                  <a:cs typeface="Times New Roman" pitchFamily="18" charset="0"/>
                </a:rPr>
                <a:t>zero initial conditions</a:t>
              </a:r>
              <a:endParaRPr lang="en-IN" sz="2000" b="1" dirty="0">
                <a:solidFill>
                  <a:srgbClr val="FF0000"/>
                </a:solidFill>
                <a:latin typeface="Times New Roman" pitchFamily="18" charset="0"/>
                <a:cs typeface="Times New Roman" pitchFamily="18" charset="0"/>
              </a:endParaRPr>
            </a:p>
          </p:txBody>
        </p:sp>
        <p:sp>
          <p:nvSpPr>
            <p:cNvPr id="18" name="Up Arrow 17"/>
            <p:cNvSpPr/>
            <p:nvPr/>
          </p:nvSpPr>
          <p:spPr>
            <a:xfrm>
              <a:off x="7394594" y="3429000"/>
              <a:ext cx="417766" cy="16522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grpSp>
        <p:nvGrpSpPr>
          <p:cNvPr id="19" name="Group 18"/>
          <p:cNvGrpSpPr/>
          <p:nvPr/>
        </p:nvGrpSpPr>
        <p:grpSpPr>
          <a:xfrm>
            <a:off x="467544" y="1214682"/>
            <a:ext cx="5760640" cy="4374558"/>
            <a:chOff x="467544" y="1214682"/>
            <a:chExt cx="5760640" cy="4374558"/>
          </a:xfrm>
        </p:grpSpPr>
        <p:sp>
          <p:nvSpPr>
            <p:cNvPr id="20" name="Rounded Rectangle 19"/>
            <p:cNvSpPr/>
            <p:nvPr/>
          </p:nvSpPr>
          <p:spPr>
            <a:xfrm>
              <a:off x="539552" y="1214682"/>
              <a:ext cx="2232248" cy="774157"/>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Rounded Rectangle 20"/>
            <p:cNvSpPr/>
            <p:nvPr/>
          </p:nvSpPr>
          <p:spPr>
            <a:xfrm>
              <a:off x="539552" y="1988839"/>
              <a:ext cx="2448272" cy="504056"/>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Rounded Rectangle 21"/>
            <p:cNvSpPr/>
            <p:nvPr/>
          </p:nvSpPr>
          <p:spPr>
            <a:xfrm>
              <a:off x="539552" y="2492895"/>
              <a:ext cx="2232248" cy="504057"/>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ounded Rectangle 22"/>
            <p:cNvSpPr/>
            <p:nvPr/>
          </p:nvSpPr>
          <p:spPr>
            <a:xfrm>
              <a:off x="467544" y="4545042"/>
              <a:ext cx="2448272" cy="1044198"/>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Rounded Rectangle 23"/>
            <p:cNvSpPr/>
            <p:nvPr/>
          </p:nvSpPr>
          <p:spPr>
            <a:xfrm>
              <a:off x="3275856" y="2995589"/>
              <a:ext cx="2736304" cy="577428"/>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 name="Rounded Rectangle 24"/>
            <p:cNvSpPr/>
            <p:nvPr/>
          </p:nvSpPr>
          <p:spPr>
            <a:xfrm>
              <a:off x="3203848" y="4179464"/>
              <a:ext cx="3024336" cy="577428"/>
            </a:xfrm>
            <a:prstGeom prst="round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pic>
        <p:nvPicPr>
          <p:cNvPr id="26" name="Audio 25">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3391733060"/>
      </p:ext>
    </p:extLst>
  </p:cSld>
  <p:clrMapOvr>
    <a:masterClrMapping/>
  </p:clrMapOvr>
  <mc:AlternateContent xmlns:mc="http://schemas.openxmlformats.org/markup-compatibility/2006" xmlns:p14="http://schemas.microsoft.com/office/powerpoint/2010/main">
    <mc:Choice Requires="p14">
      <p:transition spd="slow" p14:dur="2000" advTm="81309"/>
    </mc:Choice>
    <mc:Fallback xmlns="">
      <p:transition spd="slow" advTm="813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down)">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26"/>
                </p:tgtEl>
              </p:cMediaNode>
            </p:audio>
          </p:childTnLst>
        </p:cTn>
      </p:par>
    </p:tnLst>
  </p:timing>
  <p:extLst>
    <p:ext uri="{3A86A75C-4F4B-4683-9AE1-C65F6400EC91}">
      <p14:laserTraceLst xmlns:p14="http://schemas.microsoft.com/office/powerpoint/2010/main">
        <p14:tracePtLst>
          <p14:tracePt t="8371" x="1196975" y="893763"/>
          <p14:tracePt t="8469" x="1196975" y="901700"/>
          <p14:tracePt t="8477" x="1196975" y="919163"/>
          <p14:tracePt t="8489" x="1187450" y="928688"/>
          <p14:tracePt t="8494" x="1187450" y="938213"/>
          <p14:tracePt t="8513" x="1179513" y="938213"/>
          <p14:tracePt t="8589" x="1179513" y="946150"/>
          <p14:tracePt t="8593" x="1179513" y="955675"/>
          <p14:tracePt t="8601" x="1179513" y="973138"/>
          <p14:tracePt t="8617" x="1179513" y="1000125"/>
          <p14:tracePt t="8629" x="1179513" y="1044575"/>
          <p14:tracePt t="8645" x="1179513" y="1098550"/>
          <p14:tracePt t="8663" x="1169988" y="1152525"/>
          <p14:tracePt t="8679" x="1160463" y="1223963"/>
          <p14:tracePt t="8695" x="1160463" y="1347788"/>
          <p14:tracePt t="8695" x="1152525" y="1357313"/>
          <p14:tracePt t="8711" x="1133475" y="1455738"/>
          <p14:tracePt t="8728" x="1116013" y="1554163"/>
          <p14:tracePt t="8745" x="1098550" y="1679575"/>
          <p14:tracePt t="8762" x="1089025" y="1758950"/>
          <p14:tracePt t="8778" x="1071563" y="1830388"/>
          <p14:tracePt t="8795" x="1054100" y="1911350"/>
          <p14:tracePt t="8811" x="1036638" y="2009775"/>
          <p14:tracePt t="8828" x="1017588" y="2108200"/>
          <p14:tracePt t="8845" x="990600" y="2214563"/>
          <p14:tracePt t="8862" x="973138" y="2312988"/>
          <p14:tracePt t="8878" x="946150" y="2401888"/>
          <p14:tracePt t="8895" x="911225" y="2509838"/>
          <p14:tracePt t="8911" x="893763" y="2608263"/>
          <p14:tracePt t="8928" x="866775" y="2697163"/>
          <p14:tracePt t="8945" x="847725" y="2813050"/>
          <p14:tracePt t="8962" x="839788" y="2911475"/>
          <p14:tracePt t="8978" x="839788" y="2990850"/>
          <p14:tracePt t="8995" x="822325" y="3098800"/>
          <p14:tracePt t="9012" x="812800" y="3197225"/>
          <p14:tracePt t="9028" x="803275" y="3286125"/>
          <p14:tracePt t="9045" x="803275" y="3419475"/>
          <p14:tracePt t="9061" x="795338" y="3517900"/>
          <p14:tracePt t="9078" x="795338" y="3581400"/>
          <p14:tracePt t="9095" x="795338" y="3670300"/>
          <p14:tracePt t="9112" x="795338" y="3741738"/>
          <p14:tracePt t="9128" x="812800" y="3840163"/>
          <p14:tracePt t="9145" x="839788" y="3938588"/>
          <p14:tracePt t="9161" x="857250" y="4017963"/>
          <p14:tracePt t="9178" x="874713" y="4089400"/>
          <p14:tracePt t="9195" x="884238" y="4152900"/>
          <p14:tracePt t="9211" x="893763" y="4205288"/>
          <p14:tracePt t="9228" x="893763" y="4241800"/>
          <p14:tracePt t="9245" x="893763" y="4276725"/>
          <p14:tracePt t="9261" x="893763" y="4303713"/>
          <p14:tracePt t="9278" x="893763" y="4330700"/>
          <p14:tracePt t="9295" x="893763" y="4357688"/>
          <p14:tracePt t="9311" x="893763" y="4394200"/>
          <p14:tracePt t="9329" x="893763" y="4419600"/>
          <p14:tracePt t="9344" x="893763" y="4456113"/>
          <p14:tracePt t="9361" x="893763" y="4500563"/>
          <p14:tracePt t="9378" x="893763" y="4537075"/>
          <p14:tracePt t="9395" x="893763" y="4581525"/>
          <p14:tracePt t="9411" x="884238" y="4616450"/>
          <p14:tracePt t="9428" x="866775" y="4660900"/>
          <p14:tracePt t="9445" x="866775" y="4679950"/>
          <p14:tracePt t="9498" x="866775" y="4670425"/>
          <p14:tracePt t="9500" x="866775" y="4660900"/>
          <p14:tracePt t="9502" x="866775" y="4625975"/>
          <p14:tracePt t="9512" x="928688" y="4348163"/>
          <p14:tracePt t="9530" x="965200" y="3983038"/>
          <p14:tracePt t="9545" x="982663" y="3633788"/>
          <p14:tracePt t="9561" x="1017588" y="3259138"/>
          <p14:tracePt t="9578" x="1081088" y="2973388"/>
          <p14:tracePt t="9595" x="1160463" y="2697163"/>
          <p14:tracePt t="9611" x="1285875" y="2401888"/>
          <p14:tracePt t="9628" x="1401763" y="2187575"/>
          <p14:tracePt t="9646" x="1509713" y="2027238"/>
          <p14:tracePt t="9662" x="1652588" y="1847850"/>
          <p14:tracePt t="9679" x="1776413" y="1714500"/>
          <p14:tracePt t="9696" x="1874838" y="1616075"/>
          <p14:tracePt t="9712" x="1973263" y="1527175"/>
          <p14:tracePt t="9729" x="2062163" y="1446213"/>
          <p14:tracePt t="9746" x="2152650" y="1357313"/>
          <p14:tracePt t="9762" x="2224088" y="1285875"/>
          <p14:tracePt t="9779" x="2268538" y="1223963"/>
          <p14:tracePt t="9795" x="2303463" y="1179513"/>
          <p14:tracePt t="9812" x="2339975" y="1125538"/>
          <p14:tracePt t="9830" x="2357438" y="1098550"/>
          <p14:tracePt t="9845" x="2384425" y="1081088"/>
          <p14:tracePt t="9862" x="2393950" y="1071563"/>
          <p14:tracePt t="9879" x="2411413" y="1071563"/>
          <p14:tracePt t="9895" x="2438400" y="1054100"/>
          <p14:tracePt t="9912" x="2473325" y="1044575"/>
          <p14:tracePt t="9929" x="2509838" y="1036638"/>
          <p14:tracePt t="9946" x="2554288" y="1017588"/>
          <p14:tracePt t="9962" x="2589213" y="1017588"/>
          <p14:tracePt t="9978" x="2643188" y="1017588"/>
          <p14:tracePt t="9995" x="2670175" y="1017588"/>
          <p14:tracePt t="10012" x="2697163" y="1017588"/>
          <p14:tracePt t="10071" x="2697163" y="1027113"/>
          <p14:tracePt t="10079" x="2697163" y="1036638"/>
          <p14:tracePt t="10087" x="2697163" y="1044575"/>
          <p14:tracePt t="10091" x="2697163" y="1062038"/>
          <p14:tracePt t="10095" x="2697163" y="1125538"/>
          <p14:tracePt t="10112" x="2697163" y="1179513"/>
          <p14:tracePt t="10128" x="2697163" y="1295400"/>
          <p14:tracePt t="10145" x="2697163" y="1374775"/>
          <p14:tracePt t="10162" x="2697163" y="1490663"/>
          <p14:tracePt t="10178" x="2679700" y="1616075"/>
          <p14:tracePt t="10195" x="2652713" y="1724025"/>
          <p14:tracePt t="10212" x="2633663" y="1812925"/>
          <p14:tracePt t="10229" x="2608263" y="1901825"/>
          <p14:tracePt t="10245" x="2581275" y="1982788"/>
          <p14:tracePt t="10262" x="2571750" y="2054225"/>
          <p14:tracePt t="10279" x="2544763" y="2116138"/>
          <p14:tracePt t="10295" x="2527300" y="2187575"/>
          <p14:tracePt t="10312" x="2490788" y="2268538"/>
          <p14:tracePt t="10328" x="2446338" y="2366963"/>
          <p14:tracePt t="10346" x="2419350" y="2455863"/>
          <p14:tracePt t="10362" x="2393950" y="2536825"/>
          <p14:tracePt t="10379" x="2357438" y="2625725"/>
          <p14:tracePt t="10396" x="2347913" y="2687638"/>
          <p14:tracePt t="10412" x="2339975" y="2741613"/>
          <p14:tracePt t="10428" x="2330450" y="2813050"/>
          <p14:tracePt t="10445" x="2322513" y="2874963"/>
          <p14:tracePt t="10462" x="2312988" y="2928938"/>
          <p14:tracePt t="10479" x="2312988" y="3009900"/>
          <p14:tracePt t="10495" x="2303463" y="3062288"/>
          <p14:tracePt t="10512" x="2303463" y="3116263"/>
          <p14:tracePt t="10528" x="2303463" y="3187700"/>
          <p14:tracePt t="10545" x="2303463" y="3259138"/>
          <p14:tracePt t="10562" x="2303463" y="3313113"/>
          <p14:tracePt t="10578" x="2312988" y="3375025"/>
          <p14:tracePt t="10595" x="2322513" y="3429000"/>
          <p14:tracePt t="10612" x="2339975" y="3482975"/>
          <p14:tracePt t="10629" x="2347913" y="3554413"/>
          <p14:tracePt t="10646" x="2347913" y="3608388"/>
          <p14:tracePt t="10662" x="2357438" y="3670300"/>
          <p14:tracePt t="10679" x="2357438" y="3751263"/>
          <p14:tracePt t="10696" x="2357438" y="3830638"/>
          <p14:tracePt t="10713" x="2357438" y="3902075"/>
          <p14:tracePt t="10729" x="2357438" y="3973513"/>
          <p14:tracePt t="10746" x="2357438" y="4044950"/>
          <p14:tracePt t="10763" x="2347913" y="4098925"/>
          <p14:tracePt t="10779" x="2339975" y="4133850"/>
          <p14:tracePt t="10796" x="2330450" y="4187825"/>
          <p14:tracePt t="10813" x="2322513" y="4251325"/>
          <p14:tracePt t="10829" x="2303463" y="4340225"/>
          <p14:tracePt t="10846" x="2286000" y="4438650"/>
          <p14:tracePt t="10862" x="2286000" y="4510088"/>
          <p14:tracePt t="10879" x="2286000" y="4572000"/>
          <p14:tracePt t="10895" x="2286000" y="4633913"/>
          <p14:tracePt t="10912" x="2286000" y="4687888"/>
          <p14:tracePt t="10929" x="2286000" y="4741863"/>
          <p14:tracePt t="10946" x="2286000" y="4786313"/>
          <p14:tracePt t="10963" x="2286000" y="4822825"/>
          <p14:tracePt t="10979" x="2286000" y="4857750"/>
          <p14:tracePt t="10996" x="2295525" y="4902200"/>
          <p14:tracePt t="11013" x="2295525" y="4938713"/>
          <p14:tracePt t="11029" x="2303463" y="4973638"/>
          <p14:tracePt t="11046" x="2312988" y="5010150"/>
          <p14:tracePt t="11062" x="2322513" y="5099050"/>
          <p14:tracePt t="11079" x="2339975" y="5143500"/>
          <p14:tracePt t="11095" x="2347913" y="5180013"/>
          <p14:tracePt t="11112" x="2357438" y="5205413"/>
          <p14:tracePt t="11129" x="2374900" y="5232400"/>
          <p14:tracePt t="11146" x="2374900" y="5241925"/>
          <p14:tracePt t="11265" x="2374900" y="5251450"/>
          <p14:tracePt t="11280" x="2374900" y="5259388"/>
          <p14:tracePt t="11287" x="2384425" y="5276850"/>
          <p14:tracePt t="11296" x="2393950" y="5286375"/>
          <p14:tracePt t="11313" x="2393950" y="5295900"/>
          <p14:tracePt t="11331" x="2393950" y="5303838"/>
          <p14:tracePt t="11347" x="2401888" y="5313363"/>
          <p14:tracePt t="11509" x="2411413" y="5313363"/>
          <p14:tracePt t="11518" x="2428875" y="5303838"/>
          <p14:tracePt t="11521" x="2446338" y="5303838"/>
          <p14:tracePt t="11521" x="2446338" y="5295900"/>
          <p14:tracePt t="11529" x="2465388" y="5286375"/>
          <p14:tracePt t="11546" x="2473325" y="5276850"/>
          <p14:tracePt t="11562" x="2482850" y="5268913"/>
          <p14:tracePt t="11597" x="2482850" y="5259388"/>
          <p14:tracePt t="11613" x="2490788" y="5259388"/>
          <p14:tracePt t="11613" x="2490788" y="5251450"/>
          <p14:tracePt t="11629" x="2509838" y="5214938"/>
          <p14:tracePt t="11646" x="2517775" y="5180013"/>
          <p14:tracePt t="11662" x="2544763" y="5133975"/>
          <p14:tracePt t="11679" x="2562225" y="5099050"/>
          <p14:tracePt t="11696" x="2581275" y="5045075"/>
          <p14:tracePt t="11713" x="2598738" y="5018088"/>
          <p14:tracePt t="11730" x="2608263" y="4973638"/>
          <p14:tracePt t="11745" x="2616200" y="4946650"/>
          <p14:tracePt t="11762" x="2625725" y="4919663"/>
          <p14:tracePt t="11780" x="2625725" y="4902200"/>
          <p14:tracePt t="11796" x="2643188" y="4848225"/>
          <p14:tracePt t="11796" x="2643188" y="4840288"/>
          <p14:tracePt t="11814" x="2652713" y="4795838"/>
          <p14:tracePt t="11829" x="2670175" y="4759325"/>
          <p14:tracePt t="11846" x="2679700" y="4705350"/>
          <p14:tracePt t="11864" x="2687638" y="4660900"/>
          <p14:tracePt t="11879" x="2705100" y="4598988"/>
          <p14:tracePt t="11896" x="2714625" y="4562475"/>
          <p14:tracePt t="11912" x="2732088" y="4500563"/>
          <p14:tracePt t="11930" x="2732088" y="4429125"/>
          <p14:tracePt t="11946" x="2751138" y="4367213"/>
          <p14:tracePt t="11962" x="2759075" y="4268788"/>
          <p14:tracePt t="11980" x="2786063" y="4160838"/>
          <p14:tracePt t="11996" x="2813050" y="4010025"/>
          <p14:tracePt t="12013" x="2857500" y="3822700"/>
          <p14:tracePt t="12030" x="2894013" y="3660775"/>
          <p14:tracePt t="12046" x="2965450" y="3500438"/>
          <p14:tracePt t="12063" x="3036888" y="3375025"/>
          <p14:tracePt t="12079" x="3108325" y="3276600"/>
          <p14:tracePt t="12096" x="3170238" y="3187700"/>
          <p14:tracePt t="12096" x="3179763" y="3170238"/>
          <p14:tracePt t="12113" x="3251200" y="3089275"/>
          <p14:tracePt t="12129" x="3295650" y="3000375"/>
          <p14:tracePt t="12146" x="3330575" y="2928938"/>
          <p14:tracePt t="12163" x="3367088" y="2847975"/>
          <p14:tracePt t="12179" x="3384550" y="2786063"/>
          <p14:tracePt t="12196" x="3402013" y="2732088"/>
          <p14:tracePt t="12213" x="3419475" y="2697163"/>
          <p14:tracePt t="12229" x="3438525" y="2660650"/>
          <p14:tracePt t="12246" x="3455988" y="2625725"/>
          <p14:tracePt t="12262" x="3482975" y="2589213"/>
          <p14:tracePt t="12279" x="3500438" y="2562225"/>
          <p14:tracePt t="12296" x="3517900" y="2536825"/>
          <p14:tracePt t="12313" x="3544888" y="2500313"/>
          <p14:tracePt t="12329" x="3598863" y="2428875"/>
          <p14:tracePt t="12346" x="3633788" y="2374900"/>
          <p14:tracePt t="12362" x="3679825" y="2322513"/>
          <p14:tracePt t="12379" x="3714750" y="2286000"/>
          <p14:tracePt t="12396" x="3776663" y="2224088"/>
          <p14:tracePt t="12412" x="3822700" y="2197100"/>
          <p14:tracePt t="12430" x="3875088" y="2170113"/>
          <p14:tracePt t="12447" x="3929063" y="2152650"/>
          <p14:tracePt t="12463" x="4027488" y="2143125"/>
          <p14:tracePt t="12479" x="4187825" y="2152650"/>
          <p14:tracePt t="12496" x="4357688" y="2179638"/>
          <p14:tracePt t="12514" x="4554538" y="2232025"/>
          <p14:tracePt t="12530" x="4803775" y="2276475"/>
          <p14:tracePt t="12547" x="5018088" y="2330450"/>
          <p14:tracePt t="12563" x="5187950" y="2357438"/>
          <p14:tracePt t="12582" x="5348288" y="2357438"/>
          <p14:tracePt t="12599" x="5446713" y="2357438"/>
          <p14:tracePt t="12599" x="5456238" y="2357438"/>
          <p14:tracePt t="12615" x="5527675" y="2357438"/>
          <p14:tracePt t="12632" x="5581650" y="2357438"/>
          <p14:tracePt t="12648" x="5616575" y="2357438"/>
          <p14:tracePt t="12664" x="5653088" y="2357438"/>
          <p14:tracePt t="12664" x="5670550" y="2357438"/>
          <p14:tracePt t="12681" x="5715000" y="2366963"/>
          <p14:tracePt t="12697" x="5751513" y="2366963"/>
          <p14:tracePt t="12713" x="5768975" y="2366963"/>
          <p14:tracePt t="12874" x="0" y="0"/>
        </p14:tracePtLst>
        <p14:tracePtLst>
          <p14:tracePt t="18139" x="1108075" y="1268413"/>
          <p14:tracePt t="18321" x="1098550" y="1258888"/>
          <p14:tracePt t="18327" x="1081088" y="1258888"/>
          <p14:tracePt t="18329" x="1071563" y="1250950"/>
          <p14:tracePt t="18332" x="1036638" y="1241425"/>
          <p14:tracePt t="18349" x="1000125" y="1223963"/>
          <p14:tracePt t="18365" x="982663" y="1214438"/>
          <p14:tracePt t="18382" x="946150" y="1214438"/>
          <p14:tracePt t="18399" x="938213" y="1204913"/>
          <p14:tracePt t="18415" x="919163" y="1204913"/>
          <p14:tracePt t="18432" x="901700" y="1204913"/>
          <p14:tracePt t="18449" x="884238" y="1204913"/>
          <p14:tracePt t="18465" x="866775" y="1204913"/>
          <p14:tracePt t="18482" x="830263" y="1204913"/>
          <p14:tracePt t="18499" x="795338" y="1214438"/>
          <p14:tracePt t="18515" x="741363" y="1231900"/>
          <p14:tracePt t="18532" x="714375" y="1241425"/>
          <p14:tracePt t="18549" x="696913" y="1268413"/>
          <p14:tracePt t="18566" x="687388" y="1276350"/>
          <p14:tracePt t="18583" x="679450" y="1285875"/>
          <p14:tracePt t="18599" x="679450" y="1303338"/>
          <p14:tracePt t="18616" x="679450" y="1312863"/>
          <p14:tracePt t="18632" x="679450" y="1322388"/>
          <p14:tracePt t="18649" x="679450" y="1330325"/>
          <p14:tracePt t="18666" x="696913" y="1339850"/>
          <p14:tracePt t="18682" x="704850" y="1357313"/>
          <p14:tracePt t="18699" x="723900" y="1384300"/>
          <p14:tracePt t="18716" x="750888" y="1401763"/>
          <p14:tracePt t="18733" x="776288" y="1419225"/>
          <p14:tracePt t="18749" x="795338" y="1419225"/>
          <p14:tracePt t="18765" x="812800" y="1419225"/>
          <p14:tracePt t="18782" x="839788" y="1419225"/>
          <p14:tracePt t="18799" x="857250" y="1419225"/>
          <p14:tracePt t="18815" x="893763" y="1419225"/>
          <p14:tracePt t="18833" x="946150" y="1419225"/>
          <p14:tracePt t="18849" x="982663" y="1419225"/>
          <p14:tracePt t="18866" x="1036638" y="1419225"/>
          <p14:tracePt t="18883" x="1081088" y="1419225"/>
          <p14:tracePt t="18899" x="1133475" y="1419225"/>
          <p14:tracePt t="18899" x="1143000" y="1419225"/>
          <p14:tracePt t="18916" x="1196975" y="1411288"/>
          <p14:tracePt t="18933" x="1250950" y="1393825"/>
          <p14:tracePt t="18950" x="1295400" y="1366838"/>
          <p14:tracePt t="18966" x="1330325" y="1357313"/>
          <p14:tracePt t="18983" x="1347788" y="1339850"/>
          <p14:tracePt t="19000" x="1357313" y="1330325"/>
          <p14:tracePt t="19016" x="1384300" y="1322388"/>
          <p14:tracePt t="19033" x="1393825" y="1322388"/>
          <p14:tracePt t="19050" x="1401763" y="1312863"/>
          <p14:tracePt t="19067" x="1401763" y="1303338"/>
          <p14:tracePt t="19104" x="1401763" y="1295400"/>
          <p14:tracePt t="19140" x="1401763" y="1285875"/>
          <p14:tracePt t="19140" x="1393825" y="1285875"/>
          <p14:tracePt t="19150" x="1384300" y="1268413"/>
          <p14:tracePt t="19156" x="1339850" y="1258888"/>
          <p14:tracePt t="19167" x="1258888" y="1241425"/>
          <p14:tracePt t="19183" x="1196975" y="1214438"/>
          <p14:tracePt t="19200" x="1116013" y="1196975"/>
          <p14:tracePt t="19217" x="1062038" y="1187450"/>
          <p14:tracePt t="19232" x="1009650" y="1179513"/>
          <p14:tracePt t="19249" x="982663" y="1169988"/>
          <p14:tracePt t="19266" x="965200" y="1169988"/>
          <p14:tracePt t="19283" x="946150" y="1160463"/>
          <p14:tracePt t="19299" x="938213" y="1160463"/>
          <p14:tracePt t="19316" x="919163" y="1160463"/>
          <p14:tracePt t="19332" x="911225" y="1160463"/>
          <p14:tracePt t="19349" x="893763" y="1169988"/>
          <p14:tracePt t="19366" x="874713" y="1179513"/>
          <p14:tracePt t="19382" x="857250" y="1196975"/>
          <p14:tracePt t="19399" x="847725" y="1196975"/>
          <p14:tracePt t="19416" x="847725" y="1204913"/>
          <p14:tracePt t="19456" x="847725" y="1214438"/>
          <p14:tracePt t="19460" x="847725" y="1223963"/>
          <p14:tracePt t="19473" x="847725" y="1231900"/>
          <p14:tracePt t="19483" x="847725" y="1241425"/>
          <p14:tracePt t="19519" x="847725" y="1250950"/>
          <p14:tracePt t="19520" x="847725" y="1258888"/>
          <p14:tracePt t="19533" x="857250" y="1276350"/>
          <p14:tracePt t="19551" x="874713" y="1295400"/>
          <p14:tracePt t="19566" x="928688" y="1303338"/>
          <p14:tracePt t="19583" x="1000125" y="1322388"/>
          <p14:tracePt t="19600" x="1089025" y="1330325"/>
          <p14:tracePt t="19616" x="1179513" y="1339850"/>
          <p14:tracePt t="19633" x="1268413" y="1339850"/>
          <p14:tracePt t="19650" x="1322388" y="1339850"/>
          <p14:tracePt t="19666" x="1366838" y="1339850"/>
          <p14:tracePt t="19683" x="1401763" y="1339850"/>
          <p14:tracePt t="19699" x="1428750" y="1339850"/>
          <p14:tracePt t="19716" x="1473200" y="1339850"/>
          <p14:tracePt t="19733" x="1500188" y="1339850"/>
          <p14:tracePt t="19749" x="1554163" y="1330325"/>
          <p14:tracePt t="19766" x="1589088" y="1330325"/>
          <p14:tracePt t="19783" x="1643063" y="1330325"/>
          <p14:tracePt t="19800" x="1704975" y="1330325"/>
          <p14:tracePt t="19816" x="1776413" y="1322388"/>
          <p14:tracePt t="19835" x="1839913" y="1303338"/>
          <p14:tracePt t="19850" x="1901825" y="1285875"/>
          <p14:tracePt t="19866" x="1965325" y="1250950"/>
          <p14:tracePt t="19883" x="2017713" y="1223963"/>
          <p14:tracePt t="19899" x="2044700" y="1214438"/>
          <p14:tracePt t="19916" x="2044700" y="1204913"/>
          <p14:tracePt t="19933" x="2054225" y="1204913"/>
          <p14:tracePt t="20010" x="2062163" y="1204913"/>
          <p14:tracePt t="20018" x="2081213" y="1204913"/>
          <p14:tracePt t="20023" x="2089150" y="1204913"/>
          <p14:tracePt t="20035" x="2133600" y="1204913"/>
          <p14:tracePt t="20050" x="2232025" y="1214438"/>
          <p14:tracePt t="20067" x="2276475" y="1223963"/>
          <p14:tracePt t="20083" x="2322513" y="1231900"/>
          <p14:tracePt t="20100" x="2357438" y="1250950"/>
          <p14:tracePt t="20116" x="2393950" y="1258888"/>
          <p14:tracePt t="20133" x="2411413" y="1268413"/>
          <p14:tracePt t="20150" x="2428875" y="1268413"/>
          <p14:tracePt t="20167" x="2455863" y="1276350"/>
          <p14:tracePt t="20183" x="2500313" y="1285875"/>
          <p14:tracePt t="20199" x="2517775" y="1285875"/>
          <p14:tracePt t="20216" x="2536825" y="1295400"/>
          <p14:tracePt t="20233" x="2554288" y="1295400"/>
          <p14:tracePt t="20249" x="2562225" y="1295400"/>
          <p14:tracePt t="21022" x="2562225" y="1303338"/>
          <p14:tracePt t="21029" x="2562225" y="1312863"/>
          <p14:tracePt t="21033" x="2571750" y="1322388"/>
          <p14:tracePt t="21444" x="2562225" y="1322388"/>
          <p14:tracePt t="21446" x="2554288" y="1322388"/>
          <p14:tracePt t="21448" x="2536825" y="1322388"/>
          <p14:tracePt t="21453" x="2401888" y="1330325"/>
          <p14:tracePt t="21453" x="2393950" y="1330325"/>
          <p14:tracePt t="21468" x="2224088" y="1366838"/>
          <p14:tracePt t="21484" x="2036763" y="1428750"/>
          <p14:tracePt t="21501" x="1768475" y="1500188"/>
          <p14:tracePt t="21518" x="1598613" y="1562100"/>
          <p14:tracePt t="21534" x="1482725" y="1625600"/>
          <p14:tracePt t="21551" x="1411288" y="1660525"/>
          <p14:tracePt t="21567" x="1347788" y="1670050"/>
          <p14:tracePt t="21584" x="1322388" y="1679575"/>
          <p14:tracePt t="21601" x="1276350" y="1697038"/>
          <p14:tracePt t="21617" x="1223963" y="1704975"/>
          <p14:tracePt t="21634" x="1179513" y="1714500"/>
          <p14:tracePt t="21650" x="1160463" y="1714500"/>
          <p14:tracePt t="21667" x="1152525" y="1714500"/>
          <p14:tracePt t="21780" x="1152525" y="1704975"/>
          <p14:tracePt t="21780" x="1143000" y="1704975"/>
          <p14:tracePt t="21804" x="1133475" y="1697038"/>
          <p14:tracePt t="21816" x="1125538" y="1679575"/>
          <p14:tracePt t="21834" x="1116013" y="1679575"/>
          <p14:tracePt t="21835" x="1108075" y="1660525"/>
          <p14:tracePt t="21850" x="1098550" y="1660525"/>
          <p14:tracePt t="21867" x="1089025" y="1643063"/>
          <p14:tracePt t="21867" x="1089025" y="1633538"/>
          <p14:tracePt t="21884" x="1081088" y="1633538"/>
          <p14:tracePt t="21900" x="1071563" y="1633538"/>
          <p14:tracePt t="21917" x="1062038" y="1625600"/>
          <p14:tracePt t="21934" x="1054100" y="1625600"/>
          <p14:tracePt t="21951" x="1044575" y="1625600"/>
          <p14:tracePt t="21967" x="1036638" y="1616075"/>
          <p14:tracePt t="21984" x="1017588" y="1616075"/>
          <p14:tracePt t="22001" x="1017588" y="1608138"/>
          <p14:tracePt t="22017" x="1009650" y="1608138"/>
          <p14:tracePt t="22034" x="990600" y="1598613"/>
          <p14:tracePt t="22051" x="982663" y="1598613"/>
          <p14:tracePt t="22067" x="938213" y="1581150"/>
          <p14:tracePt t="22084" x="901700" y="1581150"/>
          <p14:tracePt t="22101" x="884238" y="1581150"/>
          <p14:tracePt t="22118" x="847725" y="1581150"/>
          <p14:tracePt t="22134" x="822325" y="1598613"/>
          <p14:tracePt t="22151" x="795338" y="1608138"/>
          <p14:tracePt t="22167" x="776288" y="1625600"/>
          <p14:tracePt t="22203" x="768350" y="1633538"/>
          <p14:tracePt t="22204" x="758825" y="1633538"/>
          <p14:tracePt t="22217" x="758825" y="1652588"/>
          <p14:tracePt t="22234" x="750888" y="1660525"/>
          <p14:tracePt t="22251" x="741363" y="1697038"/>
          <p14:tracePt t="22267" x="741363" y="1731963"/>
          <p14:tracePt t="22284" x="741363" y="1768475"/>
          <p14:tracePt t="22301" x="741363" y="1812925"/>
          <p14:tracePt t="22317" x="741363" y="1847850"/>
          <p14:tracePt t="22335" x="750888" y="1866900"/>
          <p14:tracePt t="22351" x="758825" y="1874838"/>
          <p14:tracePt t="22367" x="768350" y="1874838"/>
          <p14:tracePt t="22403" x="776288" y="1884363"/>
          <p14:tracePt t="22427" x="785813" y="1884363"/>
          <p14:tracePt t="22440" x="803275" y="1884363"/>
          <p14:tracePt t="22441" x="830263" y="1884363"/>
          <p14:tracePt t="22451" x="874713" y="1884363"/>
          <p14:tracePt t="22467" x="893763" y="1884363"/>
          <p14:tracePt t="22484" x="901700" y="1884363"/>
          <p14:tracePt t="22501" x="919163" y="1874838"/>
          <p14:tracePt t="22518" x="928688" y="1866900"/>
          <p14:tracePt t="22534" x="928688" y="1857375"/>
          <p14:tracePt t="22551" x="946150" y="1839913"/>
          <p14:tracePt t="22567" x="965200" y="1812925"/>
          <p14:tracePt t="22584" x="982663" y="1785938"/>
          <p14:tracePt t="22601" x="990600" y="1758950"/>
          <p14:tracePt t="22618" x="1000125" y="1697038"/>
          <p14:tracePt t="22634" x="1017588" y="1652588"/>
          <p14:tracePt t="22634" x="1027113" y="1643063"/>
          <p14:tracePt t="22651" x="1036638" y="1598613"/>
          <p14:tracePt t="22668" x="1044575" y="1562100"/>
          <p14:tracePt t="22684" x="1044575" y="1544638"/>
          <p14:tracePt t="22701" x="1044575" y="1527175"/>
          <p14:tracePt t="22717" x="1044575" y="1517650"/>
          <p14:tracePt t="22734" x="1044575" y="1509713"/>
          <p14:tracePt t="22795" x="1036638" y="1509713"/>
          <p14:tracePt t="22807" x="1027113" y="1509713"/>
          <p14:tracePt t="22808" x="1017588" y="1500188"/>
          <p14:tracePt t="22818" x="990600" y="1500188"/>
          <p14:tracePt t="22834" x="955675" y="1500188"/>
          <p14:tracePt t="22834" x="946150" y="1500188"/>
          <p14:tracePt t="22851" x="919163" y="1500188"/>
          <p14:tracePt t="22868" x="893763" y="1509713"/>
          <p14:tracePt t="22884" x="866775" y="1527175"/>
          <p14:tracePt t="22901" x="847725" y="1536700"/>
          <p14:tracePt t="22918" x="839788" y="1544638"/>
          <p14:tracePt t="23138" x="830263" y="1554163"/>
          <p14:tracePt t="23147" x="830263" y="1562100"/>
          <p14:tracePt t="23149" x="830263" y="1571625"/>
          <p14:tracePt t="23155" x="822325" y="1589088"/>
          <p14:tracePt t="23171" x="822325" y="1616075"/>
          <p14:tracePt t="23185" x="822325" y="1625600"/>
          <p14:tracePt t="23201" x="812800" y="1643063"/>
          <p14:tracePt t="23262" x="812800" y="1652588"/>
          <p14:tracePt t="23298" x="822325" y="1652588"/>
          <p14:tracePt t="23310" x="830263" y="1660525"/>
          <p14:tracePt t="23334" x="839788" y="1670050"/>
          <p14:tracePt t="23343" x="839788" y="1679575"/>
          <p14:tracePt t="23354" x="839788" y="1687513"/>
          <p14:tracePt t="23367" x="847725" y="1697038"/>
          <p14:tracePt t="23385" x="847725" y="1704975"/>
          <p14:tracePt t="23401" x="857250" y="1724025"/>
          <p14:tracePt t="23402" x="866775" y="1741488"/>
          <p14:tracePt t="23418" x="874713" y="1758950"/>
          <p14:tracePt t="23435" x="884238" y="1776413"/>
          <p14:tracePt t="23452" x="901700" y="1785938"/>
          <p14:tracePt t="23468" x="919163" y="1803400"/>
          <p14:tracePt t="23485" x="982663" y="1830388"/>
          <p14:tracePt t="23501" x="1036638" y="1847850"/>
          <p14:tracePt t="23518" x="1143000" y="1857375"/>
          <p14:tracePt t="23535" x="1223963" y="1857375"/>
          <p14:tracePt t="23551" x="1339850" y="1857375"/>
          <p14:tracePt t="23568" x="1482725" y="1847850"/>
          <p14:tracePt t="23585" x="1589088" y="1830388"/>
          <p14:tracePt t="23601" x="1660525" y="1803400"/>
          <p14:tracePt t="23618" x="1731963" y="1776413"/>
          <p14:tracePt t="23635" x="1785938" y="1758950"/>
          <p14:tracePt t="23651" x="1839913" y="1741488"/>
          <p14:tracePt t="23651" x="1847850" y="1741488"/>
          <p14:tracePt t="23668" x="1884363" y="1724025"/>
          <p14:tracePt t="23685" x="1919288" y="1714500"/>
          <p14:tracePt t="23701" x="1946275" y="1697038"/>
          <p14:tracePt t="23718" x="1973263" y="1687513"/>
          <p14:tracePt t="23735" x="1990725" y="1679575"/>
          <p14:tracePt t="23752" x="2009775" y="1670050"/>
          <p14:tracePt t="23768" x="2027238" y="1652588"/>
          <p14:tracePt t="23785" x="2062163" y="1643063"/>
          <p14:tracePt t="23802" x="2081213" y="1633538"/>
          <p14:tracePt t="23818" x="2108200" y="1616075"/>
          <p14:tracePt t="23835" x="2133600" y="1608138"/>
          <p14:tracePt t="23852" x="2152650" y="1608138"/>
          <p14:tracePt t="23868" x="2179638" y="1589088"/>
          <p14:tracePt t="23884" x="2224088" y="1571625"/>
          <p14:tracePt t="23901" x="2251075" y="1562100"/>
          <p14:tracePt t="23918" x="2276475" y="1544638"/>
          <p14:tracePt t="23935" x="2312988" y="1527175"/>
          <p14:tracePt t="23952" x="2339975" y="1527175"/>
          <p14:tracePt t="23987" x="2339975" y="1517650"/>
          <p14:tracePt t="23989" x="2347913" y="1517650"/>
          <p14:tracePt t="24061" x="2357438" y="1517650"/>
          <p14:tracePt t="24065" x="2366963" y="1517650"/>
          <p14:tracePt t="24069" x="2374900" y="1517650"/>
          <p14:tracePt t="24084" x="2384425" y="1517650"/>
          <p14:tracePt t="24085" x="2393950" y="1517650"/>
          <p14:tracePt t="24101" x="2411413" y="1527175"/>
          <p14:tracePt t="24118" x="2438400" y="1536700"/>
          <p14:tracePt t="24135" x="2455863" y="1544638"/>
          <p14:tracePt t="24151" x="2482850" y="1554163"/>
          <p14:tracePt t="24168" x="2490788" y="1562100"/>
          <p14:tracePt t="24185" x="2509838" y="1562100"/>
          <p14:tracePt t="24201" x="2517775" y="1571625"/>
          <p14:tracePt t="24218" x="2517775" y="1581150"/>
          <p14:tracePt t="24235" x="2536825" y="1598613"/>
          <p14:tracePt t="24251" x="2544763" y="1608138"/>
          <p14:tracePt t="24268" x="2562225" y="1633538"/>
          <p14:tracePt t="24285" x="2571750" y="1660525"/>
          <p14:tracePt t="24301" x="2581275" y="1679575"/>
          <p14:tracePt t="24318" x="2581275" y="1704975"/>
          <p14:tracePt t="24335" x="2589213" y="1724025"/>
          <p14:tracePt t="24351" x="2598738" y="1741488"/>
          <p14:tracePt t="24410" x="2598738" y="1751013"/>
          <p14:tracePt t="24421" x="2598738" y="1758950"/>
          <p14:tracePt t="24435" x="2598738" y="1768475"/>
          <p14:tracePt t="24438" x="2598738" y="1785938"/>
          <p14:tracePt t="24452" x="2598738" y="1812925"/>
          <p14:tracePt t="24468" x="2589213" y="1830388"/>
          <p14:tracePt t="24468" x="2581275" y="1839913"/>
          <p14:tracePt t="24485" x="2581275" y="1847850"/>
          <p14:tracePt t="24502" x="2571750" y="1857375"/>
          <p14:tracePt t="24519" x="2562225" y="1866900"/>
          <p14:tracePt t="24535" x="2554288" y="1866900"/>
          <p14:tracePt t="24572" x="2544763" y="1866900"/>
          <p14:tracePt t="24585" x="2536825" y="1866900"/>
          <p14:tracePt t="24588" x="2509838" y="1866900"/>
          <p14:tracePt t="24601" x="2490788" y="1866900"/>
          <p14:tracePt t="24618" x="2455863" y="1857375"/>
          <p14:tracePt t="24635" x="2428875" y="1857375"/>
          <p14:tracePt t="24652" x="2411413" y="1839913"/>
          <p14:tracePt t="24669" x="2401888" y="1839913"/>
          <p14:tracePt t="24685" x="2393950" y="1830388"/>
          <p14:tracePt t="24702" x="2384425" y="1830388"/>
          <p14:tracePt t="24736" x="2374900" y="1830388"/>
          <p14:tracePt t="24737" x="2366963" y="1822450"/>
          <p14:tracePt t="24751" x="2366963" y="1803400"/>
          <p14:tracePt t="24768" x="2366963" y="1785938"/>
          <p14:tracePt t="24785" x="2366963" y="1751013"/>
          <p14:tracePt t="24802" x="2366963" y="1714500"/>
          <p14:tracePt t="24819" x="2366963" y="1687513"/>
          <p14:tracePt t="24835" x="2384425" y="1652588"/>
          <p14:tracePt t="24835" x="2393950" y="1643063"/>
          <p14:tracePt t="24852" x="2411413" y="1616075"/>
          <p14:tracePt t="24869" x="2428875" y="1589088"/>
          <p14:tracePt t="24885" x="2446338" y="1562100"/>
          <p14:tracePt t="24902" x="2473325" y="1544638"/>
          <p14:tracePt t="24919" x="2490788" y="1527175"/>
          <p14:tracePt t="24935" x="2500313" y="1509713"/>
          <p14:tracePt t="24952" x="2517775" y="1509713"/>
          <p14:tracePt t="24992" x="2527300" y="1509713"/>
          <p14:tracePt t="25008" x="2536825" y="1509713"/>
          <p14:tracePt t="25028" x="2544763" y="1509713"/>
          <p14:tracePt t="25040" x="2554288" y="1517650"/>
          <p14:tracePt t="25042" x="2571750" y="1536700"/>
          <p14:tracePt t="25052" x="2589213" y="1562100"/>
          <p14:tracePt t="25069" x="2608263" y="1589088"/>
          <p14:tracePt t="25085" x="2616200" y="1616075"/>
          <p14:tracePt t="25102" x="2625725" y="1633538"/>
          <p14:tracePt t="25118" x="2633663" y="1643063"/>
          <p14:tracePt t="25135" x="2643188" y="1643063"/>
          <p14:tracePt t="25152" x="2643188" y="1652588"/>
          <p14:tracePt t="25207" x="2643188" y="1660525"/>
          <p14:tracePt t="25219" x="2643188" y="1670050"/>
          <p14:tracePt t="25232" x="2643188" y="1679575"/>
          <p14:tracePt t="25240" x="2643188" y="1687513"/>
          <p14:tracePt t="25252" x="2643188" y="1697038"/>
          <p14:tracePt t="25259" x="2643188" y="1714500"/>
          <p14:tracePt t="25269" x="2643188" y="1731963"/>
          <p14:tracePt t="25286" x="2633663" y="1758950"/>
          <p14:tracePt t="25303" x="2625725" y="1803400"/>
          <p14:tracePt t="25319" x="2598738" y="1839913"/>
          <p14:tracePt t="25336" x="2571750" y="1874838"/>
          <p14:tracePt t="25352" x="2544763" y="1911350"/>
          <p14:tracePt t="25369" x="2517775" y="1938338"/>
          <p14:tracePt t="25386" x="2500313" y="1946275"/>
          <p14:tracePt t="25402" x="2482850" y="1965325"/>
          <p14:tracePt t="25418" x="2473325" y="1965325"/>
          <p14:tracePt t="25544" x="2465388" y="1955800"/>
          <p14:tracePt t="25548" x="2465388" y="1946275"/>
          <p14:tracePt t="25552" x="2455863" y="1946275"/>
          <p14:tracePt t="25560" x="2455863" y="1938338"/>
          <p14:tracePt t="25572" x="2446338" y="1919288"/>
          <p14:tracePt t="25586" x="2438400" y="1884363"/>
          <p14:tracePt t="25602" x="2438400" y="1822450"/>
          <p14:tracePt t="25619" x="2438400" y="1785938"/>
          <p14:tracePt t="25635" x="2438400" y="1758950"/>
          <p14:tracePt t="25652" x="2438400" y="1731963"/>
          <p14:tracePt t="25669" x="2438400" y="1714500"/>
          <p14:tracePt t="25685" x="2438400" y="1704975"/>
          <p14:tracePt t="25702" x="2446338" y="1687513"/>
          <p14:tracePt t="25719" x="2465388" y="1679575"/>
          <p14:tracePt t="25735" x="2482850" y="1660525"/>
          <p14:tracePt t="25752" x="2500313" y="1652588"/>
          <p14:tracePt t="25769" x="2517775" y="1652588"/>
          <p14:tracePt t="25786" x="2536825" y="1643063"/>
          <p14:tracePt t="25802" x="2544763" y="1643063"/>
          <p14:tracePt t="25819" x="2554288" y="1643063"/>
          <p14:tracePt t="25836" x="2562225" y="1643063"/>
          <p14:tracePt t="25853" x="2571750" y="1643063"/>
          <p14:tracePt t="25904" x="2581275" y="1643063"/>
          <p14:tracePt t="25929" x="2589213" y="1660525"/>
          <p14:tracePt t="25938" x="2598738" y="1679575"/>
          <p14:tracePt t="25954" x="2608263" y="1687513"/>
          <p14:tracePt t="25955" x="2616200" y="1697038"/>
          <p14:tracePt t="25969" x="2625725" y="1704975"/>
          <p14:tracePt t="25986" x="2625725" y="1714500"/>
          <p14:tracePt t="26002" x="2633663" y="1714500"/>
          <p14:tracePt t="26019" x="2633663" y="1731963"/>
          <p14:tracePt t="26035" x="2633663" y="1741488"/>
          <p14:tracePt t="26052" x="2633663" y="1751013"/>
          <p14:tracePt t="26069" x="2625725" y="1768475"/>
          <p14:tracePt t="26085" x="2608263" y="1785938"/>
          <p14:tracePt t="26102" x="2608263" y="1795463"/>
          <p14:tracePt t="26119" x="2608263" y="1803400"/>
          <p14:tracePt t="26231" x="2608263" y="1795463"/>
          <p14:tracePt t="26251" x="2616200" y="1785938"/>
          <p14:tracePt t="26275" x="2625725" y="1776413"/>
          <p14:tracePt t="26291" x="2625725" y="1768475"/>
          <p14:tracePt t="26299" x="2625725" y="1758950"/>
          <p14:tracePt t="26347" x="2633663" y="1758950"/>
          <p14:tracePt t="26403" x="2633663" y="1768475"/>
          <p14:tracePt t="26410" x="2616200" y="1776413"/>
          <p14:tracePt t="26413" x="2581275" y="1795463"/>
          <p14:tracePt t="26421" x="2500313" y="1839913"/>
          <p14:tracePt t="26421" x="2473325" y="1839913"/>
          <p14:tracePt t="26437" x="2322513" y="1893888"/>
          <p14:tracePt t="26453" x="2160588" y="1928813"/>
          <p14:tracePt t="26470" x="2017713" y="1973263"/>
          <p14:tracePt t="26487" x="1901825" y="1990725"/>
          <p14:tracePt t="26503" x="1812925" y="2027238"/>
          <p14:tracePt t="26520" x="1724025" y="2062163"/>
          <p14:tracePt t="26536" x="1643063" y="2098675"/>
          <p14:tracePt t="26553" x="1536700" y="2143125"/>
          <p14:tracePt t="26570" x="1438275" y="2179638"/>
          <p14:tracePt t="26586" x="1347788" y="2205038"/>
          <p14:tracePt t="26603" x="1312863" y="2224088"/>
          <p14:tracePt t="26620" x="1285875" y="2232025"/>
          <p14:tracePt t="26636" x="1276350" y="2232025"/>
          <p14:tracePt t="26653" x="1268413" y="2232025"/>
          <p14:tracePt t="26670" x="1231900" y="2232025"/>
          <p14:tracePt t="26686" x="1187450" y="2241550"/>
          <p14:tracePt t="26703" x="1143000" y="2259013"/>
          <p14:tracePt t="26720" x="1089025" y="2268538"/>
          <p14:tracePt t="26736" x="1062038" y="2295525"/>
          <p14:tracePt t="26753" x="1054100" y="2295525"/>
          <p14:tracePt t="26933" x="1044575" y="2295525"/>
          <p14:tracePt t="26937" x="1027113" y="2295525"/>
          <p14:tracePt t="26942" x="1000125" y="2276475"/>
          <p14:tracePt t="26955" x="955675" y="2251075"/>
          <p14:tracePt t="26970" x="919163" y="2241550"/>
          <p14:tracePt t="26986" x="884238" y="2224088"/>
          <p14:tracePt t="27003" x="866775" y="2205038"/>
          <p14:tracePt t="27019" x="857250" y="2205038"/>
          <p14:tracePt t="27121" x="857250" y="2197100"/>
          <p14:tracePt t="27133" x="857250" y="2187575"/>
          <p14:tracePt t="27137" x="857250" y="2179638"/>
          <p14:tracePt t="27147" x="857250" y="2170113"/>
          <p14:tracePt t="27153" x="866775" y="2152650"/>
          <p14:tracePt t="27170" x="874713" y="2133600"/>
          <p14:tracePt t="27186" x="884238" y="2125663"/>
          <p14:tracePt t="27225" x="893763" y="2125663"/>
          <p14:tracePt t="27241" x="901700" y="2125663"/>
          <p14:tracePt t="27252" x="911225" y="2116138"/>
          <p14:tracePt t="27253" x="928688" y="2116138"/>
          <p14:tracePt t="27270" x="955675" y="2116138"/>
          <p14:tracePt t="27286" x="990600" y="2108200"/>
          <p14:tracePt t="27303" x="1017588" y="2108200"/>
          <p14:tracePt t="27320" x="1044575" y="2108200"/>
          <p14:tracePt t="27336" x="1062038" y="2108200"/>
          <p14:tracePt t="27353" x="1098550" y="2116138"/>
          <p14:tracePt t="27370" x="1116013" y="2116138"/>
          <p14:tracePt t="27386" x="1133475" y="2125663"/>
          <p14:tracePt t="27403" x="1179513" y="2125663"/>
          <p14:tracePt t="27420" x="1223963" y="2125663"/>
          <p14:tracePt t="27436" x="1268413" y="2125663"/>
          <p14:tracePt t="27532" x="1276350" y="2125663"/>
          <p14:tracePt t="27540" x="1276350" y="2133600"/>
          <p14:tracePt t="27552" x="1276350" y="2143125"/>
          <p14:tracePt t="27556" x="1285875" y="2152650"/>
          <p14:tracePt t="27568" x="1285875" y="2160588"/>
          <p14:tracePt t="27572" x="1295400" y="2179638"/>
          <p14:tracePt t="27586" x="1295400" y="2197100"/>
          <p14:tracePt t="27603" x="1303338" y="2224088"/>
          <p14:tracePt t="27620" x="1303338" y="2241550"/>
          <p14:tracePt t="27637" x="1303338" y="2268538"/>
          <p14:tracePt t="27652" x="1303338" y="2295525"/>
          <p14:tracePt t="27669" x="1303338" y="2322513"/>
          <p14:tracePt t="27686" x="1303338" y="2347913"/>
          <p14:tracePt t="27704" x="1303338" y="2366963"/>
          <p14:tracePt t="27720" x="1295400" y="2384425"/>
          <p14:tracePt t="27737" x="1285875" y="2393950"/>
          <p14:tracePt t="27753" x="1276350" y="2393950"/>
          <p14:tracePt t="27770" x="1268413" y="2411413"/>
          <p14:tracePt t="27787" x="1250950" y="2411413"/>
          <p14:tracePt t="27803" x="1231900" y="2411413"/>
          <p14:tracePt t="27803" x="1204913" y="2411413"/>
          <p14:tracePt t="27821" x="1152525" y="2411413"/>
          <p14:tracePt t="27836" x="1089025" y="2411413"/>
          <p14:tracePt t="27853" x="1054100" y="2411413"/>
          <p14:tracePt t="27870" x="1017588" y="2411413"/>
          <p14:tracePt t="27887" x="990600" y="2419350"/>
          <p14:tracePt t="27903" x="973138" y="2419350"/>
          <p14:tracePt t="27998" x="973138" y="2411413"/>
          <p14:tracePt t="28000" x="973138" y="2401888"/>
          <p14:tracePt t="28006" x="973138" y="2393950"/>
          <p14:tracePt t="28010" x="965200" y="2357438"/>
          <p14:tracePt t="28020" x="965200" y="2295525"/>
          <p14:tracePt t="28037" x="965200" y="2259013"/>
          <p14:tracePt t="28053" x="965200" y="2205038"/>
          <p14:tracePt t="28071" x="973138" y="2170113"/>
          <p14:tracePt t="28086" x="990600" y="2143125"/>
          <p14:tracePt t="28103" x="1009650" y="2125663"/>
          <p14:tracePt t="28119" x="1017588" y="2116138"/>
          <p14:tracePt t="28136" x="1036638" y="2116138"/>
          <p14:tracePt t="28154" x="1054100" y="2108200"/>
          <p14:tracePt t="28170" x="1081088" y="2108200"/>
          <p14:tracePt t="28187" x="1116013" y="2108200"/>
          <p14:tracePt t="28204" x="1152525" y="2108200"/>
          <p14:tracePt t="28221" x="1204913" y="2108200"/>
          <p14:tracePt t="28237" x="1258888" y="2116138"/>
          <p14:tracePt t="28254" x="1303338" y="2125663"/>
          <p14:tracePt t="28271" x="1347788" y="2143125"/>
          <p14:tracePt t="28287" x="1384300" y="2143125"/>
          <p14:tracePt t="28304" x="1419225" y="2143125"/>
          <p14:tracePt t="28322" x="1438275" y="2143125"/>
          <p14:tracePt t="28337" x="1446213" y="2143125"/>
          <p14:tracePt t="29055" x="1446213" y="2152650"/>
          <p14:tracePt t="29062" x="1446213" y="2160588"/>
          <p14:tracePt t="29066" x="1465263" y="2170113"/>
          <p14:tracePt t="29070" x="1473200" y="2197100"/>
          <p14:tracePt t="29088" x="1500188" y="2214563"/>
          <p14:tracePt t="29104" x="1544638" y="2232025"/>
          <p14:tracePt t="29121" x="1616075" y="2241550"/>
          <p14:tracePt t="29137" x="1679575" y="2251075"/>
          <p14:tracePt t="29154" x="1751013" y="2268538"/>
          <p14:tracePt t="29171" x="1812925" y="2268538"/>
          <p14:tracePt t="29187" x="1884363" y="2268538"/>
          <p14:tracePt t="29187" x="1893888" y="2268538"/>
          <p14:tracePt t="29204" x="1973263" y="2268538"/>
          <p14:tracePt t="29221" x="2044700" y="2268538"/>
          <p14:tracePt t="29237" x="2152650" y="2268538"/>
          <p14:tracePt t="29254" x="2268538" y="2259013"/>
          <p14:tracePt t="29271" x="2330450" y="2251075"/>
          <p14:tracePt t="29287" x="2401888" y="2232025"/>
          <p14:tracePt t="29304" x="2446338" y="2214563"/>
          <p14:tracePt t="29320" x="2500313" y="2197100"/>
          <p14:tracePt t="29337" x="2527300" y="2179638"/>
          <p14:tracePt t="29337" x="2527300" y="2170113"/>
          <p14:tracePt t="29354" x="2536825" y="2170113"/>
          <p14:tracePt t="29390" x="2544763" y="2170113"/>
          <p14:tracePt t="29430" x="2554288" y="2170113"/>
          <p14:tracePt t="29434" x="2562225" y="2170113"/>
          <p14:tracePt t="29447" x="2562225" y="2160588"/>
          <p14:tracePt t="29458" x="2571750" y="2160588"/>
          <p14:tracePt t="29471" x="2581275" y="2152650"/>
          <p14:tracePt t="29482" x="2598738" y="2143125"/>
          <p14:tracePt t="29507" x="2608263" y="2133600"/>
          <p14:tracePt t="29530" x="2616200" y="2125663"/>
          <p14:tracePt t="29550" x="2625725" y="2116138"/>
          <p14:tracePt t="29571" x="2633663" y="2108200"/>
          <p14:tracePt t="29571" x="2643188" y="2098675"/>
          <p14:tracePt t="29587" x="2643188" y="2089150"/>
          <p14:tracePt t="29604" x="2652713" y="2071688"/>
          <p14:tracePt t="29606" x="2660650" y="2054225"/>
          <p14:tracePt t="29621" x="2660650" y="2044700"/>
          <p14:tracePt t="30049" x="2643188" y="2044700"/>
          <p14:tracePt t="30053" x="2625725" y="2044700"/>
          <p14:tracePt t="30055" x="2581275" y="2044700"/>
          <p14:tracePt t="30072" x="2473325" y="2054225"/>
          <p14:tracePt t="30073" x="2303463" y="2081213"/>
          <p14:tracePt t="30089" x="2017713" y="2116138"/>
          <p14:tracePt t="30106" x="1687513" y="2152650"/>
          <p14:tracePt t="30106" x="1652588" y="2160588"/>
          <p14:tracePt t="30123" x="1446213" y="2214563"/>
          <p14:tracePt t="30139" x="1347788" y="2232025"/>
          <p14:tracePt t="30155" x="1322388" y="2232025"/>
          <p14:tracePt t="30203" x="1312863" y="2232025"/>
          <p14:tracePt t="30219" x="1303338" y="2232025"/>
          <p14:tracePt t="30222" x="1276350" y="2232025"/>
          <p14:tracePt t="30240" x="1231900" y="2232025"/>
          <p14:tracePt t="30257" x="1196975" y="2232025"/>
          <p14:tracePt t="30274" x="1169988" y="2232025"/>
          <p14:tracePt t="30290" x="1116013" y="2241550"/>
          <p14:tracePt t="30308" x="1071563" y="2241550"/>
          <p14:tracePt t="30324" x="1044575" y="2241550"/>
          <p14:tracePt t="30340" x="1036638" y="2241550"/>
          <p14:tracePt t="30356" x="1027113" y="2241550"/>
          <p14:tracePt t="30372" x="1017588" y="2241550"/>
          <p14:tracePt t="30389" x="982663" y="2232025"/>
          <p14:tracePt t="30406" x="955675" y="2232025"/>
          <p14:tracePt t="30422" x="946150" y="2232025"/>
          <p14:tracePt t="30906" x="946150" y="2224088"/>
          <p14:tracePt t="30930" x="955675" y="2224088"/>
          <p14:tracePt t="31153" x="965200" y="2224088"/>
          <p14:tracePt t="31164" x="973138" y="2224088"/>
          <p14:tracePt t="32051" x="982663" y="2224088"/>
          <p14:tracePt t="32059" x="990600" y="2224088"/>
          <p14:tracePt t="32069" x="1000125" y="2224088"/>
          <p14:tracePt t="32079" x="1009650" y="2224088"/>
          <p14:tracePt t="32083" x="1017588" y="2224088"/>
          <p14:tracePt t="32091" x="1027113" y="2224088"/>
          <p14:tracePt t="32739" x="1036638" y="2224088"/>
          <p14:tracePt t="32743" x="1054100" y="2224088"/>
          <p14:tracePt t="32757" x="1089025" y="2224088"/>
          <p14:tracePt t="32757" x="1143000" y="2224088"/>
          <p14:tracePt t="32773" x="1179513" y="2224088"/>
          <p14:tracePt t="32790" x="1223963" y="2224088"/>
          <p14:tracePt t="32806" x="1276350" y="2224088"/>
          <p14:tracePt t="32823" x="1347788" y="2232025"/>
          <p14:tracePt t="32840" x="1401763" y="2232025"/>
          <p14:tracePt t="32857" x="1465263" y="2232025"/>
          <p14:tracePt t="32873" x="1544638" y="2232025"/>
          <p14:tracePt t="32890" x="1643063" y="2232025"/>
          <p14:tracePt t="32907" x="1697038" y="2224088"/>
          <p14:tracePt t="32924" x="1741488" y="2224088"/>
          <p14:tracePt t="32940" x="1785938" y="2224088"/>
          <p14:tracePt t="32957" x="1830388" y="2214563"/>
          <p14:tracePt t="32973" x="1857375" y="2214563"/>
          <p14:tracePt t="32990" x="1901825" y="2214563"/>
          <p14:tracePt t="33007" x="1938338" y="2214563"/>
          <p14:tracePt t="33023" x="1973263" y="2197100"/>
          <p14:tracePt t="33040" x="2000250" y="2187575"/>
          <p14:tracePt t="33057" x="2036763" y="2170113"/>
          <p14:tracePt t="33073" x="2071688" y="2152650"/>
          <p14:tracePt t="33090" x="2133600" y="2133600"/>
          <p14:tracePt t="33107" x="2179638" y="2125663"/>
          <p14:tracePt t="33123" x="2224088" y="2116138"/>
          <p14:tracePt t="33140" x="2251075" y="2108200"/>
          <p14:tracePt t="33157" x="2259013" y="2098675"/>
          <p14:tracePt t="33173" x="2268538" y="2098675"/>
          <p14:tracePt t="33190" x="2276475" y="2098675"/>
          <p14:tracePt t="33206" x="2286000" y="2098675"/>
          <p14:tracePt t="33223" x="2295525" y="2098675"/>
          <p14:tracePt t="33241" x="2312988" y="2098675"/>
          <p14:tracePt t="33257" x="2347913" y="2098675"/>
          <p14:tracePt t="33274" x="2374900" y="2108200"/>
          <p14:tracePt t="33290" x="2393950" y="2116138"/>
          <p14:tracePt t="33307" x="2419350" y="2125663"/>
          <p14:tracePt t="33324" x="2465388" y="2125663"/>
          <p14:tracePt t="33340" x="2517775" y="2125663"/>
          <p14:tracePt t="33357" x="2571750" y="2133600"/>
          <p14:tracePt t="33374" x="2608263" y="2133600"/>
          <p14:tracePt t="33390" x="2643188" y="2133600"/>
          <p14:tracePt t="33407" x="2679700" y="2133600"/>
          <p14:tracePt t="33423" x="2697163" y="2133600"/>
          <p14:tracePt t="33440" x="2714625" y="2133600"/>
          <p14:tracePt t="33457" x="2732088" y="2133600"/>
          <p14:tracePt t="33517" x="2741613" y="2133600"/>
          <p14:tracePt t="33529" x="2741613" y="2143125"/>
          <p14:tracePt t="33541" x="2751138" y="2152650"/>
          <p14:tracePt t="33549" x="2751138" y="2160588"/>
          <p14:tracePt t="33557" x="2776538" y="2205038"/>
          <p14:tracePt t="33573" x="2795588" y="2241550"/>
          <p14:tracePt t="33590" x="2803525" y="2268538"/>
          <p14:tracePt t="33607" x="2813050" y="2295525"/>
          <p14:tracePt t="33623" x="2813050" y="2330450"/>
          <p14:tracePt t="33640" x="2813050" y="2347913"/>
          <p14:tracePt t="33657" x="2813050" y="2374900"/>
          <p14:tracePt t="33674" x="2813050" y="2393950"/>
          <p14:tracePt t="33690" x="2803525" y="2401888"/>
          <p14:tracePt t="33707" x="2786063" y="2411413"/>
          <p14:tracePt t="33724" x="2768600" y="2428875"/>
          <p14:tracePt t="33740" x="2759075" y="2438400"/>
          <p14:tracePt t="33757" x="2724150" y="2446338"/>
          <p14:tracePt t="33774" x="2705100" y="2455863"/>
          <p14:tracePt t="33790" x="2679700" y="2465388"/>
          <p14:tracePt t="33790" x="2670175" y="2465388"/>
          <p14:tracePt t="33807" x="2625725" y="2465388"/>
          <p14:tracePt t="33825" x="2581275" y="2473325"/>
          <p14:tracePt t="33841" x="2536825" y="2482850"/>
          <p14:tracePt t="33858" x="2500313" y="2482850"/>
          <p14:tracePt t="33874" x="2465388" y="2482850"/>
          <p14:tracePt t="33891" x="2446338" y="2482850"/>
          <p14:tracePt t="33953" x="2438400" y="2482850"/>
          <p14:tracePt t="33964" x="2428875" y="2482850"/>
          <p14:tracePt t="33977" x="2428875" y="2473325"/>
          <p14:tracePt t="33990" x="2428875" y="2465388"/>
          <p14:tracePt t="33993" x="2419350" y="2446338"/>
          <p14:tracePt t="34007" x="2419350" y="2428875"/>
          <p14:tracePt t="34023" x="2419350" y="2393950"/>
          <p14:tracePt t="34040" x="2419350" y="2357438"/>
          <p14:tracePt t="34040" x="2419350" y="2347913"/>
          <p14:tracePt t="34057" x="2419350" y="2312988"/>
          <p14:tracePt t="34074" x="2438400" y="2268538"/>
          <p14:tracePt t="34091" x="2455863" y="2205038"/>
          <p14:tracePt t="34107" x="2482850" y="2179638"/>
          <p14:tracePt t="34124" x="2490788" y="2170113"/>
          <p14:tracePt t="34140" x="2500313" y="2160588"/>
          <p14:tracePt t="34157" x="2517775" y="2152650"/>
          <p14:tracePt t="34174" x="2527300" y="2143125"/>
          <p14:tracePt t="34190" x="2544763" y="2143125"/>
          <p14:tracePt t="34207" x="2562225" y="2143125"/>
          <p14:tracePt t="34224" x="2571750" y="2143125"/>
          <p14:tracePt t="34241" x="2589213" y="2143125"/>
          <p14:tracePt t="34257" x="2598738" y="2143125"/>
          <p14:tracePt t="34274" x="2616200" y="2143125"/>
          <p14:tracePt t="34290" x="2643188" y="2143125"/>
          <p14:tracePt t="34307" x="2660650" y="2143125"/>
          <p14:tracePt t="34323" x="2679700" y="2143125"/>
          <p14:tracePt t="34340" x="2687638" y="2143125"/>
          <p14:tracePt t="34357" x="2697163" y="2143125"/>
          <p14:tracePt t="34489" x="2697163" y="2152650"/>
          <p14:tracePt t="34500" x="2697163" y="2160588"/>
          <p14:tracePt t="34512" x="2705100" y="2160588"/>
          <p14:tracePt t="34520" x="2705100" y="2170113"/>
          <p14:tracePt t="34532" x="2705100" y="2197100"/>
          <p14:tracePt t="34540" x="2714625" y="2241550"/>
          <p14:tracePt t="34557" x="2732088" y="2268538"/>
          <p14:tracePt t="34574" x="2732088" y="2286000"/>
          <p14:tracePt t="34590" x="2732088" y="2295525"/>
          <p14:tracePt t="34607" x="2732088" y="2303463"/>
          <p14:tracePt t="34704" x="2732088" y="2312988"/>
          <p14:tracePt t="34724" x="2724150" y="2322513"/>
          <p14:tracePt t="34732" x="2714625" y="2322513"/>
          <p14:tracePt t="34741" x="2714625" y="2330450"/>
          <p14:tracePt t="34742" x="2687638" y="2339975"/>
          <p14:tracePt t="34757" x="2660650" y="2347913"/>
          <p14:tracePt t="34774" x="2633663" y="2357438"/>
          <p14:tracePt t="34791" x="2608263" y="2366963"/>
          <p14:tracePt t="34808" x="2589213" y="2366963"/>
          <p14:tracePt t="34826" x="2562225" y="2374900"/>
          <p14:tracePt t="34841" x="2544763" y="2384425"/>
          <p14:tracePt t="34858" x="2527300" y="2384425"/>
          <p14:tracePt t="34875" x="2500313" y="2393950"/>
          <p14:tracePt t="34892" x="2490788" y="2393950"/>
          <p14:tracePt t="34908" x="2482850" y="2393950"/>
          <p14:tracePt t="34925" x="2465388" y="2393950"/>
          <p14:tracePt t="34988" x="2465388" y="2374900"/>
          <p14:tracePt t="34992" x="2465388" y="2366963"/>
          <p14:tracePt t="35004" x="2465388" y="2347913"/>
          <p14:tracePt t="35008" x="2465388" y="2322513"/>
          <p14:tracePt t="35025" x="2465388" y="2303463"/>
          <p14:tracePt t="35041" x="2465388" y="2295525"/>
          <p14:tracePt t="35058" x="2465388" y="2286000"/>
          <p14:tracePt t="35183" x="2473325" y="2286000"/>
          <p14:tracePt t="35191" x="2482850" y="2286000"/>
          <p14:tracePt t="35199" x="2490788" y="2286000"/>
          <p14:tracePt t="35208" x="2509838" y="2276475"/>
          <p14:tracePt t="35214" x="2517775" y="2276475"/>
          <p14:tracePt t="35225" x="2562225" y="2276475"/>
          <p14:tracePt t="35241" x="2598738" y="2268538"/>
          <p14:tracePt t="35258" x="2652713" y="2259013"/>
          <p14:tracePt t="35275" x="2705100" y="2241550"/>
          <p14:tracePt t="35291" x="2759075" y="2232025"/>
          <p14:tracePt t="35308" x="2803525" y="2232025"/>
          <p14:tracePt t="35325" x="2867025" y="2232025"/>
          <p14:tracePt t="35342" x="2911475" y="2232025"/>
          <p14:tracePt t="35359" x="2928938" y="2232025"/>
          <p14:tracePt t="35375" x="2946400" y="2232025"/>
          <p14:tracePt t="35392" x="2955925" y="2232025"/>
          <p14:tracePt t="35408" x="2955925" y="2241550"/>
          <p14:tracePt t="35425" x="2965450" y="2251075"/>
          <p14:tracePt t="35441" x="2973388" y="2268538"/>
          <p14:tracePt t="35458" x="2973388" y="2312988"/>
          <p14:tracePt t="35475" x="2973388" y="2357438"/>
          <p14:tracePt t="35491" x="2973388" y="2411413"/>
          <p14:tracePt t="35508" x="2973388" y="2438400"/>
          <p14:tracePt t="35525" x="2965450" y="2455863"/>
          <p14:tracePt t="36127" x="2955925" y="2455863"/>
          <p14:tracePt t="36129" x="2938463" y="2455863"/>
          <p14:tracePt t="36131" x="2884488" y="2455863"/>
          <p14:tracePt t="36143" x="2776538" y="2465388"/>
          <p14:tracePt t="36159" x="2589213" y="2482850"/>
          <p14:tracePt t="36175" x="2411413" y="2500313"/>
          <p14:tracePt t="36191" x="2286000" y="2517775"/>
          <p14:tracePt t="36209" x="2205038" y="2517775"/>
          <p14:tracePt t="36225" x="2152650" y="2527300"/>
          <p14:tracePt t="36242" x="2098675" y="2527300"/>
          <p14:tracePt t="36242" x="2089150" y="2527300"/>
          <p14:tracePt t="36259" x="2000250" y="2527300"/>
          <p14:tracePt t="36275" x="1911350" y="2536825"/>
          <p14:tracePt t="36292" x="1795463" y="2536825"/>
          <p14:tracePt t="36308" x="1714500" y="2536825"/>
          <p14:tracePt t="36325" x="1670050" y="2544763"/>
          <p14:tracePt t="36341" x="1616075" y="2554288"/>
          <p14:tracePt t="36359" x="1571625" y="2554288"/>
          <p14:tracePt t="36376" x="1517650" y="2562225"/>
          <p14:tracePt t="36392" x="1455738" y="2571750"/>
          <p14:tracePt t="36409" x="1384300" y="2571750"/>
          <p14:tracePt t="36425" x="1330325" y="2581275"/>
          <p14:tracePt t="36441" x="1258888" y="2589213"/>
          <p14:tracePt t="36459" x="1204913" y="2608263"/>
          <p14:tracePt t="36475" x="1179513" y="2625725"/>
          <p14:tracePt t="36491" x="1152525" y="2633663"/>
          <p14:tracePt t="36508" x="1143000" y="2633663"/>
          <p14:tracePt t="36701" x="1133475" y="2633663"/>
          <p14:tracePt t="36711" x="1125538" y="2625725"/>
          <p14:tracePt t="36717" x="1116013" y="2598738"/>
          <p14:tracePt t="36725" x="1089025" y="2571750"/>
          <p14:tracePt t="36761" x="1089025" y="2562225"/>
          <p14:tracePt t="36775" x="1081088" y="2562225"/>
          <p14:tracePt t="36776" x="1081088" y="2554288"/>
          <p14:tracePt t="36792" x="1071563" y="2544763"/>
          <p14:tracePt t="36809" x="1062038" y="2544763"/>
          <p14:tracePt t="36825" x="1054100" y="2536825"/>
          <p14:tracePt t="36865" x="1044575" y="2527300"/>
          <p14:tracePt t="36877" x="1036638" y="2517775"/>
          <p14:tracePt t="36889" x="1027113" y="2509838"/>
          <p14:tracePt t="36895" x="1000125" y="2509838"/>
          <p14:tracePt t="36908" x="965200" y="2509838"/>
          <p14:tracePt t="36925" x="928688" y="2509838"/>
          <p14:tracePt t="36942" x="893763" y="2517775"/>
          <p14:tracePt t="36958" x="857250" y="2527300"/>
          <p14:tracePt t="36975" x="839788" y="2544763"/>
          <p14:tracePt t="36991" x="812800" y="2562225"/>
          <p14:tracePt t="37008" x="803275" y="2571750"/>
          <p14:tracePt t="37025" x="795338" y="2589213"/>
          <p14:tracePt t="37041" x="795338" y="2598738"/>
          <p14:tracePt t="37058" x="795338" y="2608263"/>
          <p14:tracePt t="37075" x="822325" y="2670175"/>
          <p14:tracePt t="37091" x="847725" y="2724150"/>
          <p14:tracePt t="37108" x="884238" y="2768600"/>
          <p14:tracePt t="37124" x="901700" y="2786063"/>
          <p14:tracePt t="37141" x="919163" y="2795588"/>
          <p14:tracePt t="37159" x="946150" y="2795588"/>
          <p14:tracePt t="37175" x="955675" y="2795588"/>
          <p14:tracePt t="37191" x="1017588" y="2813050"/>
          <p14:tracePt t="37208" x="1062038" y="2813050"/>
          <p14:tracePt t="37225" x="1116013" y="2822575"/>
          <p14:tracePt t="37242" x="1160463" y="2822575"/>
          <p14:tracePt t="37258" x="1196975" y="2822575"/>
          <p14:tracePt t="37275" x="1204913" y="2822575"/>
          <p14:tracePt t="37291" x="1231900" y="2822575"/>
          <p14:tracePt t="37308" x="1241425" y="2813050"/>
          <p14:tracePt t="37325" x="1258888" y="2803525"/>
          <p14:tracePt t="37342" x="1276350" y="2795588"/>
          <p14:tracePt t="37358" x="1322388" y="2776538"/>
          <p14:tracePt t="37375" x="1374775" y="2776538"/>
          <p14:tracePt t="37392" x="1455738" y="2768600"/>
          <p14:tracePt t="37408" x="1571625" y="2751138"/>
          <p14:tracePt t="37425" x="1670050" y="2732088"/>
          <p14:tracePt t="37441" x="1768475" y="2687638"/>
          <p14:tracePt t="37458" x="1893888" y="2643188"/>
          <p14:tracePt t="37475" x="1982788" y="2598738"/>
          <p14:tracePt t="37491" x="2062163" y="2571750"/>
          <p14:tracePt t="37509" x="2089150" y="2554288"/>
          <p14:tracePt t="37525" x="2108200" y="2544763"/>
          <p14:tracePt t="37560" x="2116138" y="2536825"/>
          <p14:tracePt t="37561" x="2125663" y="2536825"/>
          <p14:tracePt t="37575" x="2143125" y="2536825"/>
          <p14:tracePt t="37592" x="2197100" y="2517775"/>
          <p14:tracePt t="37608" x="2276475" y="2517775"/>
          <p14:tracePt t="37625" x="2357438" y="2517775"/>
          <p14:tracePt t="37625" x="2366963" y="2517775"/>
          <p14:tracePt t="37642" x="2401888" y="2517775"/>
          <p14:tracePt t="37658" x="2428875" y="2517775"/>
          <p14:tracePt t="37676" x="2446338" y="2517775"/>
          <p14:tracePt t="37728" x="2455863" y="2517775"/>
          <p14:tracePt t="37744" x="2465388" y="2517775"/>
          <p14:tracePt t="37760" x="2473325" y="2517775"/>
          <p14:tracePt t="37762" x="2482850" y="2517775"/>
          <p14:tracePt t="37768" x="2490788" y="2517775"/>
          <p14:tracePt t="37817" x="2500313" y="2527300"/>
          <p14:tracePt t="37819" x="2509838" y="2536825"/>
          <p14:tracePt t="37824" x="2517775" y="2562225"/>
          <p14:tracePt t="37831" x="2536825" y="2598738"/>
          <p14:tracePt t="37831" x="2536825" y="2608263"/>
          <p14:tracePt t="37842" x="2554288" y="2660650"/>
          <p14:tracePt t="37858" x="2571750" y="2705100"/>
          <p14:tracePt t="37875" x="2571750" y="2741613"/>
          <p14:tracePt t="37892" x="2571750" y="2751138"/>
          <p14:tracePt t="37927" x="2571750" y="2759075"/>
          <p14:tracePt t="37928" x="2571750" y="2768600"/>
          <p14:tracePt t="37942" x="2571750" y="2795588"/>
          <p14:tracePt t="37959" x="2571750" y="2830513"/>
          <p14:tracePt t="37975" x="2562225" y="2867025"/>
          <p14:tracePt t="37992" x="2562225" y="2884488"/>
          <p14:tracePt t="38487" x="0" y="0"/>
        </p14:tracePtLst>
        <p14:tracePtLst>
          <p14:tracePt t="39797" x="1196975" y="4652963"/>
          <p14:tracePt t="40009" x="1196975" y="4643438"/>
          <p14:tracePt t="40013" x="1187450" y="4633913"/>
          <p14:tracePt t="40021" x="1169988" y="4625975"/>
          <p14:tracePt t="40026" x="1133475" y="4598988"/>
          <p14:tracePt t="40045" x="1081088" y="4572000"/>
          <p14:tracePt t="40061" x="1027113" y="4545013"/>
          <p14:tracePt t="40080" x="990600" y="4537075"/>
          <p14:tracePt t="40093" x="982663" y="4537075"/>
          <p14:tracePt t="40110" x="973138" y="4537075"/>
          <p14:tracePt t="40148" x="965200" y="4537075"/>
          <p14:tracePt t="40152" x="955675" y="4537075"/>
          <p14:tracePt t="40161" x="893763" y="4537075"/>
          <p14:tracePt t="40176" x="857250" y="4537075"/>
          <p14:tracePt t="40193" x="803275" y="4537075"/>
          <p14:tracePt t="40210" x="768350" y="4545013"/>
          <p14:tracePt t="40226" x="723900" y="4554538"/>
          <p14:tracePt t="40243" x="687388" y="4572000"/>
          <p14:tracePt t="40260" x="652463" y="4581525"/>
          <p14:tracePt t="40276" x="625475" y="4589463"/>
          <p14:tracePt t="40293" x="615950" y="4608513"/>
          <p14:tracePt t="40310" x="608013" y="4616450"/>
          <p14:tracePt t="40327" x="588963" y="4633913"/>
          <p14:tracePt t="40343" x="571500" y="4670425"/>
          <p14:tracePt t="40360" x="554038" y="4697413"/>
          <p14:tracePt t="40376" x="554038" y="4724400"/>
          <p14:tracePt t="40393" x="554038" y="4751388"/>
          <p14:tracePt t="40393" x="554038" y="4759325"/>
          <p14:tracePt t="40410" x="554038" y="4776788"/>
          <p14:tracePt t="40427" x="554038" y="4803775"/>
          <p14:tracePt t="40443" x="588963" y="4857750"/>
          <p14:tracePt t="40460" x="642938" y="4884738"/>
          <p14:tracePt t="40477" x="687388" y="4902200"/>
          <p14:tracePt t="40494" x="750888" y="4911725"/>
          <p14:tracePt t="40510" x="830263" y="4911725"/>
          <p14:tracePt t="40527" x="874713" y="4911725"/>
          <p14:tracePt t="40543" x="919163" y="4911725"/>
          <p14:tracePt t="40560" x="938213" y="4911725"/>
          <p14:tracePt t="40577" x="955675" y="4902200"/>
          <p14:tracePt t="40712" x="965200" y="4902200"/>
          <p14:tracePt t="40720" x="973138" y="4902200"/>
          <p14:tracePt t="40722" x="990600" y="4894263"/>
          <p14:tracePt t="40727" x="1062038" y="4894263"/>
          <p14:tracePt t="40744" x="1231900" y="4894263"/>
          <p14:tracePt t="40760" x="1428750" y="4894263"/>
          <p14:tracePt t="40777" x="1679575" y="4894263"/>
          <p14:tracePt t="40793" x="1893888" y="4884738"/>
          <p14:tracePt t="40810" x="2027238" y="4857750"/>
          <p14:tracePt t="40827" x="2071688" y="4830763"/>
          <p14:tracePt t="40844" x="2081213" y="4822825"/>
          <p14:tracePt t="40860" x="2089150" y="4822825"/>
          <p14:tracePt t="40935" x="2089150" y="4813300"/>
          <p14:tracePt t="40939" x="2089150" y="4803775"/>
          <p14:tracePt t="40951" x="2098675" y="4795838"/>
          <p14:tracePt t="40963" x="2098675" y="4786313"/>
          <p14:tracePt t="40971" x="2108200" y="4768850"/>
          <p14:tracePt t="40977" x="2116138" y="4751388"/>
          <p14:tracePt t="40994" x="2125663" y="4732338"/>
          <p14:tracePt t="41010" x="2133600" y="4714875"/>
          <p14:tracePt t="41027" x="2143125" y="4697413"/>
          <p14:tracePt t="41043" x="2152650" y="4687888"/>
          <p14:tracePt t="41060" x="2170113" y="4679950"/>
          <p14:tracePt t="41077" x="2179638" y="4652963"/>
          <p14:tracePt t="41093" x="2187575" y="4643438"/>
          <p14:tracePt t="41110" x="2251075" y="4643438"/>
          <p14:tracePt t="41127" x="2312988" y="4643438"/>
          <p14:tracePt t="41144" x="2384425" y="4643438"/>
          <p14:tracePt t="41160" x="2446338" y="4643438"/>
          <p14:tracePt t="41177" x="2490788" y="4625975"/>
          <p14:tracePt t="41194" x="2517775" y="4625975"/>
          <p14:tracePt t="41210" x="2544763" y="4616450"/>
          <p14:tracePt t="41227" x="2562225" y="4616450"/>
          <p14:tracePt t="41243" x="2581275" y="4608513"/>
          <p14:tracePt t="41291" x="2589213" y="4608513"/>
          <p14:tracePt t="41413" x="2581275" y="4608513"/>
          <p14:tracePt t="41421" x="2571750" y="4608513"/>
          <p14:tracePt t="41427" x="2562225" y="4616450"/>
          <p14:tracePt t="41427" x="2527300" y="4633913"/>
          <p14:tracePt t="41444" x="2517775" y="4652963"/>
          <p14:tracePt t="41460" x="2490788" y="4679950"/>
          <p14:tracePt t="41477" x="2473325" y="4714875"/>
          <p14:tracePt t="41493" x="2446338" y="4751388"/>
          <p14:tracePt t="41510" x="2428875" y="4786313"/>
          <p14:tracePt t="41527" x="2419350" y="4822825"/>
          <p14:tracePt t="41543" x="2419350" y="4830763"/>
          <p14:tracePt t="41560" x="2419350" y="4848225"/>
          <p14:tracePt t="41577" x="2411413" y="4867275"/>
          <p14:tracePt t="41594" x="2411413" y="4884738"/>
          <p14:tracePt t="41610" x="2401888" y="4902200"/>
          <p14:tracePt t="41627" x="2401888" y="4919663"/>
          <p14:tracePt t="41643" x="2393950" y="4938713"/>
          <p14:tracePt t="41660" x="2393950" y="4946650"/>
          <p14:tracePt t="41677" x="2384425" y="4965700"/>
          <p14:tracePt t="41693" x="2374900" y="4973638"/>
          <p14:tracePt t="41782" x="2374900" y="4983163"/>
          <p14:tracePt t="41819" x="2366963" y="4991100"/>
          <p14:tracePt t="41827" x="2366963" y="5000625"/>
          <p14:tracePt t="41830" x="2357438" y="5000625"/>
          <p14:tracePt t="41844" x="2357438" y="5010150"/>
          <p14:tracePt t="41861" x="2347913" y="5010150"/>
          <p14:tracePt t="41950" x="2366963" y="5018088"/>
          <p14:tracePt t="41954" x="2374900" y="5018088"/>
          <p14:tracePt t="41962" x="2384425" y="5018088"/>
          <p14:tracePt t="41963" x="2401888" y="5027613"/>
          <p14:tracePt t="41977" x="2438400" y="5027613"/>
          <p14:tracePt t="41994" x="2482850" y="5027613"/>
          <p14:tracePt t="42011" x="2509838" y="5018088"/>
          <p14:tracePt t="42027" x="2517775" y="5018088"/>
          <p14:tracePt t="42044" x="2527300" y="5010150"/>
          <p14:tracePt t="42061" x="2544763" y="5010150"/>
          <p14:tracePt t="42077" x="2562225" y="5010150"/>
          <p14:tracePt t="42094" x="2581275" y="5010150"/>
          <p14:tracePt t="42111" x="2598738" y="5010150"/>
          <p14:tracePt t="42128" x="2625725" y="5010150"/>
          <p14:tracePt t="42143" x="2643188" y="5010150"/>
          <p14:tracePt t="42160" x="2660650" y="5018088"/>
          <p14:tracePt t="42211" x="2670175" y="5018088"/>
          <p14:tracePt t="42262" x="2679700" y="5018088"/>
          <p14:tracePt t="42266" x="2687638" y="5018088"/>
          <p14:tracePt t="42284" x="2697163" y="5018088"/>
          <p14:tracePt t="42285" x="2705100" y="5018088"/>
          <p14:tracePt t="43074" x="2697163" y="5027613"/>
          <p14:tracePt t="43096" x="2687638" y="5027613"/>
          <p14:tracePt t="43096" x="2598738" y="5027613"/>
          <p14:tracePt t="43111" x="2401888" y="5072063"/>
          <p14:tracePt t="43128" x="2224088" y="5126038"/>
          <p14:tracePt t="43145" x="2044700" y="5180013"/>
          <p14:tracePt t="43161" x="1928813" y="5214938"/>
          <p14:tracePt t="43178" x="1866900" y="5232400"/>
          <p14:tracePt t="43194" x="1847850" y="5241925"/>
          <p14:tracePt t="43211" x="1839913" y="5241925"/>
          <p14:tracePt t="43269" x="1830388" y="5241925"/>
          <p14:tracePt t="43284" x="1785938" y="5241925"/>
          <p14:tracePt t="43286" x="1751013" y="5241925"/>
          <p14:tracePt t="43295" x="1679575" y="5241925"/>
          <p14:tracePt t="43312" x="1608138" y="5241925"/>
          <p14:tracePt t="43328" x="1517650" y="5241925"/>
          <p14:tracePt t="43346" x="1446213" y="5251450"/>
          <p14:tracePt t="43362" x="1384300" y="5251450"/>
          <p14:tracePt t="43378" x="1322388" y="5268913"/>
          <p14:tracePt t="43395" x="1276350" y="5268913"/>
          <p14:tracePt t="43412" x="1214438" y="5276850"/>
          <p14:tracePt t="43429" x="1152525" y="5295900"/>
          <p14:tracePt t="43445" x="1098550" y="5303838"/>
          <p14:tracePt t="43462" x="1071563" y="5303838"/>
          <p14:tracePt t="43479" x="1062038" y="5303838"/>
          <p14:tracePt t="44024" x="1071563" y="5303838"/>
          <p14:tracePt t="44033" x="1116013" y="5322888"/>
          <p14:tracePt t="44034" x="1179513" y="5348288"/>
          <p14:tracePt t="44044" x="1285875" y="5384800"/>
          <p14:tracePt t="44061" x="1411288" y="5411788"/>
          <p14:tracePt t="44077" x="1544638" y="5411788"/>
          <p14:tracePt t="44094" x="1679575" y="5394325"/>
          <p14:tracePt t="44111" x="1785938" y="5357813"/>
          <p14:tracePt t="44127" x="1866900" y="5322888"/>
          <p14:tracePt t="44144" x="1911350" y="5313363"/>
          <p14:tracePt t="44161" x="1946275" y="5286375"/>
          <p14:tracePt t="44177" x="2000250" y="5276850"/>
          <p14:tracePt t="44194" x="2071688" y="5268913"/>
          <p14:tracePt t="44211" x="2179638" y="5259388"/>
          <p14:tracePt t="44227" x="2330450" y="5259388"/>
          <p14:tracePt t="44244" x="2465388" y="5259388"/>
          <p14:tracePt t="44261" x="2544763" y="5241925"/>
          <p14:tracePt t="44279" x="2581275" y="5224463"/>
          <p14:tracePt t="44294" x="2598738" y="5214938"/>
          <p14:tracePt t="44447" x="2598738" y="5205413"/>
          <p14:tracePt t="44458" x="2608263" y="5205413"/>
          <p14:tracePt t="44467" x="2608263" y="5197475"/>
          <p14:tracePt t="44471" x="2616200" y="5197475"/>
          <p14:tracePt t="44477" x="2625725" y="5170488"/>
          <p14:tracePt t="44494" x="2633663" y="5160963"/>
          <p14:tracePt t="44510" x="2643188" y="5153025"/>
          <p14:tracePt t="44527" x="2652713" y="5153025"/>
          <p14:tracePt t="44697" x="2652713" y="5160963"/>
          <p14:tracePt t="44702" x="2652713" y="5170488"/>
          <p14:tracePt t="44706" x="2643188" y="5170488"/>
          <p14:tracePt t="44714" x="2633663" y="5197475"/>
          <p14:tracePt t="44728" x="2616200" y="5224463"/>
          <p14:tracePt t="44744" x="2608263" y="5251450"/>
          <p14:tracePt t="44762" x="2598738" y="5259388"/>
          <p14:tracePt t="44778" x="2581275" y="5276850"/>
          <p14:tracePt t="44795" x="2562225" y="5303838"/>
          <p14:tracePt t="44795" x="2554288" y="5303838"/>
          <p14:tracePt t="44811" x="2536825" y="5322888"/>
          <p14:tracePt t="44828" x="2517775" y="5340350"/>
          <p14:tracePt t="44844" x="2509838" y="5348288"/>
          <p14:tracePt t="44861" x="2490788" y="5375275"/>
          <p14:tracePt t="44878" x="2465388" y="5402263"/>
          <p14:tracePt t="44894" x="2446338" y="5419725"/>
          <p14:tracePt t="44911" x="2419350" y="5456238"/>
          <p14:tracePt t="44928" x="2401888" y="5483225"/>
          <p14:tracePt t="44944" x="2374900" y="5510213"/>
          <p14:tracePt t="44961" x="2339975" y="5545138"/>
          <p14:tracePt t="44978" x="2330450" y="5562600"/>
          <p14:tracePt t="44994" x="2330450" y="5572125"/>
          <p14:tracePt t="45011" x="2322513" y="5572125"/>
          <p14:tracePt t="45086" x="2330450" y="5572125"/>
          <p14:tracePt t="45090" x="2330450" y="5562600"/>
          <p14:tracePt t="45102" x="2339975" y="5562600"/>
          <p14:tracePt t="45116" x="2339975" y="5554663"/>
          <p14:tracePt t="45122" x="2357438" y="5554663"/>
          <p14:tracePt t="45128" x="2374900" y="5537200"/>
          <p14:tracePt t="45145" x="2428875" y="5527675"/>
          <p14:tracePt t="45161" x="2482850" y="5510213"/>
          <p14:tracePt t="45178" x="2517775" y="5510213"/>
          <p14:tracePt t="45195" x="2554288" y="5500688"/>
          <p14:tracePt t="45212" x="2562225" y="5500688"/>
          <p14:tracePt t="45681" x="2571750" y="5500688"/>
          <p14:tracePt t="45725" x="2581275" y="5500688"/>
          <p14:tracePt t="45872" x="0" y="0"/>
        </p14:tracePtLst>
        <p14:tracePtLst>
          <p14:tracePt t="48612" x="3741738" y="3197225"/>
          <p14:tracePt t="48759" x="3751263" y="3197225"/>
          <p14:tracePt t="48763" x="3751263" y="3179763"/>
          <p14:tracePt t="48770" x="3751263" y="3170238"/>
          <p14:tracePt t="48787" x="3741738" y="3160713"/>
          <p14:tracePt t="48799" x="3724275" y="3133725"/>
          <p14:tracePt t="48814" x="3697288" y="3133725"/>
          <p14:tracePt t="48835" x="3679825" y="3125788"/>
          <p14:tracePt t="48864" x="3660775" y="3116263"/>
          <p14:tracePt t="48871" x="3643313" y="3108325"/>
          <p14:tracePt t="48880" x="3616325" y="3108325"/>
          <p14:tracePt t="48899" x="3598863" y="3108325"/>
          <p14:tracePt t="48914" x="3581400" y="3108325"/>
          <p14:tracePt t="48932" x="3536950" y="3108325"/>
          <p14:tracePt t="48949" x="3490913" y="3108325"/>
          <p14:tracePt t="48965" x="3446463" y="3108325"/>
          <p14:tracePt t="48981" x="3394075" y="3108325"/>
          <p14:tracePt t="48998" x="3367088" y="3108325"/>
          <p14:tracePt t="49014" x="3340100" y="3116263"/>
          <p14:tracePt t="49030" x="3322638" y="3125788"/>
          <p14:tracePt t="49047" x="3313113" y="3133725"/>
          <p14:tracePt t="49063" x="3303588" y="3152775"/>
          <p14:tracePt t="49080" x="3295650" y="3160713"/>
          <p14:tracePt t="49097" x="3286125" y="3187700"/>
          <p14:tracePt t="49114" x="3268663" y="3205163"/>
          <p14:tracePt t="49114" x="3268663" y="3214688"/>
          <p14:tracePt t="49132" x="3259138" y="3232150"/>
          <p14:tracePt t="49148" x="3251200" y="3286125"/>
          <p14:tracePt t="49164" x="3241675" y="3330575"/>
          <p14:tracePt t="49181" x="3232150" y="3384550"/>
          <p14:tracePt t="49198" x="3224213" y="3438525"/>
          <p14:tracePt t="49214" x="3224213" y="3482975"/>
          <p14:tracePt t="49231" x="3224213" y="3536950"/>
          <p14:tracePt t="49248" x="3224213" y="3544888"/>
          <p14:tracePt t="49264" x="3224213" y="3554413"/>
          <p14:tracePt t="49281" x="3224213" y="3562350"/>
          <p14:tracePt t="49297" x="3224213" y="3571875"/>
          <p14:tracePt t="49314" x="3241675" y="3589338"/>
          <p14:tracePt t="49331" x="3259138" y="3608388"/>
          <p14:tracePt t="49347" x="3276600" y="3616325"/>
          <p14:tracePt t="49364" x="3295650" y="3633788"/>
          <p14:tracePt t="49381" x="3322638" y="3643313"/>
          <p14:tracePt t="49398" x="3367088" y="3660775"/>
          <p14:tracePt t="49414" x="3419475" y="3670300"/>
          <p14:tracePt t="49431" x="3473450" y="3670300"/>
          <p14:tracePt t="49448" x="3527425" y="3670300"/>
          <p14:tracePt t="49463" x="3554413" y="3670300"/>
          <p14:tracePt t="49481" x="3581400" y="3670300"/>
          <p14:tracePt t="49497" x="3608388" y="3643313"/>
          <p14:tracePt t="49514" x="3625850" y="3633788"/>
          <p14:tracePt t="49531" x="3643313" y="3608388"/>
          <p14:tracePt t="49547" x="3660775" y="3598863"/>
          <p14:tracePt t="49565" x="3670300" y="3581400"/>
          <p14:tracePt t="49582" x="3679825" y="3554413"/>
          <p14:tracePt t="49599" x="3697288" y="3517900"/>
          <p14:tracePt t="49616" x="3705225" y="3473450"/>
          <p14:tracePt t="49632" x="3714750" y="3429000"/>
          <p14:tracePt t="49649" x="3724275" y="3375025"/>
          <p14:tracePt t="49665" x="3732213" y="3322638"/>
          <p14:tracePt t="49682" x="3732213" y="3286125"/>
          <p14:tracePt t="49699" x="3732213" y="3268663"/>
          <p14:tracePt t="49716" x="3732213" y="3214688"/>
          <p14:tracePt t="49754" x="3732213" y="3205163"/>
          <p14:tracePt t="49763" x="3724275" y="3205163"/>
          <p14:tracePt t="49766" x="3714750" y="3197225"/>
          <p14:tracePt t="49780" x="3660775" y="3170238"/>
          <p14:tracePt t="49797" x="3625850" y="3152775"/>
          <p14:tracePt t="49814" x="3589338" y="3143250"/>
          <p14:tracePt t="49831" x="3554413" y="3143250"/>
          <p14:tracePt t="49847" x="3509963" y="3133725"/>
          <p14:tracePt t="49865" x="3455988" y="3133725"/>
          <p14:tracePt t="49881" x="3402013" y="3133725"/>
          <p14:tracePt t="49898" x="3367088" y="3152775"/>
          <p14:tracePt t="49915" x="3330575" y="3179763"/>
          <p14:tracePt t="49931" x="3295650" y="3205163"/>
          <p14:tracePt t="49948" x="3268663" y="3241675"/>
          <p14:tracePt t="49965" x="3241675" y="3295650"/>
          <p14:tracePt t="49982" x="3224213" y="3330575"/>
          <p14:tracePt t="49998" x="3205163" y="3384550"/>
          <p14:tracePt t="50015" x="3205163" y="3419475"/>
          <p14:tracePt t="50031" x="3205163" y="3446463"/>
          <p14:tracePt t="50048" x="3205163" y="3465513"/>
          <p14:tracePt t="50065" x="3205163" y="3473450"/>
          <p14:tracePt t="50081" x="3224213" y="3509963"/>
          <p14:tracePt t="50098" x="3268663" y="3536950"/>
          <p14:tracePt t="50115" x="3340100" y="3562350"/>
          <p14:tracePt t="50131" x="3438525" y="3571875"/>
          <p14:tracePt t="50148" x="3581400" y="3589338"/>
          <p14:tracePt t="50164" x="3714750" y="3589338"/>
          <p14:tracePt t="50181" x="3813175" y="3589338"/>
          <p14:tracePt t="50198" x="3902075" y="3589338"/>
          <p14:tracePt t="50215" x="3973513" y="3581400"/>
          <p14:tracePt t="50231" x="4044950" y="3562350"/>
          <p14:tracePt t="50248" x="4098925" y="3554413"/>
          <p14:tracePt t="50264" x="4133850" y="3536950"/>
          <p14:tracePt t="50282" x="4197350" y="3527425"/>
          <p14:tracePt t="50298" x="4251325" y="3500438"/>
          <p14:tracePt t="50315" x="4286250" y="3490913"/>
          <p14:tracePt t="50331" x="4367213" y="3465513"/>
          <p14:tracePt t="50348" x="4438650" y="3446463"/>
          <p14:tracePt t="50365" x="4545013" y="3419475"/>
          <p14:tracePt t="50381" x="4608513" y="3402013"/>
          <p14:tracePt t="50398" x="4652963" y="3384550"/>
          <p14:tracePt t="50415" x="4679950" y="3375025"/>
          <p14:tracePt t="50433" x="4687888" y="3367088"/>
          <p14:tracePt t="50449" x="4741863" y="3357563"/>
          <p14:tracePt t="50466" x="4813300" y="3348038"/>
          <p14:tracePt t="50483" x="4894263" y="3330575"/>
          <p14:tracePt t="50498" x="4991100" y="3330575"/>
          <p14:tracePt t="50514" x="5126038" y="3330575"/>
          <p14:tracePt t="50531" x="5268913" y="3330575"/>
          <p14:tracePt t="50548" x="5465763" y="3330575"/>
          <p14:tracePt t="50581" x="5527675" y="3330575"/>
          <p14:tracePt t="50582" x="5562600" y="3330575"/>
          <p14:tracePt t="50778" x="5572125" y="3330575"/>
          <p14:tracePt t="50790" x="5581650" y="3330575"/>
          <p14:tracePt t="50870" x="5581650" y="3340100"/>
          <p14:tracePt t="50874" x="5581650" y="3348038"/>
          <p14:tracePt t="50882" x="5581650" y="3357563"/>
          <p14:tracePt t="50883" x="5581650" y="3384550"/>
          <p14:tracePt t="50900" x="5581650" y="3411538"/>
          <p14:tracePt t="50917" x="5572125" y="3429000"/>
          <p14:tracePt t="50933" x="5572125" y="3438525"/>
          <p14:tracePt t="50949" x="5572125" y="3446463"/>
          <p14:tracePt t="50985" x="5572125" y="3455988"/>
          <p14:tracePt t="50986" x="5572125" y="3465513"/>
          <p14:tracePt t="51000" x="5572125" y="3473450"/>
          <p14:tracePt t="51016" x="5572125" y="3490913"/>
          <p14:tracePt t="51033" x="5572125" y="3509963"/>
          <p14:tracePt t="51050" x="5572125" y="3517900"/>
          <p14:tracePt t="51544" x="5562600" y="3517900"/>
          <p14:tracePt t="51592" x="5554663" y="3517900"/>
          <p14:tracePt t="51628" x="5545138" y="3517900"/>
          <p14:tracePt t="51662" x="5537200" y="3517900"/>
          <p14:tracePt t="51742" x="5545138" y="3509963"/>
          <p14:tracePt t="51754" x="5545138" y="3500438"/>
          <p14:tracePt t="51758" x="5545138" y="3490913"/>
          <p14:tracePt t="51764" x="5554663" y="3473450"/>
          <p14:tracePt t="51780" x="5554663" y="3465513"/>
          <p14:tracePt t="52060" x="5554663" y="3455988"/>
          <p14:tracePt t="52070" x="5554663" y="3446463"/>
          <p14:tracePt t="52079" x="5554663" y="3438525"/>
          <p14:tracePt t="52079" x="5554663" y="3429000"/>
          <p14:tracePt t="52088" x="5562600" y="3411538"/>
          <p14:tracePt t="52099" x="5562600" y="3394075"/>
          <p14:tracePt t="52115" x="5562600" y="3384550"/>
          <p14:tracePt t="52133" x="5562600" y="3375025"/>
          <p14:tracePt t="52148" x="5562600" y="3367088"/>
          <p14:tracePt t="52165" x="5562600" y="3357563"/>
          <p14:tracePt t="52182" x="5562600" y="3340100"/>
          <p14:tracePt t="52240" x="5562600" y="3330575"/>
          <p14:tracePt t="52324" x="5562600" y="3322638"/>
          <p14:tracePt t="52378" x="5562600" y="3313113"/>
          <p14:tracePt t="52402" x="5572125" y="3313113"/>
          <p14:tracePt t="52554" x="5581650" y="3313113"/>
          <p14:tracePt t="52562" x="5581650" y="3322638"/>
          <p14:tracePt t="52566" x="5581650" y="3375025"/>
          <p14:tracePt t="52583" x="5581650" y="3394075"/>
          <p14:tracePt t="52599" x="5581650" y="3411538"/>
          <p14:tracePt t="52849" x="5589588" y="3411538"/>
          <p14:tracePt t="52874" x="5589588" y="3402013"/>
          <p14:tracePt t="52886" x="5599113" y="3402013"/>
          <p14:tracePt t="52897" x="5608638" y="3394075"/>
          <p14:tracePt t="52915" x="5616575" y="3384550"/>
          <p14:tracePt t="52916" x="5634038" y="3384550"/>
          <p14:tracePt t="52933" x="5643563" y="3367088"/>
          <p14:tracePt t="52933" x="5653088" y="3367088"/>
          <p14:tracePt t="52949" x="5670550" y="3357563"/>
          <p14:tracePt t="52966" x="5680075" y="3357563"/>
          <p14:tracePt t="52983" x="5697538" y="3348038"/>
          <p14:tracePt t="52999" x="5715000" y="3330575"/>
          <p14:tracePt t="53015" x="5732463" y="3330575"/>
          <p14:tracePt t="53015" x="5741988" y="3330575"/>
          <p14:tracePt t="53034" x="5759450" y="3322638"/>
          <p14:tracePt t="53050" x="5776913" y="3322638"/>
          <p14:tracePt t="53086" x="5786438" y="3322638"/>
          <p14:tracePt t="53106" x="5795963" y="3322638"/>
          <p14:tracePt t="53118" x="5803900" y="3322638"/>
          <p14:tracePt t="53141" x="5813425" y="3322638"/>
          <p14:tracePt t="53189" x="5830888" y="3322638"/>
          <p14:tracePt t="53201" x="5840413" y="3322638"/>
          <p14:tracePt t="53223" x="5848350" y="3322638"/>
          <p14:tracePt t="53465" x="5857875" y="3330575"/>
          <p14:tracePt t="53468" x="5867400" y="3330575"/>
          <p14:tracePt t="53468" x="5875338" y="3340100"/>
          <p14:tracePt t="53474" x="5911850" y="3340100"/>
          <p14:tracePt t="53483" x="5929313" y="3348038"/>
          <p14:tracePt t="53499" x="5946775" y="3348038"/>
          <p14:tracePt t="53518" x="5946775" y="3357563"/>
          <p14:tracePt t="53532" x="5956300" y="3357563"/>
          <p14:tracePt t="53550" x="5965825" y="3367088"/>
          <p14:tracePt t="53566" x="5973763" y="3375025"/>
          <p14:tracePt t="53583" x="5991225" y="3375025"/>
          <p14:tracePt t="53600" x="6000750" y="3384550"/>
          <p14:tracePt t="53616" x="6010275" y="3384550"/>
          <p14:tracePt t="53665" x="6018213" y="3384550"/>
          <p14:tracePt t="53668" x="6054725" y="3394075"/>
          <p14:tracePt t="53672" x="6089650" y="3411538"/>
          <p14:tracePt t="53685" x="6143625" y="3429000"/>
          <p14:tracePt t="53699" x="6188075" y="3438525"/>
          <p14:tracePt t="53699" x="6188075" y="3446463"/>
          <p14:tracePt t="53717" x="6224588" y="3455988"/>
          <p14:tracePt t="53733" x="6232525" y="3455988"/>
          <p14:tracePt t="54103" x="6242050" y="3455988"/>
          <p14:tracePt t="54110" x="6269038" y="3446463"/>
          <p14:tracePt t="54112" x="6276975" y="3446463"/>
          <p14:tracePt t="54116" x="6340475" y="3438525"/>
          <p14:tracePt t="54116" x="6357938" y="3438525"/>
          <p14:tracePt t="54134" x="6411913" y="3419475"/>
          <p14:tracePt t="54150" x="6465888" y="3411538"/>
          <p14:tracePt t="54150" x="6473825" y="3411538"/>
          <p14:tracePt t="54169" x="6500813" y="3411538"/>
          <p14:tracePt t="54183" x="6537325" y="3402013"/>
          <p14:tracePt t="54220" x="6545263" y="3402013"/>
          <p14:tracePt t="54313" x="6554788" y="3402013"/>
          <p14:tracePt t="54323" x="6562725" y="3402013"/>
          <p14:tracePt t="54332" x="6572250" y="3402013"/>
          <p14:tracePt t="54333" x="6589713" y="3402013"/>
          <p14:tracePt t="54349" x="6626225" y="3402013"/>
          <p14:tracePt t="54366" x="6643688" y="3402013"/>
          <p14:tracePt t="54383" x="6653213" y="3402013"/>
          <p14:tracePt t="54399" x="6670675" y="3402013"/>
          <p14:tracePt t="54416" x="6688138" y="3402013"/>
          <p14:tracePt t="54433" x="6697663" y="3402013"/>
          <p14:tracePt t="54450" x="6715125" y="3402013"/>
          <p14:tracePt t="54488" x="6724650" y="3402013"/>
          <p14:tracePt t="54505" x="6732588" y="3402013"/>
          <p14:tracePt t="54506" x="6742113" y="3402013"/>
          <p14:tracePt t="54516" x="6759575" y="3402013"/>
          <p14:tracePt t="54534" x="6769100" y="3402013"/>
          <p14:tracePt t="54608" x="6777038" y="3402013"/>
          <p14:tracePt t="54615" x="6786563" y="3402013"/>
          <p14:tracePt t="54627" x="6796088" y="3402013"/>
          <p14:tracePt t="54631" x="6823075" y="3402013"/>
          <p14:tracePt t="54644" x="6840538" y="3402013"/>
          <p14:tracePt t="54650" x="6867525" y="3402013"/>
          <p14:tracePt t="54667" x="6902450" y="3402013"/>
          <p14:tracePt t="54684" x="6938963" y="3402013"/>
          <p14:tracePt t="54701" x="6973888" y="3402013"/>
          <p14:tracePt t="54717" x="7027863" y="3402013"/>
          <p14:tracePt t="54734" x="7062788" y="3402013"/>
          <p14:tracePt t="54750" x="7089775" y="3402013"/>
          <p14:tracePt t="54766" x="7116763" y="3402013"/>
          <p14:tracePt t="54785" x="7134225" y="3394075"/>
          <p14:tracePt t="54800" x="7143750" y="3394075"/>
          <p14:tracePt t="54847" x="7153275" y="3394075"/>
          <p14:tracePt t="54871" x="7161213" y="3394075"/>
          <p14:tracePt t="54875" x="7170738" y="3394075"/>
          <p14:tracePt t="54882" x="7205663" y="3394075"/>
          <p14:tracePt t="54891" x="7232650" y="3394075"/>
          <p14:tracePt t="54900" x="7323138" y="3394075"/>
          <p14:tracePt t="54917" x="7394575" y="3394075"/>
          <p14:tracePt t="54934" x="7483475" y="3394075"/>
          <p14:tracePt t="54934" x="7500938" y="3394075"/>
          <p14:tracePt t="54951" x="7599363" y="3394075"/>
          <p14:tracePt t="54967" x="7670800" y="3394075"/>
          <p14:tracePt t="54967" x="7680325" y="3402013"/>
          <p14:tracePt t="54986" x="7724775" y="3402013"/>
          <p14:tracePt t="55000" x="7786688" y="3402013"/>
          <p14:tracePt t="55017" x="7840663" y="3411538"/>
          <p14:tracePt t="55033" x="7920038" y="3419475"/>
          <p14:tracePt t="55050" x="8027988" y="3429000"/>
          <p14:tracePt t="55067" x="8116888" y="3446463"/>
          <p14:tracePt t="55083" x="8242300" y="3446463"/>
          <p14:tracePt t="55101" x="8331200" y="3455988"/>
          <p14:tracePt t="55117" x="8402638" y="3455988"/>
          <p14:tracePt t="55133" x="8474075" y="3455988"/>
          <p14:tracePt t="55151" x="8545513" y="3455988"/>
          <p14:tracePt t="55167" x="8609013" y="3455988"/>
          <p14:tracePt t="55183" x="8661400" y="3455988"/>
          <p14:tracePt t="55183" x="8670925" y="3455988"/>
          <p14:tracePt t="55200" x="8715375" y="3455988"/>
          <p14:tracePt t="55217" x="8732838" y="3455988"/>
          <p14:tracePt t="55233" x="8751888" y="3455988"/>
          <p14:tracePt t="55250" x="8759825" y="3455988"/>
          <p14:tracePt t="55267" x="8769350" y="3455988"/>
          <p14:tracePt t="55283" x="8786813" y="3455988"/>
          <p14:tracePt t="55302" x="8804275" y="3455988"/>
          <p14:tracePt t="55318" x="8813800" y="3455988"/>
          <p14:tracePt t="55333" x="8831263" y="3446463"/>
          <p14:tracePt t="55352" x="8840788" y="3446463"/>
          <p14:tracePt t="55367" x="8858250" y="3446463"/>
          <p14:tracePt t="55383" x="8885238" y="3446463"/>
          <p14:tracePt t="55401" x="8902700" y="3446463"/>
          <p14:tracePt t="55418" x="8929688" y="3446463"/>
          <p14:tracePt t="55434" x="8947150" y="3446463"/>
          <p14:tracePt t="55618" x="8947150" y="3438525"/>
          <p14:tracePt t="55623" x="8947150" y="3429000"/>
          <p14:tracePt t="55634" x="8956675" y="3419475"/>
          <p14:tracePt t="55635" x="8974138" y="3402013"/>
          <p14:tracePt t="55651" x="8983663" y="3375025"/>
          <p14:tracePt t="55668" x="8983663" y="3348038"/>
          <p14:tracePt t="55684" x="8983663" y="3340100"/>
          <p14:tracePt t="55722" x="8983663" y="3330575"/>
          <p14:tracePt t="55724" x="8966200" y="3322638"/>
          <p14:tracePt t="55734" x="8902700" y="3303588"/>
          <p14:tracePt t="55734" x="8885238" y="3303588"/>
          <p14:tracePt t="55752" x="8751888" y="3295650"/>
          <p14:tracePt t="55768" x="8589963" y="3286125"/>
          <p14:tracePt t="55784" x="8412163" y="3286125"/>
          <p14:tracePt t="55801" x="8161338" y="3303588"/>
          <p14:tracePt t="55801" x="8126413" y="3313113"/>
          <p14:tracePt t="55819" x="7929563" y="3330575"/>
          <p14:tracePt t="55833" x="7724775" y="3357563"/>
          <p14:tracePt t="55850" x="7616825" y="3375025"/>
          <p14:tracePt t="55866" x="7554913" y="3384550"/>
          <p14:tracePt t="55883" x="7510463" y="3394075"/>
          <p14:tracePt t="55900" x="7483475" y="3394075"/>
          <p14:tracePt t="55916" x="7456488" y="3394075"/>
          <p14:tracePt t="55933" x="7429500" y="3394075"/>
          <p14:tracePt t="55950" x="7402513" y="3402013"/>
          <p14:tracePt t="55967" x="7375525" y="3402013"/>
          <p14:tracePt t="55983" x="7348538" y="3402013"/>
          <p14:tracePt t="56000" x="7269163" y="3411538"/>
          <p14:tracePt t="56016" x="7180263" y="3419475"/>
          <p14:tracePt t="56033" x="7072313" y="3429000"/>
          <p14:tracePt t="56050" x="7018338" y="3438525"/>
          <p14:tracePt t="56066" x="6973888" y="3438525"/>
          <p14:tracePt t="56083" x="6956425" y="3438525"/>
          <p14:tracePt t="56100" x="6938963" y="3438525"/>
          <p14:tracePt t="56118" x="6929438" y="3438525"/>
          <p14:tracePt t="56134" x="6911975" y="3438525"/>
          <p14:tracePt t="56151" x="6884988" y="3438525"/>
          <p14:tracePt t="56168" x="6848475" y="3438525"/>
          <p14:tracePt t="56184" x="6823075" y="3438525"/>
          <p14:tracePt t="56774" x="6813550" y="3438525"/>
          <p14:tracePt t="56781" x="6786563" y="3429000"/>
          <p14:tracePt t="56785" x="6742113" y="3429000"/>
          <p14:tracePt t="56791" x="6688138" y="3419475"/>
          <p14:tracePt t="56804" x="6626225" y="3419475"/>
          <p14:tracePt t="56804" x="6616700" y="3419475"/>
          <p14:tracePt t="56821" x="6608763" y="3419475"/>
          <p14:tracePt t="59083" x="6616700" y="3419475"/>
          <p14:tracePt t="59087" x="6626225" y="3419475"/>
          <p14:tracePt t="59278" x="6626225" y="3429000"/>
          <p14:tracePt t="59281" x="6634163" y="3429000"/>
          <p14:tracePt t="59284" x="6643688" y="3438525"/>
          <p14:tracePt t="59301" x="6661150" y="3446463"/>
          <p14:tracePt t="59302" x="6680200" y="3455988"/>
          <p14:tracePt t="59319" x="6697663" y="3465513"/>
          <p14:tracePt t="59336" x="6705600" y="3465513"/>
          <p14:tracePt t="59352" x="6715125" y="3465513"/>
          <p14:tracePt t="59389" x="6724650" y="3465513"/>
          <p14:tracePt t="59389" x="6724650" y="3473450"/>
          <p14:tracePt t="59402" x="6732588" y="3473450"/>
          <p14:tracePt t="62058" x="6724650" y="3473450"/>
          <p14:tracePt t="62062" x="6715125" y="3473450"/>
          <p14:tracePt t="62069" x="6670675" y="3473450"/>
          <p14:tracePt t="62070" x="6589713" y="3473450"/>
          <p14:tracePt t="62086" x="6527800" y="3473450"/>
          <p14:tracePt t="62104" x="6456363" y="3473450"/>
          <p14:tracePt t="62120" x="6367463" y="3455988"/>
          <p14:tracePt t="62136" x="6269038" y="3455988"/>
          <p14:tracePt t="62155" x="6116638" y="3446463"/>
          <p14:tracePt t="62171" x="5929313" y="3438525"/>
          <p14:tracePt t="62187" x="5616575" y="3429000"/>
          <p14:tracePt t="62204" x="5375275" y="3429000"/>
          <p14:tracePt t="62221" x="5187950" y="3419475"/>
          <p14:tracePt t="62237" x="5045075" y="3402013"/>
          <p14:tracePt t="62254" x="4973638" y="3375025"/>
          <p14:tracePt t="62271" x="4929188" y="3367088"/>
          <p14:tracePt t="62287" x="4857750" y="3348038"/>
          <p14:tracePt t="62304" x="4786313" y="3330575"/>
          <p14:tracePt t="62321" x="4652963" y="3303588"/>
          <p14:tracePt t="62337" x="4446588" y="3268663"/>
          <p14:tracePt t="62354" x="4276725" y="3251200"/>
          <p14:tracePt t="62370" x="4108450" y="3214688"/>
          <p14:tracePt t="62387" x="3965575" y="3179763"/>
          <p14:tracePt t="62404" x="3929063" y="3170238"/>
          <p14:tracePt t="62489" x="3919538" y="3170238"/>
          <p14:tracePt t="62499" x="3902075" y="3160713"/>
          <p14:tracePt t="62501" x="3884613" y="3160713"/>
          <p14:tracePt t="62509" x="3848100" y="3152775"/>
          <p14:tracePt t="62509" x="3840163" y="3152775"/>
          <p14:tracePt t="62521" x="3768725" y="3160713"/>
          <p14:tracePt t="62536" x="3687763" y="3179763"/>
          <p14:tracePt t="62554" x="3625850" y="3197225"/>
          <p14:tracePt t="62570" x="3589338" y="3214688"/>
          <p14:tracePt t="62657" x="3581400" y="3214688"/>
          <p14:tracePt t="62665" x="3571875" y="3214688"/>
          <p14:tracePt t="62665" x="3562350" y="3214688"/>
          <p14:tracePt t="62681" x="3554413" y="3214688"/>
          <p14:tracePt t="62688" x="3544888" y="3214688"/>
          <p14:tracePt t="62691" x="3517900" y="3214688"/>
          <p14:tracePt t="62709" x="3490913" y="3205163"/>
          <p14:tracePt t="62720" x="3482975" y="3205163"/>
          <p14:tracePt t="62737" x="3473450" y="3197225"/>
          <p14:tracePt t="62754" x="3446463" y="3170238"/>
          <p14:tracePt t="62771" x="3429000" y="3152775"/>
          <p14:tracePt t="62787" x="3402013" y="3133725"/>
          <p14:tracePt t="62804" x="3394075" y="3116263"/>
          <p14:tracePt t="62821" x="3384550" y="3116263"/>
          <p14:tracePt t="62837" x="3375025" y="3116263"/>
          <p14:tracePt t="62854" x="3340100" y="3108325"/>
          <p14:tracePt t="62870" x="3295650" y="3108325"/>
          <p14:tracePt t="62887" x="3259138" y="3108325"/>
          <p14:tracePt t="62903" x="3214688" y="3125788"/>
          <p14:tracePt t="62921" x="3179763" y="3160713"/>
          <p14:tracePt t="62937" x="3152775" y="3187700"/>
          <p14:tracePt t="62954" x="3133725" y="3232150"/>
          <p14:tracePt t="62972" x="3116263" y="3268663"/>
          <p14:tracePt t="62987" x="3098800" y="3348038"/>
          <p14:tracePt t="62987" x="3098800" y="3357563"/>
          <p14:tracePt t="63005" x="3098800" y="3411538"/>
          <p14:tracePt t="63021" x="3098800" y="3455988"/>
          <p14:tracePt t="63038" x="3098800" y="3490913"/>
          <p14:tracePt t="63054" x="3125788" y="3544888"/>
          <p14:tracePt t="63071" x="3133725" y="3581400"/>
          <p14:tracePt t="63087" x="3160713" y="3616325"/>
          <p14:tracePt t="63103" x="3179763" y="3643313"/>
          <p14:tracePt t="63121" x="3197225" y="3660775"/>
          <p14:tracePt t="63137" x="3205163" y="3670300"/>
          <p14:tracePt t="63154" x="3241675" y="3679825"/>
          <p14:tracePt t="63171" x="3276600" y="3679825"/>
          <p14:tracePt t="63187" x="3313113" y="3679825"/>
          <p14:tracePt t="63205" x="3330575" y="3679825"/>
          <p14:tracePt t="63220" x="3367088" y="3679825"/>
          <p14:tracePt t="63237" x="3394075" y="3679825"/>
          <p14:tracePt t="63253" x="3429000" y="3679825"/>
          <p14:tracePt t="63270" x="3465513" y="3679825"/>
          <p14:tracePt t="63270" x="3473450" y="3679825"/>
          <p14:tracePt t="63287" x="3527425" y="3679825"/>
          <p14:tracePt t="63304" x="3589338" y="3643313"/>
          <p14:tracePt t="63321" x="3643313" y="3608388"/>
          <p14:tracePt t="63321" x="3652838" y="3598863"/>
          <p14:tracePt t="63354" x="3697288" y="3562350"/>
          <p14:tracePt t="63356" x="3732213" y="3509963"/>
          <p14:tracePt t="63371" x="3768725" y="3446463"/>
          <p14:tracePt t="63388" x="3795713" y="3402013"/>
          <p14:tracePt t="63405" x="3803650" y="3348038"/>
          <p14:tracePt t="63421" x="3813175" y="3313113"/>
          <p14:tracePt t="63437" x="3813175" y="3268663"/>
          <p14:tracePt t="63454" x="3813175" y="3224213"/>
          <p14:tracePt t="63470" x="3813175" y="3205163"/>
          <p14:tracePt t="63489" x="3813175" y="3179763"/>
          <p14:tracePt t="63504" x="3813175" y="3160713"/>
          <p14:tracePt t="63521" x="3813175" y="3143250"/>
          <p14:tracePt t="63537" x="3759200" y="3116263"/>
          <p14:tracePt t="63554" x="3705225" y="3108325"/>
          <p14:tracePt t="63571" x="3616325" y="3081338"/>
          <p14:tracePt t="63588" x="3536950" y="3062288"/>
          <p14:tracePt t="63604" x="3455988" y="3054350"/>
          <p14:tracePt t="63621" x="3375025" y="3054350"/>
          <p14:tracePt t="63638" x="3330575" y="3054350"/>
          <p14:tracePt t="63655" x="3303588" y="3071813"/>
          <p14:tracePt t="63671" x="3295650" y="3108325"/>
          <p14:tracePt t="63688" x="3295650" y="3170238"/>
          <p14:tracePt t="63704" x="3295650" y="3224213"/>
          <p14:tracePt t="63720" x="3313113" y="3268663"/>
          <p14:tracePt t="63738" x="3322638" y="3303588"/>
          <p14:tracePt t="63753" x="3330575" y="3330575"/>
          <p14:tracePt t="63772" x="3330575" y="3340100"/>
          <p14:tracePt t="63805" x="3330575" y="3348038"/>
          <p14:tracePt t="63807" x="3330575" y="3357563"/>
          <p14:tracePt t="63822" x="3330575" y="3375025"/>
          <p14:tracePt t="63837" x="3330575" y="3402013"/>
          <p14:tracePt t="63855" x="3348038" y="3438525"/>
          <p14:tracePt t="63871" x="3348038" y="3465513"/>
          <p14:tracePt t="63887" x="3367088" y="3490913"/>
          <p14:tracePt t="63905" x="3384550" y="3517900"/>
          <p14:tracePt t="63920" x="3384550" y="3544888"/>
          <p14:tracePt t="63938" x="3394075" y="3554413"/>
          <p14:tracePt t="63954" x="3446463" y="3562350"/>
          <p14:tracePt t="63971" x="3517900" y="3589338"/>
          <p14:tracePt t="63971" x="3536950" y="3598863"/>
          <p14:tracePt t="63989" x="3633788" y="3608388"/>
          <p14:tracePt t="64004" x="3741738" y="3608388"/>
          <p14:tracePt t="64022" x="3848100" y="3608388"/>
          <p14:tracePt t="64037" x="3973513" y="3608388"/>
          <p14:tracePt t="64055" x="4071938" y="3589338"/>
          <p14:tracePt t="64071" x="4179888" y="3571875"/>
          <p14:tracePt t="64087" x="4259263" y="3554413"/>
          <p14:tracePt t="64105" x="4295775" y="3536950"/>
          <p14:tracePt t="64121" x="4322763" y="3527425"/>
          <p14:tracePt t="64121" x="4330700" y="3527425"/>
          <p14:tracePt t="64139" x="4367213" y="3517900"/>
          <p14:tracePt t="64155" x="4402138" y="3500438"/>
          <p14:tracePt t="64170" x="4429125" y="3482975"/>
          <p14:tracePt t="64188" x="4473575" y="3455988"/>
          <p14:tracePt t="64205" x="4527550" y="3419475"/>
          <p14:tracePt t="64205" x="4537075" y="3411538"/>
          <p14:tracePt t="64227" x="4562475" y="3394075"/>
          <p14:tracePt t="64238" x="4589463" y="3367088"/>
          <p14:tracePt t="64255" x="4608513" y="3357563"/>
          <p14:tracePt t="64272" x="4616450" y="3357563"/>
          <p14:tracePt t="64287" x="4643438" y="3357563"/>
          <p14:tracePt t="64287" x="4652963" y="3357563"/>
          <p14:tracePt t="64307" x="4705350" y="3357563"/>
          <p14:tracePt t="64322" x="4786313" y="3357563"/>
          <p14:tracePt t="64338" x="4902200" y="3367088"/>
          <p14:tracePt t="64356" x="5000625" y="3375025"/>
          <p14:tracePt t="64371" x="5072063" y="3375025"/>
          <p14:tracePt t="64387" x="5133975" y="3384550"/>
          <p14:tracePt t="64403" x="5160963" y="3384550"/>
          <p14:tracePt t="64420" x="5187950" y="3375025"/>
          <p14:tracePt t="64436" x="5224463" y="3357563"/>
          <p14:tracePt t="64453" x="5276850" y="3357563"/>
          <p14:tracePt t="64453" x="5286375" y="3357563"/>
          <p14:tracePt t="64470" x="5357813" y="3357563"/>
          <p14:tracePt t="64486" x="5411788" y="3348038"/>
          <p14:tracePt t="64504" x="5446713" y="3330575"/>
          <p14:tracePt t="64520" x="5483225" y="3322638"/>
          <p14:tracePt t="64537" x="5510213" y="3303588"/>
          <p14:tracePt t="64554" x="5537200" y="3286125"/>
          <p14:tracePt t="64570" x="5545138" y="3276600"/>
          <p14:tracePt t="64691" x="5545138" y="3268663"/>
          <p14:tracePt t="64704" x="5554663" y="3259138"/>
          <p14:tracePt t="64706" x="5562600" y="3241675"/>
          <p14:tracePt t="64721" x="5572125" y="3224213"/>
          <p14:tracePt t="64738" x="5581650" y="3214688"/>
          <p14:tracePt t="64754" x="5589588" y="3214688"/>
          <p14:tracePt t="64922" x="5572125" y="3214688"/>
          <p14:tracePt t="64930" x="5562600" y="3205163"/>
          <p14:tracePt t="64932" x="5554663" y="3205163"/>
          <p14:tracePt t="64938" x="5527675" y="3205163"/>
          <p14:tracePt t="64938" x="5518150" y="3205163"/>
          <p14:tracePt t="64958" x="5465763" y="3205163"/>
          <p14:tracePt t="64972" x="5411788" y="3224213"/>
          <p14:tracePt t="64988" x="5375275" y="3251200"/>
          <p14:tracePt t="65005" x="5340350" y="3276600"/>
          <p14:tracePt t="65022" x="5322888" y="3295650"/>
          <p14:tracePt t="65038" x="5313363" y="3313113"/>
          <p14:tracePt t="65054" x="5313363" y="3322638"/>
          <p14:tracePt t="65071" x="5303838" y="3322638"/>
          <p14:tracePt t="65104" x="5303838" y="3330575"/>
          <p14:tracePt t="65106" x="5303838" y="3340100"/>
          <p14:tracePt t="65121" x="5303838" y="3348038"/>
          <p14:tracePt t="65138" x="5303838" y="3367088"/>
          <p14:tracePt t="65155" x="5303838" y="3394075"/>
          <p14:tracePt t="65171" x="5313363" y="3402013"/>
          <p14:tracePt t="65188" x="5322888" y="3411538"/>
          <p14:tracePt t="65205" x="5330825" y="3429000"/>
          <p14:tracePt t="65221" x="5340350" y="3429000"/>
          <p14:tracePt t="65256" x="5348288" y="3429000"/>
          <p14:tracePt t="65281" x="5348288" y="3438525"/>
          <p14:tracePt t="65288" x="5357813" y="3438525"/>
          <p14:tracePt t="65289" x="5367338" y="3438525"/>
          <p14:tracePt t="65304" x="5384800" y="3446463"/>
          <p14:tracePt t="65338" x="5394325" y="3446463"/>
          <p14:tracePt t="65339" x="5411788" y="3446463"/>
          <p14:tracePt t="65355" x="5456238" y="3446463"/>
          <p14:tracePt t="65372" x="5473700" y="3446463"/>
          <p14:tracePt t="65388" x="5500688" y="3446463"/>
          <p14:tracePt t="65405" x="5518150" y="3446463"/>
          <p14:tracePt t="65422" x="5545138" y="3446463"/>
          <p14:tracePt t="65438" x="5572125" y="3438525"/>
          <p14:tracePt t="65455" x="5581650" y="3429000"/>
          <p14:tracePt t="65472" x="5608638" y="3419475"/>
          <p14:tracePt t="65472" x="5608638" y="3411538"/>
          <p14:tracePt t="65489" x="5626100" y="3402013"/>
          <p14:tracePt t="65505" x="5634038" y="3384550"/>
          <p14:tracePt t="65522" x="5653088" y="3375025"/>
          <p14:tracePt t="65538" x="5661025" y="3357563"/>
          <p14:tracePt t="65555" x="5661025" y="3348038"/>
          <p14:tracePt t="65572" x="5670550" y="3330575"/>
          <p14:tracePt t="65590" x="5670550" y="3313113"/>
          <p14:tracePt t="65605" x="5670550" y="3303588"/>
          <p14:tracePt t="65621" x="5670550" y="3276600"/>
          <p14:tracePt t="65639" x="5670550" y="3259138"/>
          <p14:tracePt t="65655" x="5670550" y="3232150"/>
          <p14:tracePt t="65671" x="5680075" y="3224213"/>
          <p14:tracePt t="65688" x="5680075" y="3197225"/>
          <p14:tracePt t="65704" x="5680075" y="3170238"/>
          <p14:tracePt t="65740" x="5680075" y="3160713"/>
          <p14:tracePt t="65741" x="5680075" y="3152775"/>
          <p14:tracePt t="65755" x="5670550" y="3143250"/>
          <p14:tracePt t="65771" x="5661025" y="3125788"/>
          <p14:tracePt t="65787" x="5634038" y="3108325"/>
          <p14:tracePt t="65805" x="5599113" y="3098800"/>
          <p14:tracePt t="65822" x="5562600" y="3081338"/>
          <p14:tracePt t="65838" x="5518150" y="3071813"/>
          <p14:tracePt t="65855" x="5473700" y="3071813"/>
          <p14:tracePt t="65871" x="5456238" y="3071813"/>
          <p14:tracePt t="65888" x="5429250" y="3071813"/>
          <p14:tracePt t="65904" x="5402263" y="3089275"/>
          <p14:tracePt t="65923" x="5375275" y="3116263"/>
          <p14:tracePt t="65939" x="5357813" y="3125788"/>
          <p14:tracePt t="65955" x="5340350" y="3152775"/>
          <p14:tracePt t="65972" x="5330825" y="3179763"/>
          <p14:tracePt t="65989" x="5322888" y="3197225"/>
          <p14:tracePt t="66005" x="5303838" y="3232150"/>
          <p14:tracePt t="66023" x="5286375" y="3268663"/>
          <p14:tracePt t="66038" x="5286375" y="3295650"/>
          <p14:tracePt t="66038" x="5276850" y="3303588"/>
          <p14:tracePt t="66056" x="5268913" y="3348038"/>
          <p14:tracePt t="66072" x="5268913" y="3384550"/>
          <p14:tracePt t="66089" x="5259388" y="3419475"/>
          <p14:tracePt t="66107" x="5259388" y="3438525"/>
          <p14:tracePt t="66122" x="5259388" y="3465513"/>
          <p14:tracePt t="66139" x="5276850" y="3473450"/>
          <p14:tracePt t="66155" x="5286375" y="3490913"/>
          <p14:tracePt t="66196" x="5295900" y="3490913"/>
          <p14:tracePt t="66203" x="5322888" y="3490913"/>
          <p14:tracePt t="66210" x="5348288" y="3490913"/>
          <p14:tracePt t="66222" x="5394325" y="3490913"/>
          <p14:tracePt t="66239" x="5446713" y="3490913"/>
          <p14:tracePt t="66256" x="5491163" y="3490913"/>
          <p14:tracePt t="66272" x="5537200" y="3490913"/>
          <p14:tracePt t="66289" x="5589588" y="3473450"/>
          <p14:tracePt t="66306" x="5616575" y="3446463"/>
          <p14:tracePt t="66322" x="5643563" y="3429000"/>
          <p14:tracePt t="66339" x="5670550" y="3411538"/>
          <p14:tracePt t="66355" x="5688013" y="3384550"/>
          <p14:tracePt t="66372" x="5697538" y="3375025"/>
          <p14:tracePt t="66389" x="5697538" y="3357563"/>
          <p14:tracePt t="66405" x="5697538" y="3330575"/>
          <p14:tracePt t="66422" x="5697538" y="3303588"/>
          <p14:tracePt t="66438" x="5697538" y="3295650"/>
          <p14:tracePt t="66455" x="5697538" y="3286125"/>
          <p14:tracePt t="66500" x="5697538" y="3276600"/>
          <p14:tracePt t="66513" x="5697538" y="3268663"/>
          <p14:tracePt t="66536" x="5688013" y="3259138"/>
          <p14:tracePt t="66559" x="5680075" y="3251200"/>
          <p14:tracePt t="66571" x="5670550" y="3251200"/>
          <p14:tracePt t="66590" x="5661025" y="3241675"/>
          <p14:tracePt t="66591" x="5653088" y="3241675"/>
          <p14:tracePt t="66605" x="5643563" y="3232150"/>
          <p14:tracePt t="66623" x="5634038" y="3224213"/>
          <p14:tracePt t="66639" x="5626100" y="3224213"/>
          <p14:tracePt t="66655" x="5608638" y="3224213"/>
          <p14:tracePt t="66780" x="5608638" y="3232150"/>
          <p14:tracePt t="66780" x="5608638" y="3241675"/>
          <p14:tracePt t="66789" x="5608638" y="3251200"/>
          <p14:tracePt t="66790" x="5608638" y="3286125"/>
          <p14:tracePt t="66805" x="5608638" y="3322638"/>
          <p14:tracePt t="66822" x="5616575" y="3348038"/>
          <p14:tracePt t="66841" x="5616575" y="3367088"/>
          <p14:tracePt t="66855" x="5626100" y="3367088"/>
          <p14:tracePt t="66872" x="5634038" y="3367088"/>
          <p14:tracePt t="66889" x="5661025" y="3375025"/>
          <p14:tracePt t="66905" x="5680075" y="3384550"/>
          <p14:tracePt t="66922" x="5732463" y="3384550"/>
          <p14:tracePt t="66939" x="5776913" y="3384550"/>
          <p14:tracePt t="66958" x="5830888" y="3384550"/>
          <p14:tracePt t="66972" x="5875338" y="3384550"/>
          <p14:tracePt t="66989" x="5938838" y="3384550"/>
          <p14:tracePt t="67005" x="5965825" y="3375025"/>
          <p14:tracePt t="67398" x="5965825" y="3357563"/>
          <p14:tracePt t="67407" x="5946775" y="3357563"/>
          <p14:tracePt t="67408" x="5919788" y="3367088"/>
          <p14:tracePt t="67412" x="5875338" y="3384550"/>
          <p14:tracePt t="67412" x="0" y="0"/>
        </p14:tracePtLst>
        <p14:tracePtLst>
          <p14:tracePt t="67955" x="3813175" y="4340225"/>
          <p14:tracePt t="68073" x="3803650" y="4340225"/>
          <p14:tracePt t="68079" x="3786188" y="4322763"/>
          <p14:tracePt t="68082" x="3776663" y="4303713"/>
          <p14:tracePt t="68082" x="3768725" y="4303713"/>
          <p14:tracePt t="68091" x="3741738" y="4276725"/>
          <p14:tracePt t="68108" x="3705225" y="4259263"/>
          <p14:tracePt t="68126" x="3670300" y="4241800"/>
          <p14:tracePt t="68126" x="3660775" y="4241800"/>
          <p14:tracePt t="68141" x="3633788" y="4232275"/>
          <p14:tracePt t="68158" x="3589338" y="4214813"/>
          <p14:tracePt t="68177" x="3562350" y="4205288"/>
          <p14:tracePt t="68191" x="3536950" y="4205288"/>
          <p14:tracePt t="68213" x="3517900" y="4205288"/>
          <p14:tracePt t="68225" x="3500438" y="4205288"/>
          <p14:tracePt t="68241" x="3482975" y="4205288"/>
          <p14:tracePt t="68241" x="3473450" y="4205288"/>
          <p14:tracePt t="68256" x="3446463" y="4205288"/>
          <p14:tracePt t="68290" x="3411538" y="4214813"/>
          <p14:tracePt t="68291" x="3394075" y="4224338"/>
          <p14:tracePt t="68291" x="3384550" y="4224338"/>
          <p14:tracePt t="68307" x="3357563" y="4241800"/>
          <p14:tracePt t="68323" x="3330575" y="4251325"/>
          <p14:tracePt t="68323" x="3330575" y="4259263"/>
          <p14:tracePt t="68343" x="3313113" y="4276725"/>
          <p14:tracePt t="68356" x="3295650" y="4286250"/>
          <p14:tracePt t="68374" x="3295650" y="4313238"/>
          <p14:tracePt t="68389" x="3295650" y="4330700"/>
          <p14:tracePt t="68406" x="3295650" y="4375150"/>
          <p14:tracePt t="68426" x="3295650" y="4402138"/>
          <p14:tracePt t="68439" x="3295650" y="4446588"/>
          <p14:tracePt t="68439" x="3295650" y="4456113"/>
          <p14:tracePt t="68456" x="3303588" y="4483100"/>
          <p14:tracePt t="68473" x="3313113" y="4500563"/>
          <p14:tracePt t="68489" x="3322638" y="4518025"/>
          <p14:tracePt t="68506" x="3340100" y="4527550"/>
          <p14:tracePt t="68523" x="3357563" y="4554538"/>
          <p14:tracePt t="68541" x="3375025" y="4572000"/>
          <p14:tracePt t="68555" x="3411538" y="4598988"/>
          <p14:tracePt t="68572" x="3473450" y="4643438"/>
          <p14:tracePt t="68589" x="3517900" y="4670425"/>
          <p14:tracePt t="68605" x="3562350" y="4687888"/>
          <p14:tracePt t="68622" x="3608388" y="4697413"/>
          <p14:tracePt t="68639" x="3643313" y="4705350"/>
          <p14:tracePt t="68656" x="3714750" y="4724400"/>
          <p14:tracePt t="68672" x="3786188" y="4732338"/>
          <p14:tracePt t="68688" x="3848100" y="4732338"/>
          <p14:tracePt t="68705" x="3902075" y="4732338"/>
          <p14:tracePt t="68722" x="3946525" y="4714875"/>
          <p14:tracePt t="68739" x="3983038" y="4697413"/>
          <p14:tracePt t="68756" x="4010025" y="4660900"/>
          <p14:tracePt t="68772" x="4037013" y="4608513"/>
          <p14:tracePt t="68789" x="4044950" y="4581525"/>
          <p14:tracePt t="68806" x="4054475" y="4545013"/>
          <p14:tracePt t="68823" x="4054475" y="4510088"/>
          <p14:tracePt t="68839" x="4054475" y="4473575"/>
          <p14:tracePt t="68858" x="4054475" y="4446588"/>
          <p14:tracePt t="68874" x="4044950" y="4419600"/>
          <p14:tracePt t="68889" x="4027488" y="4394200"/>
          <p14:tracePt t="68907" x="3990975" y="4357688"/>
          <p14:tracePt t="68924" x="3938588" y="4330700"/>
          <p14:tracePt t="68940" x="3884613" y="4313238"/>
          <p14:tracePt t="68957" x="3813175" y="4295775"/>
          <p14:tracePt t="68973" x="3751263" y="4286250"/>
          <p14:tracePt t="68973" x="3741738" y="4286250"/>
          <p14:tracePt t="68991" x="3687763" y="4286250"/>
          <p14:tracePt t="69007" x="3625850" y="4286250"/>
          <p14:tracePt t="69026" x="3598863" y="4286250"/>
          <p14:tracePt t="69039" x="3581400" y="4286250"/>
          <p14:tracePt t="69056" x="3554413" y="4303713"/>
          <p14:tracePt t="69056" x="3544888" y="4303713"/>
          <p14:tracePt t="69074" x="3527425" y="4313238"/>
          <p14:tracePt t="69089" x="3509963" y="4330700"/>
          <p14:tracePt t="69107" x="3482975" y="4348163"/>
          <p14:tracePt t="69107" x="3473450" y="4357688"/>
          <p14:tracePt t="69124" x="3455988" y="4384675"/>
          <p14:tracePt t="69140" x="3438525" y="4419600"/>
          <p14:tracePt t="69157" x="3429000" y="4446588"/>
          <p14:tracePt t="69173" x="3419475" y="4473575"/>
          <p14:tracePt t="69190" x="3419475" y="4500563"/>
          <p14:tracePt t="69207" x="3429000" y="4527550"/>
          <p14:tracePt t="69224" x="3438525" y="4554538"/>
          <p14:tracePt t="69240" x="3446463" y="4581525"/>
          <p14:tracePt t="69257" x="3509963" y="4616450"/>
          <p14:tracePt t="69274" x="3581400" y="4643438"/>
          <p14:tracePt t="69290" x="3687763" y="4679950"/>
          <p14:tracePt t="69307" x="3822700" y="4705350"/>
          <p14:tracePt t="69325" x="3973513" y="4714875"/>
          <p14:tracePt t="69340" x="4133850" y="4714875"/>
          <p14:tracePt t="69357" x="4340225" y="4714875"/>
          <p14:tracePt t="69374" x="4491038" y="4714875"/>
          <p14:tracePt t="69391" x="4625975" y="4687888"/>
          <p14:tracePt t="69407" x="4741863" y="4670425"/>
          <p14:tracePt t="69424" x="4840288" y="4652963"/>
          <p14:tracePt t="69440" x="4919663" y="4625975"/>
          <p14:tracePt t="69457" x="5000625" y="4616450"/>
          <p14:tracePt t="69474" x="5081588" y="4589463"/>
          <p14:tracePt t="69490" x="5160963" y="4545013"/>
          <p14:tracePt t="69506" x="5232400" y="4483100"/>
          <p14:tracePt t="69524" x="5286375" y="4429125"/>
          <p14:tracePt t="69540" x="5330825" y="4375150"/>
          <p14:tracePt t="69540" x="5340350" y="4375150"/>
          <p14:tracePt t="69559" x="5367338" y="4340225"/>
          <p14:tracePt t="69574" x="5384800" y="4313238"/>
          <p14:tracePt t="69590" x="5402263" y="4303713"/>
          <p14:tracePt t="69607" x="5411788" y="4295775"/>
          <p14:tracePt t="69623" x="5411788" y="4276725"/>
          <p14:tracePt t="69642" x="5419725" y="4268788"/>
          <p14:tracePt t="69657" x="5438775" y="4251325"/>
          <p14:tracePt t="69674" x="5446713" y="4224338"/>
          <p14:tracePt t="69690" x="5473700" y="4197350"/>
          <p14:tracePt t="69707" x="5491163" y="4179888"/>
          <p14:tracePt t="69723" x="5537200" y="4125913"/>
          <p14:tracePt t="69740" x="5562600" y="4108450"/>
          <p14:tracePt t="69757" x="5599113" y="4081463"/>
          <p14:tracePt t="69773" x="5616575" y="4062413"/>
          <p14:tracePt t="69791" x="5634038" y="4054475"/>
          <p14:tracePt t="69807" x="5653088" y="4054475"/>
          <p14:tracePt t="69824" x="5661025" y="4054475"/>
          <p14:tracePt t="69840" x="5688013" y="4054475"/>
          <p14:tracePt t="69857" x="5705475" y="4054475"/>
          <p14:tracePt t="69873" x="5732463" y="4054475"/>
          <p14:tracePt t="69889" x="5768975" y="4054475"/>
          <p14:tracePt t="69906" x="5803900" y="4054475"/>
          <p14:tracePt t="69923" x="5840413" y="4062413"/>
          <p14:tracePt t="69940" x="5867400" y="4071938"/>
          <p14:tracePt t="69956" x="5884863" y="4071938"/>
          <p14:tracePt t="69974" x="5894388" y="4081463"/>
          <p14:tracePt t="69991" x="5911850" y="4098925"/>
          <p14:tracePt t="70007" x="5946775" y="4160838"/>
          <p14:tracePt t="70023" x="5965825" y="4214813"/>
          <p14:tracePt t="70041" x="5965825" y="4268788"/>
          <p14:tracePt t="70058" x="5973763" y="4313238"/>
          <p14:tracePt t="70073" x="5973763" y="4348163"/>
          <p14:tracePt t="70091" x="5973763" y="4375150"/>
          <p14:tracePt t="70107" x="5973763" y="4384675"/>
          <p14:tracePt t="70123" x="5973763" y="4411663"/>
          <p14:tracePt t="70140" x="5965825" y="4438650"/>
          <p14:tracePt t="70157" x="5946775" y="4465638"/>
          <p14:tracePt t="70174" x="5929313" y="4510088"/>
          <p14:tracePt t="70191" x="5902325" y="4554538"/>
          <p14:tracePt t="70208" x="5884863" y="4589463"/>
          <p14:tracePt t="70224" x="5857875" y="4643438"/>
          <p14:tracePt t="70241" x="5830888" y="4687888"/>
          <p14:tracePt t="70257" x="5813425" y="4714875"/>
          <p14:tracePt t="70273" x="5803900" y="4741863"/>
          <p14:tracePt t="70334" x="5795963" y="4741863"/>
          <p14:tracePt t="70346" x="5786438" y="4741863"/>
          <p14:tracePt t="70350" x="5776913" y="4741863"/>
          <p14:tracePt t="70363" x="5768975" y="4741863"/>
          <p14:tracePt t="70367" x="5759450" y="4741863"/>
          <p14:tracePt t="70373" x="5751513" y="4741863"/>
          <p14:tracePt t="70391" x="5732463" y="4741863"/>
          <p14:tracePt t="70407" x="5724525" y="4741863"/>
          <p14:tracePt t="70424" x="5705475" y="4732338"/>
          <p14:tracePt t="70462" x="5688013" y="4705350"/>
          <p14:tracePt t="70473" x="5670550" y="4679950"/>
          <p14:tracePt t="70475" x="5670550" y="4643438"/>
          <p14:tracePt t="70491" x="5661025" y="4598988"/>
          <p14:tracePt t="70507" x="5661025" y="4537075"/>
          <p14:tracePt t="70524" x="5661025" y="4491038"/>
          <p14:tracePt t="70541" x="5661025" y="4456113"/>
          <p14:tracePt t="70557" x="5661025" y="4419600"/>
          <p14:tracePt t="70575" x="5661025" y="4402138"/>
          <p14:tracePt t="70590" x="5661025" y="4384675"/>
          <p14:tracePt t="70607" x="5661025" y="4367213"/>
          <p14:tracePt t="70623" x="5670550" y="4357688"/>
          <p14:tracePt t="70640" x="5688013" y="4340225"/>
          <p14:tracePt t="70657" x="5688013" y="4330700"/>
          <p14:tracePt t="70673" x="5705475" y="4322763"/>
          <p14:tracePt t="70690" x="5715000" y="4313238"/>
          <p14:tracePt t="70706" x="5724525" y="4303713"/>
          <p14:tracePt t="70724" x="5759450" y="4295775"/>
          <p14:tracePt t="70741" x="5786438" y="4295775"/>
          <p14:tracePt t="70757" x="5813425" y="4295775"/>
          <p14:tracePt t="70774" x="5830888" y="4295775"/>
          <p14:tracePt t="70791" x="5840413" y="4295775"/>
          <p14:tracePt t="70858" x="5848350" y="4295775"/>
          <p14:tracePt t="70866" x="5857875" y="4295775"/>
          <p14:tracePt t="70867" x="5857875" y="4303713"/>
          <p14:tracePt t="70874" x="5867400" y="4322763"/>
          <p14:tracePt t="70892" x="5867400" y="4348163"/>
          <p14:tracePt t="70908" x="5875338" y="4367213"/>
          <p14:tracePt t="70924" x="5875338" y="4394200"/>
          <p14:tracePt t="70941" x="5884863" y="4411663"/>
          <p14:tracePt t="70958" x="5894388" y="4429125"/>
          <p14:tracePt t="70974" x="5894388" y="4438650"/>
          <p14:tracePt t="70991" x="5894388" y="4465638"/>
          <p14:tracePt t="71007" x="5894388" y="4500563"/>
          <p14:tracePt t="71024" x="5894388" y="4527550"/>
          <p14:tracePt t="71040" x="5894388" y="4572000"/>
          <p14:tracePt t="71058" x="5884863" y="4598988"/>
          <p14:tracePt t="71075" x="5884863" y="4625975"/>
          <p14:tracePt t="71091" x="5875338" y="4643438"/>
          <p14:tracePt t="71108" x="5875338" y="4660900"/>
          <p14:tracePt t="71124" x="5867400" y="4670425"/>
          <p14:tracePt t="71141" x="5857875" y="4687888"/>
          <p14:tracePt t="71157" x="5848350" y="4697413"/>
          <p14:tracePt t="71174" x="5830888" y="4705350"/>
          <p14:tracePt t="71191" x="5813425" y="4724400"/>
          <p14:tracePt t="71207" x="5795963" y="4724400"/>
          <p14:tracePt t="71225" x="5776913" y="4724400"/>
          <p14:tracePt t="71241" x="5768975" y="4724400"/>
          <p14:tracePt t="71258" x="5751513" y="4724400"/>
          <p14:tracePt t="71275" x="5732463" y="4724400"/>
          <p14:tracePt t="71291" x="5715000" y="4724400"/>
          <p14:tracePt t="71307" x="5670550" y="4670425"/>
          <p14:tracePt t="71307" x="5661025" y="4660900"/>
          <p14:tracePt t="71327" x="5643563" y="4608513"/>
          <p14:tracePt t="71342" x="5643563" y="4562475"/>
          <p14:tracePt t="71358" x="5634038" y="4510088"/>
          <p14:tracePt t="71375" x="5634038" y="4473575"/>
          <p14:tracePt t="71391" x="5643563" y="4438650"/>
          <p14:tracePt t="71408" x="5653088" y="4429125"/>
          <p14:tracePt t="71426" x="5661025" y="4411663"/>
          <p14:tracePt t="71441" x="5670550" y="4411663"/>
          <p14:tracePt t="71458" x="5680075" y="4402138"/>
          <p14:tracePt t="71474" x="5688013" y="4394200"/>
          <p14:tracePt t="71491" x="5697538" y="4394200"/>
          <p14:tracePt t="71508" x="5715000" y="4394200"/>
          <p14:tracePt t="71524" x="5768975" y="4384675"/>
          <p14:tracePt t="71542" x="5776913" y="4384675"/>
          <p14:tracePt t="71558" x="5786438" y="4384675"/>
          <p14:tracePt t="71574" x="5803900" y="4394200"/>
          <p14:tracePt t="71591" x="5813425" y="4394200"/>
          <p14:tracePt t="71608" x="5840413" y="4419600"/>
          <p14:tracePt t="71625" x="5857875" y="4438650"/>
          <p14:tracePt t="71642" x="5884863" y="4465638"/>
          <p14:tracePt t="71658" x="5894388" y="4483100"/>
          <p14:tracePt t="71673" x="5894388" y="4510088"/>
          <p14:tracePt t="71690" x="5902325" y="4527550"/>
          <p14:tracePt t="71708" x="5911850" y="4545013"/>
          <p14:tracePt t="71726" x="5911850" y="4562475"/>
          <p14:tracePt t="71780" x="5911850" y="4572000"/>
          <p14:tracePt t="71865" x="5919788" y="4572000"/>
          <p14:tracePt t="71869" x="5929313" y="4572000"/>
          <p14:tracePt t="71880" x="5965825" y="4572000"/>
          <p14:tracePt t="71880" x="6018213" y="4572000"/>
          <p14:tracePt t="71890" x="6099175" y="4572000"/>
          <p14:tracePt t="71907" x="6153150" y="4572000"/>
          <p14:tracePt t="71924" x="6205538" y="4572000"/>
          <p14:tracePt t="71940" x="6232525" y="4572000"/>
          <p14:tracePt t="71958" x="6242050" y="4572000"/>
          <p14:tracePt t="72853" x="0" y="0"/>
        </p14:tracePtLst>
      </p14:laserTrace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131762"/>
            <a:ext cx="8229600" cy="1143000"/>
          </a:xfrm>
        </p:spPr>
        <p:txBody>
          <a:bodyPr>
            <a:normAutofit/>
          </a:bodyPr>
          <a:lstStyle/>
          <a:p>
            <a:r>
              <a:rPr lang="en-US" dirty="0" smtClean="0"/>
              <a:t>Analysis of </a:t>
            </a:r>
            <a:r>
              <a:rPr lang="en-US" dirty="0"/>
              <a:t>LTI </a:t>
            </a:r>
            <a:r>
              <a:rPr lang="en-US" dirty="0" smtClean="0"/>
              <a:t>Systems</a:t>
            </a:r>
            <a:endParaRPr lang="en-US" dirty="0"/>
          </a:p>
        </p:txBody>
      </p:sp>
      <p:sp>
        <p:nvSpPr>
          <p:cNvPr id="4" name="TextBox 3"/>
          <p:cNvSpPr txBox="1"/>
          <p:nvPr/>
        </p:nvSpPr>
        <p:spPr>
          <a:xfrm>
            <a:off x="504900" y="1251427"/>
            <a:ext cx="3664401" cy="400110"/>
          </a:xfrm>
          <a:prstGeom prst="rect">
            <a:avLst/>
          </a:prstGeom>
          <a:noFill/>
        </p:spPr>
        <p:txBody>
          <a:bodyPr wrap="none" rtlCol="0">
            <a:spAutoFit/>
          </a:bodyPr>
          <a:lstStyle/>
          <a:p>
            <a:r>
              <a:rPr lang="en-IN" sz="2000" b="1" dirty="0" smtClean="0"/>
              <a:t>Laplace Transform of LTI Systems</a:t>
            </a:r>
            <a:endParaRPr lang="en-IN" sz="2000" b="1" dirty="0"/>
          </a:p>
        </p:txBody>
      </p:sp>
      <p:grpSp>
        <p:nvGrpSpPr>
          <p:cNvPr id="22" name="Group 21"/>
          <p:cNvGrpSpPr/>
          <p:nvPr/>
        </p:nvGrpSpPr>
        <p:grpSpPr>
          <a:xfrm>
            <a:off x="4169301" y="832744"/>
            <a:ext cx="3717655" cy="618738"/>
            <a:chOff x="4169301" y="832744"/>
            <a:chExt cx="3717655" cy="618738"/>
          </a:xfrm>
        </p:grpSpPr>
        <p:sp>
          <p:nvSpPr>
            <p:cNvPr id="5" name="TextBox 4"/>
            <p:cNvSpPr txBox="1"/>
            <p:nvPr/>
          </p:nvSpPr>
          <p:spPr>
            <a:xfrm>
              <a:off x="5220072" y="832744"/>
              <a:ext cx="2666884" cy="400110"/>
            </a:xfrm>
            <a:prstGeom prst="rect">
              <a:avLst/>
            </a:prstGeom>
            <a:noFill/>
          </p:spPr>
          <p:txBody>
            <a:bodyPr wrap="none" rtlCol="0">
              <a:spAutoFit/>
            </a:bodyPr>
            <a:lstStyle/>
            <a:p>
              <a:r>
                <a:rPr lang="en-IN" sz="2000" b="1" dirty="0" smtClean="0"/>
                <a:t>Solution – free + forced</a:t>
              </a:r>
              <a:endParaRPr lang="en-IN" sz="2000" b="1" dirty="0"/>
            </a:p>
          </p:txBody>
        </p:sp>
        <p:cxnSp>
          <p:nvCxnSpPr>
            <p:cNvPr id="7" name="Straight Arrow Connector 6"/>
            <p:cNvCxnSpPr>
              <a:stCxn id="4" idx="3"/>
              <a:endCxn id="5" idx="1"/>
            </p:cNvCxnSpPr>
            <p:nvPr/>
          </p:nvCxnSpPr>
          <p:spPr>
            <a:xfrm flipV="1">
              <a:off x="4169301" y="1032799"/>
              <a:ext cx="1050771" cy="41868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p:nvGrpSpPr>
        <p:grpSpPr>
          <a:xfrm>
            <a:off x="4169301" y="1451482"/>
            <a:ext cx="3045809" cy="485865"/>
            <a:chOff x="4169301" y="1451482"/>
            <a:chExt cx="3045809" cy="485865"/>
          </a:xfrm>
        </p:grpSpPr>
        <p:sp>
          <p:nvSpPr>
            <p:cNvPr id="6" name="TextBox 5"/>
            <p:cNvSpPr txBox="1"/>
            <p:nvPr/>
          </p:nvSpPr>
          <p:spPr>
            <a:xfrm>
              <a:off x="5232772" y="1537237"/>
              <a:ext cx="1982338" cy="400110"/>
            </a:xfrm>
            <a:prstGeom prst="rect">
              <a:avLst/>
            </a:prstGeom>
            <a:noFill/>
          </p:spPr>
          <p:txBody>
            <a:bodyPr wrap="none" rtlCol="0">
              <a:spAutoFit/>
            </a:bodyPr>
            <a:lstStyle/>
            <a:p>
              <a:r>
                <a:rPr lang="en-IN" sz="2000" b="1" dirty="0" smtClean="0"/>
                <a:t>Stability Analysis</a:t>
              </a:r>
              <a:endParaRPr lang="en-IN" sz="2000" b="1" dirty="0"/>
            </a:p>
          </p:txBody>
        </p:sp>
        <p:cxnSp>
          <p:nvCxnSpPr>
            <p:cNvPr id="8" name="Straight Arrow Connector 7"/>
            <p:cNvCxnSpPr>
              <a:stCxn id="4" idx="3"/>
              <a:endCxn id="6" idx="1"/>
            </p:cNvCxnSpPr>
            <p:nvPr/>
          </p:nvCxnSpPr>
          <p:spPr>
            <a:xfrm>
              <a:off x="4169301" y="1451482"/>
              <a:ext cx="1063471" cy="28581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pic>
        <p:nvPicPr>
          <p:cNvPr id="12"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31332" t="31126" r="32260" b="57552"/>
          <a:stretch/>
        </p:blipFill>
        <p:spPr bwMode="auto">
          <a:xfrm>
            <a:off x="1526869" y="2981782"/>
            <a:ext cx="6334431" cy="11074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14"/>
          <p:cNvSpPr/>
          <p:nvPr/>
        </p:nvSpPr>
        <p:spPr>
          <a:xfrm>
            <a:off x="7380312" y="5517232"/>
            <a:ext cx="432048" cy="2536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Rectangle 15"/>
          <p:cNvSpPr/>
          <p:nvPr/>
        </p:nvSpPr>
        <p:spPr>
          <a:xfrm>
            <a:off x="4169301" y="4203886"/>
            <a:ext cx="216024" cy="15669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6" name="Group 25"/>
          <p:cNvGrpSpPr/>
          <p:nvPr/>
        </p:nvGrpSpPr>
        <p:grpSpPr>
          <a:xfrm>
            <a:off x="4169301" y="1451482"/>
            <a:ext cx="4978149" cy="1031965"/>
            <a:chOff x="4169301" y="1451482"/>
            <a:chExt cx="4978149" cy="1031965"/>
          </a:xfrm>
        </p:grpSpPr>
        <p:cxnSp>
          <p:nvCxnSpPr>
            <p:cNvPr id="18" name="Straight Arrow Connector 17"/>
            <p:cNvCxnSpPr>
              <a:stCxn id="4" idx="3"/>
            </p:cNvCxnSpPr>
            <p:nvPr/>
          </p:nvCxnSpPr>
          <p:spPr>
            <a:xfrm>
              <a:off x="4169301" y="1451482"/>
              <a:ext cx="1024999" cy="89801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5283572" y="2083337"/>
              <a:ext cx="3863878" cy="400110"/>
            </a:xfrm>
            <a:prstGeom prst="rect">
              <a:avLst/>
            </a:prstGeom>
            <a:noFill/>
          </p:spPr>
          <p:txBody>
            <a:bodyPr wrap="none" rtlCol="0">
              <a:spAutoFit/>
            </a:bodyPr>
            <a:lstStyle/>
            <a:p>
              <a:r>
                <a:rPr lang="en-IN" sz="2000" b="1" dirty="0" smtClean="0"/>
                <a:t>Dynamic characteristic parameters</a:t>
              </a:r>
              <a:endParaRPr lang="en-IN" sz="2000" b="1" dirty="0"/>
            </a:p>
          </p:txBody>
        </p:sp>
      </p:grpSp>
      <p:sp>
        <p:nvSpPr>
          <p:cNvPr id="27" name="AutoShape 2" descr="See the source image"/>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AutoShape 4" descr="See the source image"/>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34" name="Group 33"/>
          <p:cNvGrpSpPr/>
          <p:nvPr/>
        </p:nvGrpSpPr>
        <p:grpSpPr>
          <a:xfrm>
            <a:off x="1438275" y="4159250"/>
            <a:ext cx="5800725" cy="1760775"/>
            <a:chOff x="2517775" y="4921250"/>
            <a:chExt cx="5800725" cy="1760775"/>
          </a:xfrm>
        </p:grpSpPr>
        <p:pic>
          <p:nvPicPr>
            <p:cNvPr id="819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7775" y="4921250"/>
              <a:ext cx="5800725" cy="176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4956944" y="5288136"/>
              <a:ext cx="354584" cy="461665"/>
            </a:xfrm>
            <a:prstGeom prst="rect">
              <a:avLst/>
            </a:prstGeom>
            <a:noFill/>
          </p:spPr>
          <p:txBody>
            <a:bodyPr wrap="none" rtlCol="0">
              <a:spAutoFit/>
            </a:bodyPr>
            <a:lstStyle/>
            <a:p>
              <a:r>
                <a:rPr lang="en-IN" sz="2400" dirty="0" smtClean="0"/>
                <a:t>X</a:t>
              </a:r>
              <a:endParaRPr lang="en-IN" sz="2400" dirty="0"/>
            </a:p>
          </p:txBody>
        </p:sp>
      </p:grpSp>
      <p:pic>
        <p:nvPicPr>
          <p:cNvPr id="35" name="Audio 3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345600726"/>
      </p:ext>
    </p:extLst>
  </p:cSld>
  <p:clrMapOvr>
    <a:masterClrMapping/>
  </p:clrMapOvr>
  <mc:AlternateContent xmlns:mc="http://schemas.openxmlformats.org/markup-compatibility/2006" xmlns:p14="http://schemas.microsoft.com/office/powerpoint/2010/main">
    <mc:Choice Requires="p14">
      <p:transition spd="slow" p14:dur="2000" advTm="48877"/>
    </mc:Choice>
    <mc:Fallback xmlns="">
      <p:transition spd="slow" advTm="488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35"/>
                </p:tgtEl>
              </p:cMediaNode>
            </p:audio>
          </p:childTnLst>
        </p:cTn>
      </p:par>
    </p:tnLst>
    <p:bldLst>
      <p:bldP spid="4" grpId="0"/>
    </p:bldLst>
  </p:timing>
  <p:extLst>
    <p:ext uri="{3A86A75C-4F4B-4683-9AE1-C65F6400EC91}">
      <p14:laserTraceLst xmlns:p14="http://schemas.microsoft.com/office/powerpoint/2010/main">
        <p14:tracePtLst>
          <p14:tracePt t="21312" x="5313363" y="1231900"/>
          <p14:tracePt t="21321" x="5348288" y="1231900"/>
          <p14:tracePt t="21322" x="5384800" y="1231900"/>
          <p14:tracePt t="21332" x="5411788" y="1231900"/>
          <p14:tracePt t="21348" x="5438775" y="1231900"/>
          <p14:tracePt t="21365" x="5491163" y="1231900"/>
          <p14:tracePt t="21385" x="5527675" y="1250950"/>
          <p14:tracePt t="21400" x="5562600" y="1250950"/>
          <p14:tracePt t="21416" x="5608638" y="1258888"/>
          <p14:tracePt t="21433" x="5643563" y="1258888"/>
          <p14:tracePt t="21450" x="5680075" y="1268413"/>
          <p14:tracePt t="21466" x="5715000" y="1268413"/>
          <p14:tracePt t="21483" x="5741988" y="1268413"/>
          <p14:tracePt t="21500" x="5776913" y="1268413"/>
          <p14:tracePt t="21516" x="5803900" y="1268413"/>
          <p14:tracePt t="21533" x="5830888" y="1268413"/>
          <p14:tracePt t="21549" x="5857875" y="1268413"/>
          <p14:tracePt t="21567" x="5875338" y="1268413"/>
          <p14:tracePt t="21583" x="5894388" y="1268413"/>
          <p14:tracePt t="21599" x="5911850" y="1276350"/>
          <p14:tracePt t="21617" x="5965825" y="1285875"/>
          <p14:tracePt t="21633" x="6010275" y="1285875"/>
          <p14:tracePt t="21650" x="6081713" y="1295400"/>
          <p14:tracePt t="21668" x="6161088" y="1312863"/>
          <p14:tracePt t="21682" x="6232525" y="1322388"/>
          <p14:tracePt t="21700" x="6348413" y="1339850"/>
          <p14:tracePt t="21733" x="6446838" y="1357313"/>
          <p14:tracePt t="21735" x="6510338" y="1357313"/>
          <p14:tracePt t="21749" x="6581775" y="1366838"/>
          <p14:tracePt t="21767" x="6643688" y="1366838"/>
          <p14:tracePt t="21784" x="6697663" y="1366838"/>
          <p14:tracePt t="21799" x="6759575" y="1374775"/>
          <p14:tracePt t="21817" x="6813550" y="1374775"/>
          <p14:tracePt t="21832" x="6867525" y="1384300"/>
          <p14:tracePt t="21849" x="6911975" y="1384300"/>
          <p14:tracePt t="21868" x="6946900" y="1384300"/>
          <p14:tracePt t="21884" x="7000875" y="1384300"/>
          <p14:tracePt t="21900" x="7054850" y="1384300"/>
          <p14:tracePt t="21916" x="7134225" y="1384300"/>
          <p14:tracePt t="21933" x="7205663" y="1384300"/>
          <p14:tracePt t="21950" x="7286625" y="1384300"/>
          <p14:tracePt t="21966" x="7375525" y="1384300"/>
          <p14:tracePt t="21983" x="7456488" y="1374775"/>
          <p14:tracePt t="22000" x="7562850" y="1366838"/>
          <p14:tracePt t="22018" x="7653338" y="1347788"/>
          <p14:tracePt t="22034" x="7732713" y="1330325"/>
          <p14:tracePt t="22049" x="7813675" y="1312863"/>
          <p14:tracePt t="22067" x="7875588" y="1295400"/>
          <p14:tracePt t="22084" x="7920038" y="1276350"/>
          <p14:tracePt t="22100" x="7956550" y="1268413"/>
          <p14:tracePt t="22117" x="7974013" y="1250950"/>
          <p14:tracePt t="22132" x="7983538" y="1241425"/>
          <p14:tracePt t="22150" x="7991475" y="1231900"/>
          <p14:tracePt t="22166" x="7991475" y="1223963"/>
          <p14:tracePt t="22183" x="7991475" y="1214438"/>
          <p14:tracePt t="22199" x="8001000" y="1204913"/>
          <p14:tracePt t="22216" x="8001000" y="1187450"/>
          <p14:tracePt t="22233" x="8001000" y="1169988"/>
          <p14:tracePt t="22250" x="8001000" y="1152525"/>
          <p14:tracePt t="22268" x="8001000" y="1133475"/>
          <p14:tracePt t="22283" x="8001000" y="1116013"/>
          <p14:tracePt t="22300" x="8001000" y="1098550"/>
          <p14:tracePt t="22316" x="7983538" y="1071563"/>
          <p14:tracePt t="22333" x="7966075" y="1044575"/>
          <p14:tracePt t="22351" x="7947025" y="1009650"/>
          <p14:tracePt t="22367" x="7912100" y="982663"/>
          <p14:tracePt t="22384" x="7867650" y="955675"/>
          <p14:tracePt t="22400" x="7759700" y="884238"/>
          <p14:tracePt t="22417" x="7661275" y="847725"/>
          <p14:tracePt t="22434" x="7545388" y="822325"/>
          <p14:tracePt t="22450" x="7456488" y="795338"/>
          <p14:tracePt t="22467" x="7340600" y="768350"/>
          <p14:tracePt t="22483" x="7224713" y="758825"/>
          <p14:tracePt t="22500" x="7143750" y="750888"/>
          <p14:tracePt t="22500" x="7134225" y="750888"/>
          <p14:tracePt t="22518" x="7072313" y="741363"/>
          <p14:tracePt t="22533" x="7010400" y="731838"/>
          <p14:tracePt t="22551" x="6973888" y="731838"/>
          <p14:tracePt t="22567" x="6929438" y="731838"/>
          <p14:tracePt t="22583" x="6884988" y="731838"/>
          <p14:tracePt t="22600" x="6831013" y="731838"/>
          <p14:tracePt t="22617" x="6804025" y="731838"/>
          <p14:tracePt t="22634" x="6759575" y="731838"/>
          <p14:tracePt t="22650" x="6724650" y="731838"/>
          <p14:tracePt t="22667" x="6697663" y="731838"/>
          <p14:tracePt t="22684" x="6670675" y="731838"/>
          <p14:tracePt t="22700" x="6634163" y="741363"/>
          <p14:tracePt t="22717" x="6599238" y="741363"/>
          <p14:tracePt t="22734" x="6572250" y="758825"/>
          <p14:tracePt t="22750" x="6537325" y="768350"/>
          <p14:tracePt t="22766" x="6510338" y="785813"/>
          <p14:tracePt t="22784" x="6500813" y="803275"/>
          <p14:tracePt t="22801" x="6483350" y="822325"/>
          <p14:tracePt t="22817" x="6456363" y="839788"/>
          <p14:tracePt t="22834" x="6429375" y="866775"/>
          <p14:tracePt t="22850" x="6411913" y="901700"/>
          <p14:tracePt t="22867" x="6384925" y="938213"/>
          <p14:tracePt t="22867" x="6375400" y="938213"/>
          <p14:tracePt t="22886" x="6348413" y="965200"/>
          <p14:tracePt t="22900" x="6340475" y="990600"/>
          <p14:tracePt t="22900" x="6330950" y="1000125"/>
          <p14:tracePt t="22919" x="6323013" y="1017588"/>
          <p14:tracePt t="22935" x="6313488" y="1036638"/>
          <p14:tracePt t="22950" x="6303963" y="1054100"/>
          <p14:tracePt t="22967" x="6303963" y="1071563"/>
          <p14:tracePt t="22984" x="6303963" y="1089025"/>
          <p14:tracePt t="23000" x="6303963" y="1108075"/>
          <p14:tracePt t="23018" x="6303963" y="1116013"/>
          <p14:tracePt t="23034" x="6303963" y="1125538"/>
          <p14:tracePt t="23050" x="6313488" y="1143000"/>
          <p14:tracePt t="23095" x="6323013" y="1143000"/>
          <p14:tracePt t="23101" x="6330950" y="1143000"/>
          <p14:tracePt t="23113" x="6340475" y="1152525"/>
          <p14:tracePt t="23118" x="6348413" y="1152525"/>
          <p14:tracePt t="23153" x="6357938" y="1152525"/>
          <p14:tracePt t="23169" x="6367463" y="1152525"/>
          <p14:tracePt t="23170" x="6375400" y="1152525"/>
          <p14:tracePt t="23183" x="6384925" y="1160463"/>
          <p14:tracePt t="23200" x="6394450" y="1160463"/>
          <p14:tracePt t="23218" x="6402388" y="1160463"/>
          <p14:tracePt t="23234" x="6411913" y="1160463"/>
          <p14:tracePt t="23250" x="6429375" y="1179513"/>
          <p14:tracePt t="23267" x="6446838" y="1179513"/>
          <p14:tracePt t="23283" x="6465888" y="1187450"/>
          <p14:tracePt t="23300" x="6491288" y="1196975"/>
          <p14:tracePt t="23317" x="6527800" y="1204913"/>
          <p14:tracePt t="23334" x="6562725" y="1214438"/>
          <p14:tracePt t="23350" x="6616700" y="1231900"/>
          <p14:tracePt t="23367" x="6670675" y="1250950"/>
          <p14:tracePt t="23384" x="6732588" y="1258888"/>
          <p14:tracePt t="23399" x="6796088" y="1268413"/>
          <p14:tracePt t="23417" x="6848475" y="1276350"/>
          <p14:tracePt t="23433" x="6946900" y="1285875"/>
          <p14:tracePt t="23449" x="7000875" y="1285875"/>
          <p14:tracePt t="23466" x="7054850" y="1285875"/>
          <p14:tracePt t="23483" x="7108825" y="1285875"/>
          <p14:tracePt t="23499" x="7180263" y="1285875"/>
          <p14:tracePt t="23516" x="7269163" y="1285875"/>
          <p14:tracePt t="23533" x="7348538" y="1285875"/>
          <p14:tracePt t="23550" x="7439025" y="1285875"/>
          <p14:tracePt t="23550" x="7446963" y="1285875"/>
          <p14:tracePt t="23570" x="7510463" y="1285875"/>
          <p14:tracePt t="23584" x="7572375" y="1285875"/>
          <p14:tracePt t="23600" x="7634288" y="1285875"/>
          <p14:tracePt t="23618" x="7688263" y="1285875"/>
          <p14:tracePt t="23634" x="7732713" y="1285875"/>
          <p14:tracePt t="23651" x="7759700" y="1285875"/>
          <p14:tracePt t="23667" x="7777163" y="1285875"/>
          <p14:tracePt t="23684" x="7796213" y="1276350"/>
          <p14:tracePt t="23700" x="7813675" y="1276350"/>
          <p14:tracePt t="23718" x="7831138" y="1268413"/>
          <p14:tracePt t="23734" x="7858125" y="1250950"/>
          <p14:tracePt t="23750" x="7885113" y="1231900"/>
          <p14:tracePt t="23768" x="7894638" y="1204913"/>
          <p14:tracePt t="23785" x="7902575" y="1187450"/>
          <p14:tracePt t="23801" x="7902575" y="1169988"/>
          <p14:tracePt t="23817" x="7902575" y="1152525"/>
          <p14:tracePt t="23833" x="7902575" y="1125538"/>
          <p14:tracePt t="23850" x="7902575" y="1098550"/>
          <p14:tracePt t="23867" x="7894638" y="1071563"/>
          <p14:tracePt t="23884" x="7894638" y="1036638"/>
          <p14:tracePt t="23902" x="7885113" y="1009650"/>
          <p14:tracePt t="23916" x="7875588" y="982663"/>
          <p14:tracePt t="23934" x="7823200" y="946150"/>
          <p14:tracePt t="23951" x="7742238" y="893763"/>
          <p14:tracePt t="23968" x="7626350" y="857250"/>
          <p14:tracePt t="23984" x="7500938" y="803275"/>
          <p14:tracePt t="24001" x="7340600" y="750888"/>
          <p14:tracePt t="24018" x="7242175" y="723900"/>
          <p14:tracePt t="24034" x="7153275" y="704850"/>
          <p14:tracePt t="24051" x="7081838" y="704850"/>
          <p14:tracePt t="24067" x="7000875" y="704850"/>
          <p14:tracePt t="24084" x="6919913" y="704850"/>
          <p14:tracePt t="24101" x="6823075" y="704850"/>
          <p14:tracePt t="24101" x="6804025" y="704850"/>
          <p14:tracePt t="24118" x="6688138" y="704850"/>
          <p14:tracePt t="24134" x="6589713" y="704850"/>
          <p14:tracePt t="24150" x="6500813" y="714375"/>
          <p14:tracePt t="24167" x="6446838" y="723900"/>
          <p14:tracePt t="24184" x="6411913" y="731838"/>
          <p14:tracePt t="24200" x="6394450" y="741363"/>
          <p14:tracePt t="24217" x="6375400" y="750888"/>
          <p14:tracePt t="24233" x="6367463" y="768350"/>
          <p14:tracePt t="24251" x="6357938" y="785813"/>
          <p14:tracePt t="24267" x="6348413" y="812800"/>
          <p14:tracePt t="24284" x="6340475" y="857250"/>
          <p14:tracePt t="24301" x="6330950" y="911225"/>
          <p14:tracePt t="24318" x="6323013" y="946150"/>
          <p14:tracePt t="24335" x="6323013" y="990600"/>
          <p14:tracePt t="24350" x="6323013" y="1017588"/>
          <p14:tracePt t="24368" x="6330950" y="1036638"/>
          <p14:tracePt t="24384" x="6348413" y="1054100"/>
          <p14:tracePt t="24399" x="6367463" y="1062038"/>
          <p14:tracePt t="24417" x="6375400" y="1071563"/>
          <p14:tracePt t="24433" x="6394450" y="1071563"/>
          <p14:tracePt t="24450" x="6419850" y="1081088"/>
          <p14:tracePt t="24468" x="6473825" y="1081088"/>
          <p14:tracePt t="24484" x="6554788" y="1098550"/>
          <p14:tracePt t="24501" x="6643688" y="1116013"/>
          <p14:tracePt t="24518" x="6724650" y="1116013"/>
          <p14:tracePt t="24534" x="6848475" y="1125538"/>
          <p14:tracePt t="24551" x="6956425" y="1133475"/>
          <p14:tracePt t="24567" x="7054850" y="1133475"/>
          <p14:tracePt t="24567" x="7072313" y="1133475"/>
          <p14:tracePt t="24585" x="7143750" y="1133475"/>
          <p14:tracePt t="24601" x="7205663" y="1133475"/>
          <p14:tracePt t="24618" x="7251700" y="1133475"/>
          <p14:tracePt t="24634" x="7286625" y="1133475"/>
          <p14:tracePt t="24651" x="7313613" y="1133475"/>
          <p14:tracePt t="24669" x="7323138" y="1133475"/>
          <p14:tracePt t="24715" x="7331075" y="1133475"/>
          <p14:tracePt t="24735" x="7340600" y="1133475"/>
          <p14:tracePt t="24912" x="7331075" y="1152525"/>
          <p14:tracePt t="24915" x="7313613" y="1179513"/>
          <p14:tracePt t="24917" x="7277100" y="1223963"/>
          <p14:tracePt t="24937" x="7224713" y="1268413"/>
          <p14:tracePt t="24951" x="7180263" y="1322388"/>
          <p14:tracePt t="24967" x="7143750" y="1366838"/>
          <p14:tracePt t="24985" x="7116763" y="1393825"/>
          <p14:tracePt t="24985" x="0" y="0"/>
        </p14:tracePtLst>
        <p14:tracePtLst>
          <p14:tracePt t="27030" x="7027863" y="1625600"/>
          <p14:tracePt t="27218" x="7010400" y="1625600"/>
          <p14:tracePt t="27226" x="7000875" y="1625600"/>
          <p14:tracePt t="27229" x="6983413" y="1616075"/>
          <p14:tracePt t="27238" x="6929438" y="1608138"/>
          <p14:tracePt t="27238" x="6919913" y="1598613"/>
          <p14:tracePt t="27254" x="6875463" y="1589088"/>
          <p14:tracePt t="27268" x="6777038" y="1562100"/>
          <p14:tracePt t="27286" x="6715125" y="1544638"/>
          <p14:tracePt t="27303" x="6661150" y="1527175"/>
          <p14:tracePt t="27319" x="6599238" y="1517650"/>
          <p14:tracePt t="27339" x="6537325" y="1509713"/>
          <p14:tracePt t="27352" x="6456363" y="1490663"/>
          <p14:tracePt t="27369" x="6357938" y="1482725"/>
          <p14:tracePt t="27387" x="6269038" y="1473200"/>
          <p14:tracePt t="27402" x="6170613" y="1473200"/>
          <p14:tracePt t="27402" x="6161088" y="1473200"/>
          <p14:tracePt t="27434" x="6081713" y="1473200"/>
          <p14:tracePt t="27435" x="6027738" y="1465263"/>
          <p14:tracePt t="27451" x="5965825" y="1465263"/>
          <p14:tracePt t="27468" x="5911850" y="1465263"/>
          <p14:tracePt t="27485" x="5867400" y="1465263"/>
          <p14:tracePt t="27503" x="5840413" y="1465263"/>
          <p14:tracePt t="27518" x="5795963" y="1465263"/>
          <p14:tracePt t="27537" x="5768975" y="1473200"/>
          <p14:tracePt t="27552" x="5751513" y="1482725"/>
          <p14:tracePt t="27569" x="5705475" y="1500188"/>
          <p14:tracePt t="27587" x="5670550" y="1509713"/>
          <p14:tracePt t="27602" x="5643563" y="1527175"/>
          <p14:tracePt t="27618" x="5608638" y="1536700"/>
          <p14:tracePt t="27635" x="5581650" y="1544638"/>
          <p14:tracePt t="27652" x="5545138" y="1554163"/>
          <p14:tracePt t="27669" x="5510213" y="1562100"/>
          <p14:tracePt t="27686" x="5491163" y="1562100"/>
          <p14:tracePt t="27686" x="5483225" y="1562100"/>
          <p14:tracePt t="27702" x="5456238" y="1571625"/>
          <p14:tracePt t="27718" x="5438775" y="1571625"/>
          <p14:tracePt t="27736" x="5411788" y="1581150"/>
          <p14:tracePt t="27752" x="5394325" y="1589088"/>
          <p14:tracePt t="27769" x="5367338" y="1598613"/>
          <p14:tracePt t="27769" x="5367338" y="1608138"/>
          <p14:tracePt t="27788" x="5340350" y="1608138"/>
          <p14:tracePt t="27802" x="5313363" y="1616075"/>
          <p14:tracePt t="27818" x="5295900" y="1633538"/>
          <p14:tracePt t="27836" x="5268913" y="1652588"/>
          <p14:tracePt t="27852" x="5259388" y="1670050"/>
          <p14:tracePt t="27869" x="5251450" y="1697038"/>
          <p14:tracePt t="27886" x="5232400" y="1741488"/>
          <p14:tracePt t="27904" x="5232400" y="1776413"/>
          <p14:tracePt t="27919" x="5232400" y="1795463"/>
          <p14:tracePt t="27935" x="5232400" y="1822450"/>
          <p14:tracePt t="27954" x="5232400" y="1830388"/>
          <p14:tracePt t="27968" x="5232400" y="1839913"/>
          <p14:tracePt t="27986" x="5251450" y="1857375"/>
          <p14:tracePt t="28004" x="5268913" y="1866900"/>
          <p14:tracePt t="28019" x="5286375" y="1874838"/>
          <p14:tracePt t="28036" x="5303838" y="1884363"/>
          <p14:tracePt t="28052" x="5330825" y="1893888"/>
          <p14:tracePt t="28069" x="5367338" y="1901825"/>
          <p14:tracePt t="28086" x="5419725" y="1919288"/>
          <p14:tracePt t="28102" x="5500688" y="1919288"/>
          <p14:tracePt t="28119" x="5581650" y="1928813"/>
          <p14:tracePt t="28135" x="5715000" y="1955800"/>
          <p14:tracePt t="28153" x="5840413" y="1973263"/>
          <p14:tracePt t="28169" x="5938838" y="1973263"/>
          <p14:tracePt t="28187" x="6037263" y="1973263"/>
          <p14:tracePt t="28203" x="6116638" y="1973263"/>
          <p14:tracePt t="28219" x="6188075" y="1973263"/>
          <p14:tracePt t="28235" x="6251575" y="1990725"/>
          <p14:tracePt t="28254" x="6340475" y="2009775"/>
          <p14:tracePt t="28269" x="6419850" y="2027238"/>
          <p14:tracePt t="28285" x="6510338" y="2036763"/>
          <p14:tracePt t="28303" x="6599238" y="2044700"/>
          <p14:tracePt t="28319" x="6688138" y="2044700"/>
          <p14:tracePt t="28335" x="6769100" y="2044700"/>
          <p14:tracePt t="28354" x="6858000" y="2044700"/>
          <p14:tracePt t="28369" x="6973888" y="2044700"/>
          <p14:tracePt t="28386" x="7081838" y="2044700"/>
          <p14:tracePt t="28404" x="7170738" y="2044700"/>
          <p14:tracePt t="28419" x="7251700" y="2044700"/>
          <p14:tracePt t="28419" x="7259638" y="2044700"/>
          <p14:tracePt t="28437" x="7323138" y="2044700"/>
          <p14:tracePt t="28453" x="7375525" y="2044700"/>
          <p14:tracePt t="28453" x="7385050" y="2044700"/>
          <p14:tracePt t="28472" x="7419975" y="2044700"/>
          <p14:tracePt t="28486" x="7483475" y="2017713"/>
          <p14:tracePt t="28503" x="7537450" y="1982788"/>
          <p14:tracePt t="28519" x="7572375" y="1938338"/>
          <p14:tracePt t="28536" x="7589838" y="1893888"/>
          <p14:tracePt t="28554" x="7599363" y="1866900"/>
          <p14:tracePt t="28569" x="7599363" y="1839913"/>
          <p14:tracePt t="28586" x="7599363" y="1822450"/>
          <p14:tracePt t="28603" x="7562850" y="1768475"/>
          <p14:tracePt t="28620" x="7518400" y="1731963"/>
          <p14:tracePt t="28636" x="7446963" y="1679575"/>
          <p14:tracePt t="28653" x="7348538" y="1616075"/>
          <p14:tracePt t="28669" x="7251700" y="1554163"/>
          <p14:tracePt t="28686" x="7134225" y="1490663"/>
          <p14:tracePt t="28702" x="6991350" y="1438275"/>
          <p14:tracePt t="28702" x="6965950" y="1438275"/>
          <p14:tracePt t="28722" x="6848475" y="1393825"/>
          <p14:tracePt t="28736" x="6705600" y="1366838"/>
          <p14:tracePt t="28753" x="6562725" y="1347788"/>
          <p14:tracePt t="28770" x="6456363" y="1339850"/>
          <p14:tracePt t="28786" x="6375400" y="1339850"/>
          <p14:tracePt t="28803" x="6296025" y="1339850"/>
          <p14:tracePt t="28820" x="6224588" y="1347788"/>
          <p14:tracePt t="28837" x="6170613" y="1357313"/>
          <p14:tracePt t="28853" x="6089650" y="1374775"/>
          <p14:tracePt t="28870" x="6018213" y="1393825"/>
          <p14:tracePt t="28870" x="5991225" y="1401763"/>
          <p14:tracePt t="28902" x="5919788" y="1419225"/>
          <p14:tracePt t="28904" x="5830888" y="1446213"/>
          <p14:tracePt t="28904" x="5822950" y="1446213"/>
          <p14:tracePt t="28936" x="5688013" y="1500188"/>
          <p14:tracePt t="28938" x="5599113" y="1536700"/>
          <p14:tracePt t="28952" x="5465763" y="1589088"/>
          <p14:tracePt t="28970" x="5375275" y="1633538"/>
          <p14:tracePt t="28987" x="5295900" y="1679575"/>
          <p14:tracePt t="29004" x="5241925" y="1714500"/>
          <p14:tracePt t="29020" x="5214938" y="1741488"/>
          <p14:tracePt t="29036" x="5205413" y="1741488"/>
          <p14:tracePt t="29053" x="5197475" y="1751013"/>
          <p14:tracePt t="29070" x="5187950" y="1758950"/>
          <p14:tracePt t="29109" x="5187950" y="1768475"/>
          <p14:tracePt t="29121" x="5187950" y="1776413"/>
          <p14:tracePt t="29236" x="5187950" y="1768475"/>
          <p14:tracePt t="29303" x="0" y="0"/>
        </p14:tracePtLst>
        <p14:tracePtLst>
          <p14:tracePt t="31632" x="5348288" y="2054225"/>
          <p14:tracePt t="31763" x="5357813" y="2044700"/>
          <p14:tracePt t="31793" x="5357813" y="2036763"/>
          <p14:tracePt t="31795" x="5367338" y="2036763"/>
          <p14:tracePt t="31803" x="5411788" y="2009775"/>
          <p14:tracePt t="31821" x="5465763" y="2009775"/>
          <p14:tracePt t="31838" x="5537200" y="2009775"/>
          <p14:tracePt t="31854" x="5608638" y="2009775"/>
          <p14:tracePt t="31871" x="5688013" y="2009775"/>
          <p14:tracePt t="31871" x="5697538" y="2009775"/>
          <p14:tracePt t="31904" x="5768975" y="2009775"/>
          <p14:tracePt t="31906" x="5840413" y="2009775"/>
          <p14:tracePt t="31906" x="5848350" y="2009775"/>
          <p14:tracePt t="31922" x="5919788" y="2009775"/>
          <p14:tracePt t="31938" x="6000750" y="2009775"/>
          <p14:tracePt t="31954" x="6108700" y="2017713"/>
          <p14:tracePt t="31971" x="6251575" y="2044700"/>
          <p14:tracePt t="31988" x="6357938" y="2054225"/>
          <p14:tracePt t="32005" x="6473825" y="2071688"/>
          <p14:tracePt t="32021" x="6643688" y="2081213"/>
          <p14:tracePt t="32038" x="6777038" y="2089150"/>
          <p14:tracePt t="32054" x="6919913" y="2098675"/>
          <p14:tracePt t="32071" x="7054850" y="2108200"/>
          <p14:tracePt t="32088" x="7180263" y="2125663"/>
          <p14:tracePt t="32105" x="7286625" y="2125663"/>
          <p14:tracePt t="32105" x="7296150" y="2125663"/>
          <p14:tracePt t="32122" x="7385050" y="2143125"/>
          <p14:tracePt t="32138" x="7466013" y="2143125"/>
          <p14:tracePt t="32154" x="7554913" y="2143125"/>
          <p14:tracePt t="32154" x="7572375" y="2143125"/>
          <p14:tracePt t="32172" x="7688263" y="2143125"/>
          <p14:tracePt t="32189" x="7831138" y="2143125"/>
          <p14:tracePt t="32205" x="8001000" y="2143125"/>
          <p14:tracePt t="32221" x="8188325" y="2143125"/>
          <p14:tracePt t="32237" x="8340725" y="2160588"/>
          <p14:tracePt t="32254" x="8466138" y="2170113"/>
          <p14:tracePt t="32270" x="8528050" y="2179638"/>
          <p14:tracePt t="32289" x="8562975" y="2187575"/>
          <p14:tracePt t="32304" x="8582025" y="2197100"/>
          <p14:tracePt t="32304" x="8589963" y="2197100"/>
          <p14:tracePt t="32322" x="8609013" y="2205038"/>
          <p14:tracePt t="32337" x="8634413" y="2205038"/>
          <p14:tracePt t="32354" x="8661400" y="2224088"/>
          <p14:tracePt t="32372" x="8688388" y="2232025"/>
          <p14:tracePt t="32388" x="8715375" y="2232025"/>
          <p14:tracePt t="32404" x="8759825" y="2259013"/>
          <p14:tracePt t="32421" x="8804275" y="2268538"/>
          <p14:tracePt t="32438" x="8823325" y="2276475"/>
          <p14:tracePt t="32454" x="8840788" y="2295525"/>
          <p14:tracePt t="32470" x="8848725" y="2295525"/>
          <p14:tracePt t="32533" x="8848725" y="2303463"/>
          <p14:tracePt t="32555" x="8848725" y="2312988"/>
          <p14:tracePt t="32570" x="8858250" y="2330450"/>
          <p14:tracePt t="32572" x="8858250" y="2339975"/>
          <p14:tracePt t="32587" x="8858250" y="2366963"/>
          <p14:tracePt t="32605" x="8867775" y="2374900"/>
          <p14:tracePt t="32621" x="8867775" y="2384425"/>
          <p14:tracePt t="32638" x="8867775" y="2411413"/>
          <p14:tracePt t="32655" x="8867775" y="2419350"/>
          <p14:tracePt t="32671" x="8867775" y="2473325"/>
          <p14:tracePt t="32688" x="8840788" y="2509838"/>
          <p14:tracePt t="32704" x="8813800" y="2544763"/>
          <p14:tracePt t="32721" x="8777288" y="2581275"/>
          <p14:tracePt t="32739" x="8742363" y="2608263"/>
          <p14:tracePt t="32755" x="8680450" y="2625725"/>
          <p14:tracePt t="32755" x="8670925" y="2633663"/>
          <p14:tracePt t="32772" x="8582025" y="2652713"/>
          <p14:tracePt t="32789" x="8456613" y="2687638"/>
          <p14:tracePt t="32805" x="8304213" y="2705100"/>
          <p14:tracePt t="32822" x="8161338" y="2705100"/>
          <p14:tracePt t="32837" x="8027988" y="2705100"/>
          <p14:tracePt t="32855" x="7902575" y="2705100"/>
          <p14:tracePt t="32871" x="7777163" y="2697163"/>
          <p14:tracePt t="32888" x="7653338" y="2679700"/>
          <p14:tracePt t="32906" x="7545388" y="2660650"/>
          <p14:tracePt t="32920" x="7394575" y="2643188"/>
          <p14:tracePt t="32938" x="7224713" y="2625725"/>
          <p14:tracePt t="32954" x="7045325" y="2608263"/>
          <p14:tracePt t="32972" x="6902450" y="2589213"/>
          <p14:tracePt t="32988" x="6796088" y="2589213"/>
          <p14:tracePt t="33005" x="6697663" y="2581275"/>
          <p14:tracePt t="33023" x="6634163" y="2571750"/>
          <p14:tracePt t="33038" x="6545263" y="2571750"/>
          <p14:tracePt t="33055" x="6465888" y="2562225"/>
          <p14:tracePt t="33070" x="6384925" y="2554288"/>
          <p14:tracePt t="33088" x="6323013" y="2536825"/>
          <p14:tracePt t="33105" x="6259513" y="2527300"/>
          <p14:tracePt t="33121" x="6180138" y="2509838"/>
          <p14:tracePt t="33138" x="6116638" y="2500313"/>
          <p14:tracePt t="33154" x="6037263" y="2482850"/>
          <p14:tracePt t="33172" x="5973763" y="2473325"/>
          <p14:tracePt t="33188" x="5919788" y="2465388"/>
          <p14:tracePt t="33205" x="5857875" y="2455863"/>
          <p14:tracePt t="33222" x="5813425" y="2446338"/>
          <p14:tracePt t="33238" x="5776913" y="2446338"/>
          <p14:tracePt t="33238" x="5768975" y="2438400"/>
          <p14:tracePt t="33256" x="5732463" y="2428875"/>
          <p14:tracePt t="33272" x="5715000" y="2419350"/>
          <p14:tracePt t="33288" x="5705475" y="2411413"/>
          <p14:tracePt t="33305" x="5697538" y="2411413"/>
          <p14:tracePt t="33322" x="5688013" y="2393950"/>
          <p14:tracePt t="33338" x="5670550" y="2384425"/>
          <p14:tracePt t="33355" x="5653088" y="2374900"/>
          <p14:tracePt t="33372" x="5634038" y="2357438"/>
          <p14:tracePt t="33404" x="5616575" y="2357438"/>
          <p14:tracePt t="33405" x="5589588" y="2339975"/>
          <p14:tracePt t="33405" x="5581650" y="2339975"/>
          <p14:tracePt t="33423" x="5572125" y="2339975"/>
          <p14:tracePt t="33438" x="5554663" y="2322513"/>
          <p14:tracePt t="33558" x="5554663" y="2312988"/>
          <p14:tracePt t="33566" x="5554663" y="2303463"/>
          <p14:tracePt t="33575" x="5554663" y="2286000"/>
          <p14:tracePt t="33587" x="5562600" y="2268538"/>
          <p14:tracePt t="33604" x="5572125" y="2251075"/>
          <p14:tracePt t="33622" x="5572125" y="2232025"/>
          <p14:tracePt t="33640" x="5581650" y="2232025"/>
          <p14:tracePt t="33655" x="5581650" y="2224088"/>
          <p14:tracePt t="33672" x="5589588" y="2205038"/>
          <p14:tracePt t="33687" x="5616575" y="2197100"/>
          <p14:tracePt t="33704" x="5634038" y="2170113"/>
          <p14:tracePt t="33720" x="5661025" y="2152650"/>
          <p14:tracePt t="33737" x="5705475" y="2133600"/>
          <p14:tracePt t="33754" x="5768975" y="2108200"/>
          <p14:tracePt t="33770" x="5813425" y="2081213"/>
          <p14:tracePt t="33788" x="5848350" y="2071688"/>
          <p14:tracePt t="33803" x="5894388" y="2062163"/>
          <p14:tracePt t="33820" x="5919788" y="2062163"/>
          <p14:tracePt t="33837" x="5938838" y="2054225"/>
          <p14:tracePt t="33853" x="5956300" y="2054225"/>
          <p14:tracePt t="33963" x="5956300" y="2071688"/>
          <p14:tracePt t="33964" x="5956300" y="2081213"/>
          <p14:tracePt t="33977" x="5929313" y="2133600"/>
          <p14:tracePt t="33979" x="5919788" y="2160588"/>
          <p14:tracePt t="33979" x="5911850" y="2170113"/>
          <p14:tracePt t="33989" x="0" y="0"/>
        </p14:tracePtLst>
      </p14:laserTrace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44462"/>
            <a:ext cx="8229600" cy="1143000"/>
          </a:xfrm>
        </p:spPr>
        <p:txBody>
          <a:bodyPr>
            <a:normAutofit/>
          </a:bodyPr>
          <a:lstStyle/>
          <a:p>
            <a:r>
              <a:rPr lang="en-US" dirty="0"/>
              <a:t>Analysis of LTI </a:t>
            </a:r>
            <a:r>
              <a:rPr lang="en-US" dirty="0" smtClean="0"/>
              <a:t>Systems</a:t>
            </a:r>
            <a:endParaRPr lang="en-US" dirty="0"/>
          </a:p>
        </p:txBody>
      </p:sp>
      <p:grpSp>
        <p:nvGrpSpPr>
          <p:cNvPr id="5" name="Group 4"/>
          <p:cNvGrpSpPr/>
          <p:nvPr/>
        </p:nvGrpSpPr>
        <p:grpSpPr>
          <a:xfrm>
            <a:off x="3275856" y="2372345"/>
            <a:ext cx="5183951" cy="928875"/>
            <a:chOff x="3275856" y="2564904"/>
            <a:chExt cx="5183951" cy="928875"/>
          </a:xfrm>
        </p:grpSpPr>
        <p:graphicFrame>
          <p:nvGraphicFramePr>
            <p:cNvPr id="6" name="Object 5"/>
            <p:cNvGraphicFramePr>
              <a:graphicFrameLocks noChangeAspect="1"/>
            </p:cNvGraphicFramePr>
            <p:nvPr>
              <p:extLst>
                <p:ext uri="{D42A27DB-BD31-4B8C-83A1-F6EECF244321}">
                  <p14:modId xmlns:p14="http://schemas.microsoft.com/office/powerpoint/2010/main" val="1023657631"/>
                </p:ext>
              </p:extLst>
            </p:nvPr>
          </p:nvGraphicFramePr>
          <p:xfrm>
            <a:off x="3275856" y="2564904"/>
            <a:ext cx="1944216" cy="928875"/>
          </p:xfrm>
          <a:graphic>
            <a:graphicData uri="http://schemas.openxmlformats.org/presentationml/2006/ole">
              <mc:AlternateContent xmlns:mc="http://schemas.openxmlformats.org/markup-compatibility/2006">
                <mc:Choice xmlns:v="urn:schemas-microsoft-com:vml" Requires="v">
                  <p:oleObj spid="_x0000_s14466" name="Equation" r:id="rId6" imgW="1091880" imgH="520560" progId="Equation.3">
                    <p:embed/>
                  </p:oleObj>
                </mc:Choice>
                <mc:Fallback>
                  <p:oleObj name="Equation" r:id="rId6" imgW="1091880" imgH="520560" progId="Equation.3">
                    <p:embed/>
                    <p:pic>
                      <p:nvPicPr>
                        <p:cNvPr id="0" name=""/>
                        <p:cNvPicPr>
                          <a:picLocks noChangeAspect="1" noChangeArrowheads="1"/>
                        </p:cNvPicPr>
                        <p:nvPr/>
                      </p:nvPicPr>
                      <p:blipFill>
                        <a:blip r:embed="rId7"/>
                        <a:srcRect/>
                        <a:stretch>
                          <a:fillRect/>
                        </a:stretch>
                      </p:blipFill>
                      <p:spPr bwMode="auto">
                        <a:xfrm>
                          <a:off x="3275856" y="2564904"/>
                          <a:ext cx="1944216" cy="928875"/>
                        </a:xfrm>
                        <a:prstGeom prst="rect">
                          <a:avLst/>
                        </a:prstGeom>
                        <a:solidFill>
                          <a:srgbClr val="DDDDDD"/>
                        </a:solidFill>
                        <a:ln>
                          <a:noFill/>
                        </a:ln>
                        <a:effectLst/>
                        <a:extLst/>
                      </p:spPr>
                    </p:pic>
                  </p:oleObj>
                </mc:Fallback>
              </mc:AlternateContent>
            </a:graphicData>
          </a:graphic>
        </p:graphicFrame>
        <p:sp>
          <p:nvSpPr>
            <p:cNvPr id="7" name="TextBox 6"/>
            <p:cNvSpPr txBox="1"/>
            <p:nvPr/>
          </p:nvSpPr>
          <p:spPr>
            <a:xfrm>
              <a:off x="5364088" y="2832718"/>
              <a:ext cx="3095719" cy="400110"/>
            </a:xfrm>
            <a:prstGeom prst="rect">
              <a:avLst/>
            </a:prstGeom>
            <a:noFill/>
          </p:spPr>
          <p:txBody>
            <a:bodyPr wrap="none" rtlCol="0">
              <a:spAutoFit/>
            </a:bodyPr>
            <a:lstStyle/>
            <a:p>
              <a:r>
                <a:rPr lang="en-IN" sz="2000" dirty="0" smtClean="0">
                  <a:latin typeface="Times New Roman" pitchFamily="18" charset="0"/>
                  <a:cs typeface="Times New Roman" pitchFamily="18" charset="0"/>
                </a:rPr>
                <a:t>for all zero initial conditions</a:t>
              </a:r>
              <a:endParaRPr lang="en-IN" sz="2000" dirty="0">
                <a:latin typeface="Times New Roman" pitchFamily="18" charset="0"/>
                <a:cs typeface="Times New Roman" pitchFamily="18" charset="0"/>
              </a:endParaRPr>
            </a:p>
          </p:txBody>
        </p:sp>
      </p:grpSp>
      <p:graphicFrame>
        <p:nvGraphicFramePr>
          <p:cNvPr id="8" name="Object 7"/>
          <p:cNvGraphicFramePr>
            <a:graphicFrameLocks noChangeAspect="1"/>
          </p:cNvGraphicFramePr>
          <p:nvPr>
            <p:extLst>
              <p:ext uri="{D42A27DB-BD31-4B8C-83A1-F6EECF244321}">
                <p14:modId xmlns:p14="http://schemas.microsoft.com/office/powerpoint/2010/main" val="2887820050"/>
              </p:ext>
            </p:extLst>
          </p:nvPr>
        </p:nvGraphicFramePr>
        <p:xfrm>
          <a:off x="760413" y="3717925"/>
          <a:ext cx="7364412" cy="461963"/>
        </p:xfrm>
        <a:graphic>
          <a:graphicData uri="http://schemas.openxmlformats.org/presentationml/2006/ole">
            <mc:AlternateContent xmlns:mc="http://schemas.openxmlformats.org/markup-compatibility/2006">
              <mc:Choice xmlns:v="urn:schemas-microsoft-com:vml" Requires="v">
                <p:oleObj spid="_x0000_s14467" name="Equation" r:id="rId8" imgW="4051080" imgH="253800" progId="Equation.3">
                  <p:embed/>
                </p:oleObj>
              </mc:Choice>
              <mc:Fallback>
                <p:oleObj name="Equation" r:id="rId8" imgW="4051080" imgH="253800" progId="Equation.3">
                  <p:embed/>
                  <p:pic>
                    <p:nvPicPr>
                      <p:cNvPr id="0" name=""/>
                      <p:cNvPicPr>
                        <a:picLocks noChangeAspect="1" noChangeArrowheads="1"/>
                      </p:cNvPicPr>
                      <p:nvPr/>
                    </p:nvPicPr>
                    <p:blipFill>
                      <a:blip r:embed="rId9"/>
                      <a:srcRect/>
                      <a:stretch>
                        <a:fillRect/>
                      </a:stretch>
                    </p:blipFill>
                    <p:spPr bwMode="auto">
                      <a:xfrm>
                        <a:off x="760413" y="3717925"/>
                        <a:ext cx="7364412" cy="461963"/>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9" name="Group 8"/>
          <p:cNvGrpSpPr/>
          <p:nvPr/>
        </p:nvGrpSpPr>
        <p:grpSpPr>
          <a:xfrm>
            <a:off x="107504" y="2372345"/>
            <a:ext cx="3024336" cy="1060268"/>
            <a:chOff x="107504" y="2372345"/>
            <a:chExt cx="3024336" cy="1060268"/>
          </a:xfrm>
        </p:grpSpPr>
        <p:sp>
          <p:nvSpPr>
            <p:cNvPr id="10" name="Down Arrow 9"/>
            <p:cNvSpPr/>
            <p:nvPr/>
          </p:nvSpPr>
          <p:spPr>
            <a:xfrm>
              <a:off x="2614024" y="2372345"/>
              <a:ext cx="517816" cy="10602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TextBox 10"/>
            <p:cNvSpPr txBox="1"/>
            <p:nvPr/>
          </p:nvSpPr>
          <p:spPr>
            <a:xfrm>
              <a:off x="107504" y="2578604"/>
              <a:ext cx="2506520" cy="461665"/>
            </a:xfrm>
            <a:prstGeom prst="rect">
              <a:avLst/>
            </a:prstGeom>
            <a:noFill/>
          </p:spPr>
          <p:txBody>
            <a:bodyPr wrap="none" rtlCol="0">
              <a:spAutoFit/>
            </a:bodyPr>
            <a:lstStyle/>
            <a:p>
              <a:r>
                <a:rPr lang="en-IN" sz="2400" b="1" dirty="0" smtClean="0">
                  <a:effectLst>
                    <a:outerShdw blurRad="38100" dist="38100" dir="2700000" algn="tl">
                      <a:srgbClr val="000000">
                        <a:alpha val="43137"/>
                      </a:srgbClr>
                    </a:outerShdw>
                  </a:effectLst>
                </a:rPr>
                <a:t>Laplace Transform</a:t>
              </a:r>
              <a:endParaRPr lang="en-IN" sz="2400" b="1" dirty="0">
                <a:effectLst>
                  <a:outerShdw blurRad="38100" dist="38100" dir="2700000" algn="tl">
                    <a:srgbClr val="000000">
                      <a:alpha val="43137"/>
                    </a:srgbClr>
                  </a:outerShdw>
                </a:effectLst>
              </a:endParaRPr>
            </a:p>
          </p:txBody>
        </p:sp>
      </p:grpSp>
      <p:graphicFrame>
        <p:nvGraphicFramePr>
          <p:cNvPr id="12" name="Object 11"/>
          <p:cNvGraphicFramePr>
            <a:graphicFrameLocks noChangeAspect="1"/>
          </p:cNvGraphicFramePr>
          <p:nvPr>
            <p:extLst>
              <p:ext uri="{D42A27DB-BD31-4B8C-83A1-F6EECF244321}">
                <p14:modId xmlns:p14="http://schemas.microsoft.com/office/powerpoint/2010/main" val="2290900898"/>
              </p:ext>
            </p:extLst>
          </p:nvPr>
        </p:nvGraphicFramePr>
        <p:xfrm>
          <a:off x="1023938" y="4616450"/>
          <a:ext cx="6257925" cy="809625"/>
        </p:xfrm>
        <a:graphic>
          <a:graphicData uri="http://schemas.openxmlformats.org/presentationml/2006/ole">
            <mc:AlternateContent xmlns:mc="http://schemas.openxmlformats.org/markup-compatibility/2006">
              <mc:Choice xmlns:v="urn:schemas-microsoft-com:vml" Requires="v">
                <p:oleObj spid="_x0000_s14468" name="Equation" r:id="rId10" imgW="3441600" imgH="444240" progId="Equation.3">
                  <p:embed/>
                </p:oleObj>
              </mc:Choice>
              <mc:Fallback>
                <p:oleObj name="Equation" r:id="rId10" imgW="3441600" imgH="444240" progId="Equation.3">
                  <p:embed/>
                  <p:pic>
                    <p:nvPicPr>
                      <p:cNvPr id="0" name=""/>
                      <p:cNvPicPr>
                        <a:picLocks noChangeAspect="1" noChangeArrowheads="1"/>
                      </p:cNvPicPr>
                      <p:nvPr/>
                    </p:nvPicPr>
                    <p:blipFill>
                      <a:blip r:embed="rId11"/>
                      <a:srcRect/>
                      <a:stretch>
                        <a:fillRect/>
                      </a:stretch>
                    </p:blipFill>
                    <p:spPr bwMode="auto">
                      <a:xfrm>
                        <a:off x="1023938" y="4616450"/>
                        <a:ext cx="6257925" cy="809625"/>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13" name="Group 12"/>
          <p:cNvGrpSpPr/>
          <p:nvPr/>
        </p:nvGrpSpPr>
        <p:grpSpPr>
          <a:xfrm>
            <a:off x="1835696" y="5491163"/>
            <a:ext cx="4176464" cy="835426"/>
            <a:chOff x="1664399" y="826173"/>
            <a:chExt cx="5424137" cy="1847222"/>
          </a:xfrm>
        </p:grpSpPr>
        <p:graphicFrame>
          <p:nvGraphicFramePr>
            <p:cNvPr id="14" name="Object 13"/>
            <p:cNvGraphicFramePr>
              <a:graphicFrameLocks noChangeAspect="1"/>
            </p:cNvGraphicFramePr>
            <p:nvPr>
              <p:extLst>
                <p:ext uri="{D42A27DB-BD31-4B8C-83A1-F6EECF244321}">
                  <p14:modId xmlns:p14="http://schemas.microsoft.com/office/powerpoint/2010/main" val="246240868"/>
                </p:ext>
              </p:extLst>
            </p:nvPr>
          </p:nvGraphicFramePr>
          <p:xfrm>
            <a:off x="3460956" y="893752"/>
            <a:ext cx="1789596" cy="1779643"/>
          </p:xfrm>
          <a:graphic>
            <a:graphicData uri="http://schemas.openxmlformats.org/presentationml/2006/ole">
              <mc:AlternateContent xmlns:mc="http://schemas.openxmlformats.org/markup-compatibility/2006">
                <mc:Choice xmlns:v="urn:schemas-microsoft-com:vml" Requires="v">
                  <p:oleObj spid="_x0000_s14469" name="Equation" r:id="rId12" imgW="317160" imgH="203040" progId="Equation.3">
                    <p:embed/>
                  </p:oleObj>
                </mc:Choice>
                <mc:Fallback>
                  <p:oleObj name="Equation" r:id="rId12" imgW="317160" imgH="203040" progId="Equation.3">
                    <p:embed/>
                    <p:pic>
                      <p:nvPicPr>
                        <p:cNvPr id="0" name=""/>
                        <p:cNvPicPr>
                          <a:picLocks noChangeAspect="1" noChangeArrowheads="1"/>
                        </p:cNvPicPr>
                        <p:nvPr/>
                      </p:nvPicPr>
                      <p:blipFill>
                        <a:blip r:embed="rId13"/>
                        <a:srcRect/>
                        <a:stretch>
                          <a:fillRect/>
                        </a:stretch>
                      </p:blipFill>
                      <p:spPr bwMode="auto">
                        <a:xfrm>
                          <a:off x="3460956" y="893752"/>
                          <a:ext cx="1789596" cy="1779643"/>
                        </a:xfrm>
                        <a:prstGeom prst="rect">
                          <a:avLst/>
                        </a:prstGeom>
                        <a:solidFill>
                          <a:schemeClr val="accent6">
                            <a:lumMod val="60000"/>
                            <a:lumOff val="40000"/>
                          </a:schemeClr>
                        </a:solidFill>
                        <a:ln>
                          <a:solidFill>
                            <a:srgbClr val="FF0000"/>
                          </a:solidFill>
                        </a:ln>
                      </p:spPr>
                    </p:pic>
                  </p:oleObj>
                </mc:Fallback>
              </mc:AlternateContent>
            </a:graphicData>
          </a:graphic>
        </p:graphicFrame>
        <p:cxnSp>
          <p:nvCxnSpPr>
            <p:cNvPr id="15" name="Straight Arrow Connector 14"/>
            <p:cNvCxnSpPr/>
            <p:nvPr/>
          </p:nvCxnSpPr>
          <p:spPr>
            <a:xfrm>
              <a:off x="1664399" y="1772815"/>
              <a:ext cx="1728193" cy="0"/>
            </a:xfrm>
            <a:prstGeom prst="straightConnector1">
              <a:avLst/>
            </a:prstGeom>
            <a:ln w="508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360343" y="1772815"/>
              <a:ext cx="1728193" cy="0"/>
            </a:xfrm>
            <a:prstGeom prst="straightConnector1">
              <a:avLst/>
            </a:prstGeom>
            <a:ln w="508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aphicFrame>
          <p:nvGraphicFramePr>
            <p:cNvPr id="17" name="Object 16"/>
            <p:cNvGraphicFramePr>
              <a:graphicFrameLocks noChangeAspect="1"/>
            </p:cNvGraphicFramePr>
            <p:nvPr>
              <p:extLst>
                <p:ext uri="{D42A27DB-BD31-4B8C-83A1-F6EECF244321}">
                  <p14:modId xmlns:p14="http://schemas.microsoft.com/office/powerpoint/2010/main" val="3608728974"/>
                </p:ext>
              </p:extLst>
            </p:nvPr>
          </p:nvGraphicFramePr>
          <p:xfrm>
            <a:off x="1921409" y="868295"/>
            <a:ext cx="964898" cy="1000389"/>
          </p:xfrm>
          <a:graphic>
            <a:graphicData uri="http://schemas.openxmlformats.org/presentationml/2006/ole">
              <mc:AlternateContent xmlns:mc="http://schemas.openxmlformats.org/markup-compatibility/2006">
                <mc:Choice xmlns:v="urn:schemas-microsoft-com:vml" Requires="v">
                  <p:oleObj spid="_x0000_s14470" name="Equation" r:id="rId14" imgW="368280" imgH="228600" progId="Equation.3">
                    <p:embed/>
                  </p:oleObj>
                </mc:Choice>
                <mc:Fallback>
                  <p:oleObj name="Equation" r:id="rId14" imgW="368280" imgH="228600" progId="Equation.3">
                    <p:embed/>
                    <p:pic>
                      <p:nvPicPr>
                        <p:cNvPr id="0" name=""/>
                        <p:cNvPicPr>
                          <a:picLocks noChangeAspect="1" noChangeArrowheads="1"/>
                        </p:cNvPicPr>
                        <p:nvPr/>
                      </p:nvPicPr>
                      <p:blipFill>
                        <a:blip r:embed="rId15"/>
                        <a:srcRect/>
                        <a:stretch>
                          <a:fillRect/>
                        </a:stretch>
                      </p:blipFill>
                      <p:spPr bwMode="auto">
                        <a:xfrm>
                          <a:off x="1921409" y="868295"/>
                          <a:ext cx="964898" cy="1000389"/>
                        </a:xfrm>
                        <a:prstGeom prst="rect">
                          <a:avLst/>
                        </a:prstGeom>
                        <a:noFill/>
                        <a:ln w="9525">
                          <a:noFill/>
                          <a:miter lim="800000"/>
                          <a:headEnd/>
                          <a:tailEnd/>
                        </a:ln>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693377087"/>
                </p:ext>
              </p:extLst>
            </p:nvPr>
          </p:nvGraphicFramePr>
          <p:xfrm>
            <a:off x="5595445" y="826173"/>
            <a:ext cx="1158703" cy="1003901"/>
          </p:xfrm>
          <a:graphic>
            <a:graphicData uri="http://schemas.openxmlformats.org/presentationml/2006/ole">
              <mc:AlternateContent xmlns:mc="http://schemas.openxmlformats.org/markup-compatibility/2006">
                <mc:Choice xmlns:v="urn:schemas-microsoft-com:vml" Requires="v">
                  <p:oleObj spid="_x0000_s14471" name="Equation" r:id="rId16" imgW="393480" imgH="228600" progId="Equation.3">
                    <p:embed/>
                  </p:oleObj>
                </mc:Choice>
                <mc:Fallback>
                  <p:oleObj name="Equation" r:id="rId16" imgW="393480" imgH="228600" progId="Equation.3">
                    <p:embed/>
                    <p:pic>
                      <p:nvPicPr>
                        <p:cNvPr id="0" name=""/>
                        <p:cNvPicPr>
                          <a:picLocks noChangeAspect="1" noChangeArrowheads="1"/>
                        </p:cNvPicPr>
                        <p:nvPr/>
                      </p:nvPicPr>
                      <p:blipFill>
                        <a:blip r:embed="rId17"/>
                        <a:srcRect/>
                        <a:stretch>
                          <a:fillRect/>
                        </a:stretch>
                      </p:blipFill>
                      <p:spPr bwMode="auto">
                        <a:xfrm>
                          <a:off x="5595445" y="826173"/>
                          <a:ext cx="1158703" cy="1003901"/>
                        </a:xfrm>
                        <a:prstGeom prst="rect">
                          <a:avLst/>
                        </a:prstGeom>
                        <a:noFill/>
                        <a:ln>
                          <a:noFill/>
                        </a:ln>
                        <a:extLst/>
                      </p:spPr>
                    </p:pic>
                  </p:oleObj>
                </mc:Fallback>
              </mc:AlternateContent>
            </a:graphicData>
          </a:graphic>
        </p:graphicFrame>
      </p:grpSp>
      <p:sp>
        <p:nvSpPr>
          <p:cNvPr id="19" name="TextBox 18"/>
          <p:cNvSpPr txBox="1"/>
          <p:nvPr/>
        </p:nvSpPr>
        <p:spPr>
          <a:xfrm>
            <a:off x="2339752" y="6351711"/>
            <a:ext cx="3383555" cy="461665"/>
          </a:xfrm>
          <a:prstGeom prst="rect">
            <a:avLst/>
          </a:prstGeom>
          <a:noFill/>
        </p:spPr>
        <p:txBody>
          <a:bodyPr wrap="none" rtlCol="0">
            <a:spAutoFit/>
          </a:bodyPr>
          <a:lstStyle/>
          <a:p>
            <a:r>
              <a:rPr lang="en-IN" sz="2400" b="1" dirty="0" smtClean="0">
                <a:solidFill>
                  <a:srgbClr val="FF0000"/>
                </a:solidFill>
                <a:effectLst>
                  <a:outerShdw blurRad="38100" dist="38100" dir="2700000" algn="tl">
                    <a:srgbClr val="000000">
                      <a:alpha val="43137"/>
                    </a:srgbClr>
                  </a:outerShdw>
                </a:effectLst>
              </a:rPr>
              <a:t>System Transfer Function</a:t>
            </a:r>
            <a:endParaRPr lang="en-IN" sz="2400" b="1" dirty="0">
              <a:solidFill>
                <a:srgbClr val="FF0000"/>
              </a:solidFill>
              <a:effectLst>
                <a:outerShdw blurRad="38100" dist="38100" dir="2700000" algn="tl">
                  <a:srgbClr val="000000">
                    <a:alpha val="43137"/>
                  </a:srgbClr>
                </a:outerShdw>
              </a:effectLst>
            </a:endParaRPr>
          </a:p>
        </p:txBody>
      </p:sp>
      <p:graphicFrame>
        <p:nvGraphicFramePr>
          <p:cNvPr id="20" name="Object 19"/>
          <p:cNvGraphicFramePr>
            <a:graphicFrameLocks noChangeAspect="1"/>
          </p:cNvGraphicFramePr>
          <p:nvPr>
            <p:extLst>
              <p:ext uri="{D42A27DB-BD31-4B8C-83A1-F6EECF244321}">
                <p14:modId xmlns:p14="http://schemas.microsoft.com/office/powerpoint/2010/main" val="3456939922"/>
              </p:ext>
            </p:extLst>
          </p:nvPr>
        </p:nvGraphicFramePr>
        <p:xfrm>
          <a:off x="309563" y="987425"/>
          <a:ext cx="8334375" cy="808038"/>
        </p:xfrm>
        <a:graphic>
          <a:graphicData uri="http://schemas.openxmlformats.org/presentationml/2006/ole">
            <mc:AlternateContent xmlns:mc="http://schemas.openxmlformats.org/markup-compatibility/2006">
              <mc:Choice xmlns:v="urn:schemas-microsoft-com:vml" Requires="v">
                <p:oleObj spid="_x0000_s14472" name="Equation" r:id="rId18" imgW="4584600" imgH="444240" progId="Equation.3">
                  <p:embed/>
                </p:oleObj>
              </mc:Choice>
              <mc:Fallback>
                <p:oleObj name="Equation" r:id="rId18" imgW="4584600" imgH="444240" progId="Equation.3">
                  <p:embed/>
                  <p:pic>
                    <p:nvPicPr>
                      <p:cNvPr id="0" name="Object 19"/>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09563" y="987425"/>
                        <a:ext cx="8334375" cy="808038"/>
                      </a:xfrm>
                      <a:prstGeom prst="rect">
                        <a:avLst/>
                      </a:prstGeom>
                      <a:solidFill>
                        <a:srgbClr val="FFFFCC"/>
                      </a:solidFill>
                      <a:ln w="25400">
                        <a:solidFill>
                          <a:srgbClr val="FF0000"/>
                        </a:solidFill>
                        <a:miter lim="800000"/>
                        <a:headEnd/>
                        <a:tailEnd/>
                      </a:ln>
                    </p:spPr>
                  </p:pic>
                </p:oleObj>
              </mc:Fallback>
            </mc:AlternateContent>
          </a:graphicData>
        </a:graphic>
      </p:graphicFrame>
      <p:pic>
        <p:nvPicPr>
          <p:cNvPr id="21" name="Audio 20">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0"/>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3715152244"/>
      </p:ext>
    </p:extLst>
  </p:cSld>
  <p:clrMapOvr>
    <a:masterClrMapping/>
  </p:clrMapOvr>
  <mc:AlternateContent xmlns:mc="http://schemas.openxmlformats.org/markup-compatibility/2006" xmlns:p14="http://schemas.microsoft.com/office/powerpoint/2010/main">
    <mc:Choice Requires="p14">
      <p:transition spd="slow" p14:dur="2000" advTm="72869"/>
    </mc:Choice>
    <mc:Fallback xmlns="">
      <p:transition spd="slow" advTm="728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down)">
                                      <p:cBhvr>
                                        <p:cTn id="3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21"/>
                </p:tgtEl>
              </p:cMediaNode>
            </p:audio>
          </p:childTnLst>
        </p:cTn>
      </p:par>
    </p:tnLst>
    <p:bldLst>
      <p:bldP spid="19" grpId="0"/>
    </p:bldLst>
  </p:timing>
  <p:extLst>
    <p:ext uri="{3A86A75C-4F4B-4683-9AE1-C65F6400EC91}">
      <p14:laserTraceLst xmlns:p14="http://schemas.microsoft.com/office/powerpoint/2010/main">
        <p14:tracePtLst>
          <p14:tracePt t="39792" x="3803650" y="3867150"/>
          <p14:tracePt t="39980" x="3813175" y="3867150"/>
          <p14:tracePt t="39988" x="3822700" y="3867150"/>
          <p14:tracePt t="39992" x="3830638" y="3857625"/>
          <p14:tracePt t="40000" x="3848100" y="3848100"/>
          <p14:tracePt t="40013" x="3867150" y="3848100"/>
          <p14:tracePt t="40025" x="3884613" y="3840163"/>
          <p14:tracePt t="40041" x="3919538" y="3840163"/>
          <p14:tracePt t="40058" x="3946525" y="3830638"/>
          <p14:tracePt t="40076" x="3973513" y="3822700"/>
          <p14:tracePt t="40093" x="3990975" y="3822700"/>
          <p14:tracePt t="40109" x="4010025" y="3813175"/>
          <p14:tracePt t="40126" x="4017963" y="3813175"/>
          <p14:tracePt t="40142" x="4054475" y="3813175"/>
          <p14:tracePt t="40159" x="4152900" y="3813175"/>
          <p14:tracePt t="40176" x="4224338" y="3822700"/>
          <p14:tracePt t="40193" x="4295775" y="3830638"/>
          <p14:tracePt t="40209" x="4367213" y="3830638"/>
          <p14:tracePt t="40209" x="4375150" y="3830638"/>
          <p14:tracePt t="40227" x="4419600" y="3830638"/>
          <p14:tracePt t="40243" x="4473575" y="3830638"/>
          <p14:tracePt t="40259" x="4527550" y="3830638"/>
          <p14:tracePt t="40276" x="4581525" y="3830638"/>
          <p14:tracePt t="40293" x="4633913" y="3830638"/>
          <p14:tracePt t="40293" x="4660900" y="3830638"/>
          <p14:tracePt t="40313" x="4714875" y="3830638"/>
          <p14:tracePt t="40325" x="4822825" y="3840163"/>
          <p14:tracePt t="40343" x="4919663" y="3840163"/>
          <p14:tracePt t="40359" x="5027613" y="3848100"/>
          <p14:tracePt t="40375" x="5143500" y="3867150"/>
          <p14:tracePt t="40393" x="5241925" y="3884613"/>
          <p14:tracePt t="40409" x="5348288" y="3894138"/>
          <p14:tracePt t="40442" x="5438775" y="3902075"/>
          <p14:tracePt t="40444" x="5510213" y="3919538"/>
          <p14:tracePt t="40459" x="5599113" y="3919538"/>
          <p14:tracePt t="40459" x="5608638" y="3929063"/>
          <p14:tracePt t="40476" x="5705475" y="3938588"/>
          <p14:tracePt t="40492" x="5803900" y="3956050"/>
          <p14:tracePt t="40509" x="5919788" y="3973513"/>
          <p14:tracePt t="40525" x="6054725" y="3990975"/>
          <p14:tracePt t="40543" x="6188075" y="4017963"/>
          <p14:tracePt t="40559" x="6323013" y="4037013"/>
          <p14:tracePt t="40575" x="6483350" y="4062413"/>
          <p14:tracePt t="40593" x="6572250" y="4071938"/>
          <p14:tracePt t="40609" x="6643688" y="4081463"/>
          <p14:tracePt t="40627" x="6670675" y="4081463"/>
          <p14:tracePt t="40642" x="6705600" y="4081463"/>
          <p14:tracePt t="40659" x="6769100" y="4081463"/>
          <p14:tracePt t="40693" x="6840538" y="4081463"/>
          <p14:tracePt t="40694" x="6911975" y="4081463"/>
          <p14:tracePt t="40694" x="6929438" y="4081463"/>
          <p14:tracePt t="40711" x="7000875" y="4098925"/>
          <p14:tracePt t="40726" x="7089775" y="4116388"/>
          <p14:tracePt t="40742" x="7161213" y="4133850"/>
          <p14:tracePt t="40761" x="7205663" y="4133850"/>
          <p14:tracePt t="40776" x="7242175" y="4143375"/>
          <p14:tracePt t="40793" x="7251700" y="4143375"/>
          <p14:tracePt t="40924" x="7232650" y="4160838"/>
          <p14:tracePt t="40926" x="7215188" y="4160838"/>
          <p14:tracePt t="40935" x="7170738" y="4170363"/>
          <p14:tracePt t="40942" x="7062788" y="4179888"/>
          <p14:tracePt t="40942" x="7054850" y="4179888"/>
          <p14:tracePt t="40959" x="6884988" y="4179888"/>
          <p14:tracePt t="40975" x="6688138" y="4179888"/>
          <p14:tracePt t="40992" x="6456363" y="4160838"/>
          <p14:tracePt t="40992" x="6419850" y="4152900"/>
          <p14:tracePt t="41012" x="6215063" y="4125913"/>
          <p14:tracePt t="41026" x="6000750" y="4089400"/>
          <p14:tracePt t="41026" x="5965825" y="4081463"/>
          <p14:tracePt t="41044" x="5768975" y="4054475"/>
          <p14:tracePt t="41059" x="5599113" y="4027488"/>
          <p14:tracePt t="41076" x="5411788" y="4000500"/>
          <p14:tracePt t="41093" x="5241925" y="3973513"/>
          <p14:tracePt t="41110" x="5045075" y="3946525"/>
          <p14:tracePt t="41126" x="4894263" y="3938588"/>
          <p14:tracePt t="41143" x="4697413" y="3938588"/>
          <p14:tracePt t="41160" x="4500563" y="3938588"/>
          <p14:tracePt t="41176" x="4357688" y="3929063"/>
          <p14:tracePt t="41176" x="4322763" y="3929063"/>
          <p14:tracePt t="41193" x="4152900" y="3902075"/>
          <p14:tracePt t="41210" x="4037013" y="3894138"/>
          <p14:tracePt t="41226" x="3919538" y="3875088"/>
          <p14:tracePt t="41244" x="3803650" y="3867150"/>
          <p14:tracePt t="41259" x="3697288" y="3867150"/>
          <p14:tracePt t="41276" x="3589338" y="3867150"/>
          <p14:tracePt t="41293" x="3446463" y="3857625"/>
          <p14:tracePt t="41310" x="3330575" y="3840163"/>
          <p14:tracePt t="41310" x="3295650" y="3830638"/>
          <p14:tracePt t="41330" x="3224213" y="3830638"/>
          <p14:tracePt t="41342" x="3098800" y="3813175"/>
          <p14:tracePt t="41342" x="3081338" y="3813175"/>
          <p14:tracePt t="41362" x="2965450" y="3813175"/>
          <p14:tracePt t="41376" x="2776538" y="3813175"/>
          <p14:tracePt t="41393" x="2660650" y="3813175"/>
          <p14:tracePt t="41410" x="2562225" y="3813175"/>
          <p14:tracePt t="41426" x="2490788" y="3822700"/>
          <p14:tracePt t="41426" x="2482850" y="3822700"/>
          <p14:tracePt t="41444" x="2438400" y="3830638"/>
          <p14:tracePt t="41459" x="2347913" y="3848100"/>
          <p14:tracePt t="41476" x="2241550" y="3875088"/>
          <p14:tracePt t="41494" x="2125663" y="3884613"/>
          <p14:tracePt t="41510" x="2000250" y="3884613"/>
          <p14:tracePt t="41526" x="1857375" y="3884613"/>
          <p14:tracePt t="41543" x="1679575" y="3884613"/>
          <p14:tracePt t="41560" x="1562100" y="3875088"/>
          <p14:tracePt t="41576" x="1490663" y="3875088"/>
          <p14:tracePt t="41593" x="1455738" y="3867150"/>
          <p14:tracePt t="41610" x="1428750" y="3867150"/>
          <p14:tracePt t="41627" x="1419225" y="3867150"/>
          <p14:tracePt t="41642" x="1401763" y="3857625"/>
          <p14:tracePt t="41659" x="1384300" y="3857625"/>
          <p14:tracePt t="41676" x="1357313" y="3857625"/>
          <p14:tracePt t="41693" x="1330325" y="3857625"/>
          <p14:tracePt t="41709" x="1312863" y="3857625"/>
          <p14:tracePt t="41727" x="1303338" y="3857625"/>
          <p14:tracePt t="41953" x="1322388" y="3857625"/>
          <p14:tracePt t="41956" x="1330325" y="3857625"/>
          <p14:tracePt t="41961" x="1374775" y="3867150"/>
          <p14:tracePt t="41961" x="1384300" y="3867150"/>
          <p14:tracePt t="41978" x="1419225" y="3894138"/>
          <p14:tracePt t="41994" x="1473200" y="3902075"/>
          <p14:tracePt t="42010" x="1536700" y="3919538"/>
          <p14:tracePt t="42010" x="0" y="0"/>
        </p14:tracePtLst>
        <p14:tracePtLst>
          <p14:tracePt t="45818" x="1803400" y="4741863"/>
          <p14:tracePt t="45927" x="1803400" y="4732338"/>
          <p14:tracePt t="45935" x="1795463" y="4724400"/>
          <p14:tracePt t="45938" x="1785938" y="4714875"/>
          <p14:tracePt t="45944" x="1768475" y="4697413"/>
          <p14:tracePt t="45961" x="1741488" y="4660900"/>
          <p14:tracePt t="45978" x="1697038" y="4616450"/>
          <p14:tracePt t="45995" x="1633538" y="4572000"/>
          <p14:tracePt t="46011" x="1581150" y="4545013"/>
          <p14:tracePt t="46028" x="1544638" y="4527550"/>
          <p14:tracePt t="46045" x="1509713" y="4518025"/>
          <p14:tracePt t="46063" x="1473200" y="4510088"/>
          <p14:tracePt t="46078" x="1438275" y="4500563"/>
          <p14:tracePt t="46096" x="1419225" y="4500563"/>
          <p14:tracePt t="46096" x="1411288" y="4500563"/>
          <p14:tracePt t="46113" x="1384300" y="4500563"/>
          <p14:tracePt t="46128" x="1347788" y="4491038"/>
          <p14:tracePt t="46162" x="1303338" y="4491038"/>
          <p14:tracePt t="46164" x="1250950" y="4491038"/>
          <p14:tracePt t="46179" x="1204913" y="4491038"/>
          <p14:tracePt t="46195" x="1169988" y="4500563"/>
          <p14:tracePt t="46211" x="1125538" y="4500563"/>
          <p14:tracePt t="46229" x="1089025" y="4500563"/>
          <p14:tracePt t="46245" x="1071563" y="4510088"/>
          <p14:tracePt t="46245" x="1062038" y="4510088"/>
          <p14:tracePt t="46263" x="1044575" y="4527550"/>
          <p14:tracePt t="46278" x="1027113" y="4537075"/>
          <p14:tracePt t="46295" x="1009650" y="4554538"/>
          <p14:tracePt t="46313" x="990600" y="4581525"/>
          <p14:tracePt t="46328" x="973138" y="4598988"/>
          <p14:tracePt t="46345" x="965200" y="4616450"/>
          <p14:tracePt t="46361" x="938213" y="4652963"/>
          <p14:tracePt t="46379" x="938213" y="4679950"/>
          <p14:tracePt t="46395" x="928688" y="4705350"/>
          <p14:tracePt t="46413" x="928688" y="4732338"/>
          <p14:tracePt t="46429" x="928688" y="4768850"/>
          <p14:tracePt t="46445" x="928688" y="4822825"/>
          <p14:tracePt t="46462" x="928688" y="4848225"/>
          <p14:tracePt t="46462" x="928688" y="4857750"/>
          <p14:tracePt t="46478" x="946150" y="4884738"/>
          <p14:tracePt t="46495" x="955675" y="4911725"/>
          <p14:tracePt t="46512" x="965200" y="4919663"/>
          <p14:tracePt t="46528" x="965200" y="4929188"/>
          <p14:tracePt t="46544" x="982663" y="4956175"/>
          <p14:tracePt t="46561" x="1000125" y="4983163"/>
          <p14:tracePt t="46578" x="1009650" y="5000625"/>
          <p14:tracePt t="46595" x="1027113" y="5018088"/>
          <p14:tracePt t="46611" x="1036638" y="5037138"/>
          <p14:tracePt t="46629" x="1054100" y="5045075"/>
          <p14:tracePt t="46645" x="1071563" y="5062538"/>
          <p14:tracePt t="46662" x="1081088" y="5072063"/>
          <p14:tracePt t="46678" x="1098550" y="5072063"/>
          <p14:tracePt t="46695" x="1125538" y="5089525"/>
          <p14:tracePt t="46712" x="1160463" y="5099050"/>
          <p14:tracePt t="46728" x="1214438" y="5108575"/>
          <p14:tracePt t="46745" x="1276350" y="5116513"/>
          <p14:tracePt t="46763" x="1312863" y="5116513"/>
          <p14:tracePt t="46779" x="1330325" y="5116513"/>
          <p14:tracePt t="46795" x="1347788" y="5116513"/>
          <p14:tracePt t="46813" x="1366838" y="5116513"/>
          <p14:tracePt t="46829" x="1384300" y="5116513"/>
          <p14:tracePt t="46845" x="1401763" y="5116513"/>
          <p14:tracePt t="46862" x="1438275" y="5116513"/>
          <p14:tracePt t="46879" x="1482725" y="5116513"/>
          <p14:tracePt t="46895" x="1527175" y="5116513"/>
          <p14:tracePt t="46912" x="1571625" y="5116513"/>
          <p14:tracePt t="46930" x="1616075" y="5116513"/>
          <p14:tracePt t="46946" x="1652588" y="5108575"/>
          <p14:tracePt t="46962" x="1679575" y="5089525"/>
          <p14:tracePt t="46979" x="1697038" y="5081588"/>
          <p14:tracePt t="46998" x="1704975" y="5072063"/>
          <p14:tracePt t="47012" x="1724025" y="5054600"/>
          <p14:tracePt t="47029" x="1741488" y="5037138"/>
          <p14:tracePt t="47045" x="1741488" y="5010150"/>
          <p14:tracePt t="47062" x="1758950" y="4991100"/>
          <p14:tracePt t="47062" x="1758950" y="4983163"/>
          <p14:tracePt t="47079" x="1776413" y="4946650"/>
          <p14:tracePt t="47096" x="1785938" y="4919663"/>
          <p14:tracePt t="47112" x="1795463" y="4894263"/>
          <p14:tracePt t="47145" x="1795463" y="4857750"/>
          <p14:tracePt t="47147" x="1795463" y="4840288"/>
          <p14:tracePt t="47163" x="1795463" y="4822825"/>
          <p14:tracePt t="47179" x="1795463" y="4786313"/>
          <p14:tracePt t="47196" x="1795463" y="4768850"/>
          <p14:tracePt t="47212" x="1785938" y="4741863"/>
          <p14:tracePt t="47229" x="1768475" y="4714875"/>
          <p14:tracePt t="47247" x="1758950" y="4697413"/>
          <p14:tracePt t="47262" x="1731963" y="4687888"/>
          <p14:tracePt t="47279" x="1670050" y="4643438"/>
          <p14:tracePt t="47295" x="1616075" y="4633913"/>
          <p14:tracePt t="47312" x="1571625" y="4625975"/>
          <p14:tracePt t="47312" x="1562100" y="4625975"/>
          <p14:tracePt t="47331" x="1509713" y="4608513"/>
          <p14:tracePt t="47346" x="1473200" y="4608513"/>
          <p14:tracePt t="47362" x="1438275" y="4598988"/>
          <p14:tracePt t="47378" x="1401763" y="4598988"/>
          <p14:tracePt t="47396" x="1366838" y="4589463"/>
          <p14:tracePt t="47413" x="1322388" y="4589463"/>
          <p14:tracePt t="47429" x="1285875" y="4589463"/>
          <p14:tracePt t="47447" x="1241425" y="4589463"/>
          <p14:tracePt t="47462" x="1179513" y="4608513"/>
          <p14:tracePt t="47480" x="1133475" y="4625975"/>
          <p14:tracePt t="47497" x="1108075" y="4633913"/>
          <p14:tracePt t="47512" x="1089025" y="4652963"/>
          <p14:tracePt t="47529" x="1071563" y="4660900"/>
          <p14:tracePt t="47545" x="1062038" y="4660900"/>
          <p14:tracePt t="47562" x="1054100" y="4670425"/>
          <p14:tracePt t="47579" x="1044575" y="4687888"/>
          <p14:tracePt t="47595" x="1027113" y="4705350"/>
          <p14:tracePt t="47613" x="1017588" y="4724400"/>
          <p14:tracePt t="47629" x="1009650" y="4751388"/>
          <p14:tracePt t="47645" x="1009650" y="4776788"/>
          <p14:tracePt t="47662" x="1009650" y="4803775"/>
          <p14:tracePt t="47679" x="1009650" y="4822825"/>
          <p14:tracePt t="47679" x="1009650" y="4830763"/>
          <p14:tracePt t="47697" x="1009650" y="4857750"/>
          <p14:tracePt t="47712" x="1009650" y="4884738"/>
          <p14:tracePt t="47730" x="1017588" y="4911725"/>
          <p14:tracePt t="47745" x="1036638" y="4929188"/>
          <p14:tracePt t="47762" x="1036638" y="4956175"/>
          <p14:tracePt t="47779" x="1044575" y="4965700"/>
          <p14:tracePt t="47795" x="1062038" y="4983163"/>
          <p14:tracePt t="47795" x="1062038" y="4991100"/>
          <p14:tracePt t="47813" x="1062038" y="5000625"/>
          <p14:tracePt t="47828" x="1081088" y="5018088"/>
          <p14:tracePt t="47845" x="1098550" y="5045075"/>
          <p14:tracePt t="47861" x="1116013" y="5062538"/>
          <p14:tracePt t="47879" x="1143000" y="5081588"/>
          <p14:tracePt t="47896" x="1179513" y="5099050"/>
          <p14:tracePt t="47912" x="1231900" y="5116513"/>
          <p14:tracePt t="47929" x="1276350" y="5133975"/>
          <p14:tracePt t="47929" x="1285875" y="5133975"/>
          <p14:tracePt t="47946" x="1330325" y="5153025"/>
          <p14:tracePt t="47963" x="1366838" y="5153025"/>
          <p14:tracePt t="47979" x="1393825" y="5160963"/>
          <p14:tracePt t="47995" x="1428750" y="5160963"/>
          <p14:tracePt t="48013" x="1465263" y="5170488"/>
          <p14:tracePt t="48029" x="1500188" y="5170488"/>
          <p14:tracePt t="48045" x="1562100" y="5170488"/>
          <p14:tracePt t="48063" x="1598613" y="5170488"/>
          <p14:tracePt t="48079" x="1633538" y="5170488"/>
          <p14:tracePt t="48097" x="1670050" y="5170488"/>
          <p14:tracePt t="48113" x="1687513" y="5160963"/>
          <p14:tracePt t="48129" x="1714500" y="5153025"/>
          <p14:tracePt t="48147" x="1795463" y="5133975"/>
          <p14:tracePt t="48163" x="1839913" y="5116513"/>
          <p14:tracePt t="48179" x="1857375" y="5099050"/>
          <p14:tracePt t="48196" x="1884363" y="5072063"/>
          <p14:tracePt t="48213" x="1893888" y="5054600"/>
          <p14:tracePt t="48228" x="1911350" y="5027613"/>
          <p14:tracePt t="48245" x="1911350" y="5000625"/>
          <p14:tracePt t="48262" x="1919288" y="4973638"/>
          <p14:tracePt t="48278" x="1919288" y="4946650"/>
          <p14:tracePt t="48295" x="1919288" y="4919663"/>
          <p14:tracePt t="48295" x="1919288" y="4911725"/>
          <p14:tracePt t="48313" x="1919288" y="4884738"/>
          <p14:tracePt t="48328" x="1911350" y="4857750"/>
          <p14:tracePt t="48344" x="1893888" y="4822825"/>
          <p14:tracePt t="48361" x="1866900" y="4786313"/>
          <p14:tracePt t="48378" x="1839913" y="4751388"/>
          <p14:tracePt t="48378" x="1830388" y="4741863"/>
          <p14:tracePt t="48394" x="1803400" y="4697413"/>
          <p14:tracePt t="48411" x="1768475" y="4652963"/>
          <p14:tracePt t="48429" x="1724025" y="4625975"/>
          <p14:tracePt t="48445" x="1679575" y="4598988"/>
          <p14:tracePt t="48462" x="1643063" y="4581525"/>
          <p14:tracePt t="48478" x="1581150" y="4554538"/>
          <p14:tracePt t="48495" x="1527175" y="4545013"/>
          <p14:tracePt t="48512" x="1473200" y="4537075"/>
          <p14:tracePt t="48528" x="1411288" y="4537075"/>
          <p14:tracePt t="48544" x="1366838" y="4537075"/>
          <p14:tracePt t="48562" x="1312863" y="4537075"/>
          <p14:tracePt t="48578" x="1268413" y="4554538"/>
          <p14:tracePt t="48596" x="1231900" y="4572000"/>
          <p14:tracePt t="48612" x="1196975" y="4581525"/>
          <p14:tracePt t="48629" x="1179513" y="4608513"/>
          <p14:tracePt t="48646" x="1152525" y="4616450"/>
          <p14:tracePt t="48663" x="1116013" y="4652963"/>
          <p14:tracePt t="48682" x="1089025" y="4687888"/>
          <p14:tracePt t="48696" x="1071563" y="4724400"/>
          <p14:tracePt t="48713" x="1062038" y="4741863"/>
          <p14:tracePt t="48730" x="1054100" y="4759325"/>
          <p14:tracePt t="48746" x="1054100" y="4776788"/>
          <p14:tracePt t="49087" x="1054100" y="4786313"/>
          <p14:tracePt t="49271" x="1062038" y="4786313"/>
          <p14:tracePt t="49319" x="1071563" y="4786313"/>
          <p14:tracePt t="49343" x="1081088" y="4786313"/>
          <p14:tracePt t="49365" x="0" y="0"/>
        </p14:tracePtLst>
        <p14:tracePtLst>
          <p14:tracePt t="49978" x="1643063" y="4983163"/>
          <p14:tracePt t="50008" x="1633538" y="4983163"/>
          <p14:tracePt t="50017" x="1625600" y="4983163"/>
          <p14:tracePt t="50026" x="1616075" y="4983163"/>
          <p14:tracePt t="50031" x="1589088" y="4991100"/>
          <p14:tracePt t="50031" x="1581150" y="4991100"/>
          <p14:tracePt t="50050" x="1562100" y="4991100"/>
          <p14:tracePt t="50064" x="1554163" y="4991100"/>
          <p14:tracePt t="50081" x="1517650" y="4991100"/>
          <p14:tracePt t="50098" x="1509713" y="4991100"/>
          <p14:tracePt t="50113" x="1490663" y="4991100"/>
          <p14:tracePt t="50130" x="1473200" y="4991100"/>
          <p14:tracePt t="50147" x="1411288" y="4991100"/>
          <p14:tracePt t="50163" x="1374775" y="4991100"/>
          <p14:tracePt t="50163" x="1366838" y="4991100"/>
          <p14:tracePt t="50182" x="1322388" y="4991100"/>
          <p14:tracePt t="50197" x="1303338" y="4991100"/>
          <p14:tracePt t="50214" x="1258888" y="4991100"/>
          <p14:tracePt t="50230" x="1223963" y="4991100"/>
          <p14:tracePt t="50247" x="1204913" y="4991100"/>
          <p14:tracePt t="50264" x="1169988" y="5010150"/>
          <p14:tracePt t="50280" x="1143000" y="5018088"/>
          <p14:tracePt t="50298" x="1125538" y="5018088"/>
          <p14:tracePt t="50315" x="1108075" y="5027613"/>
          <p14:tracePt t="50350" x="1098550" y="5027613"/>
          <p14:tracePt t="50363" x="1098550" y="5037138"/>
          <p14:tracePt t="50365" x="1062038" y="5045075"/>
          <p14:tracePt t="50380" x="1036638" y="5072063"/>
          <p14:tracePt t="50397" x="1009650" y="5089525"/>
          <p14:tracePt t="50414" x="990600" y="5108575"/>
          <p14:tracePt t="50430" x="990600" y="5133975"/>
          <p14:tracePt t="50447" x="982663" y="5153025"/>
          <p14:tracePt t="50447" x="982663" y="5160963"/>
          <p14:tracePt t="50465" x="973138" y="5180013"/>
          <p14:tracePt t="50482" x="973138" y="5214938"/>
          <p14:tracePt t="50498" x="973138" y="5241925"/>
          <p14:tracePt t="50514" x="973138" y="5259388"/>
          <p14:tracePt t="50530" x="973138" y="5286375"/>
          <p14:tracePt t="50547" x="973138" y="5303838"/>
          <p14:tracePt t="50564" x="982663" y="5330825"/>
          <p14:tracePt t="50581" x="1000125" y="5357813"/>
          <p14:tracePt t="50597" x="1009650" y="5394325"/>
          <p14:tracePt t="50613" x="1017588" y="5402263"/>
          <p14:tracePt t="50630" x="1027113" y="5419725"/>
          <p14:tracePt t="50647" x="1044575" y="5438775"/>
          <p14:tracePt t="50664" x="1071563" y="5456238"/>
          <p14:tracePt t="50681" x="1089025" y="5473700"/>
          <p14:tracePt t="50697" x="1125538" y="5491163"/>
          <p14:tracePt t="50715" x="1152525" y="5500688"/>
          <p14:tracePt t="50730" x="1169988" y="5500688"/>
          <p14:tracePt t="50747" x="1179513" y="5500688"/>
          <p14:tracePt t="50763" x="1223963" y="5510213"/>
          <p14:tracePt t="50781" x="1258888" y="5518150"/>
          <p14:tracePt t="50797" x="1295400" y="5518150"/>
          <p14:tracePt t="50814" x="1347788" y="5527675"/>
          <p14:tracePt t="50814" x="1357313" y="5527675"/>
          <p14:tracePt t="50832" x="1393825" y="5537200"/>
          <p14:tracePt t="50847" x="1438275" y="5537200"/>
          <p14:tracePt t="50847" x="1455738" y="5537200"/>
          <p14:tracePt t="50865" x="1500188" y="5537200"/>
          <p14:tracePt t="50880" x="1554163" y="5537200"/>
          <p14:tracePt t="50897" x="1589088" y="5537200"/>
          <p14:tracePt t="50915" x="1633538" y="5537200"/>
          <p14:tracePt t="50931" x="1670050" y="5537200"/>
          <p14:tracePt t="50948" x="1704975" y="5537200"/>
          <p14:tracePt t="50964" x="1751013" y="5518150"/>
          <p14:tracePt t="50981" x="1768475" y="5510213"/>
          <p14:tracePt t="50996" x="1795463" y="5491163"/>
          <p14:tracePt t="51013" x="1812925" y="5473700"/>
          <p14:tracePt t="51013" x="1822450" y="5473700"/>
          <p14:tracePt t="51031" x="1839913" y="5446713"/>
          <p14:tracePt t="51047" x="1866900" y="5411788"/>
          <p14:tracePt t="51065" x="1866900" y="5394325"/>
          <p14:tracePt t="51081" x="1874838" y="5375275"/>
          <p14:tracePt t="51097" x="1874838" y="5357813"/>
          <p14:tracePt t="51115" x="1874838" y="5340350"/>
          <p14:tracePt t="51131" x="1874838" y="5313363"/>
          <p14:tracePt t="51149" x="1857375" y="5286375"/>
          <p14:tracePt t="51164" x="1839913" y="5251450"/>
          <p14:tracePt t="51181" x="1812925" y="5214938"/>
          <p14:tracePt t="51198" x="1785938" y="5187950"/>
          <p14:tracePt t="51214" x="1768475" y="5160963"/>
          <p14:tracePt t="51231" x="1714500" y="5133975"/>
          <p14:tracePt t="51247" x="1660525" y="5116513"/>
          <p14:tracePt t="51265" x="1625600" y="5099050"/>
          <p14:tracePt t="51281" x="1571625" y="5089525"/>
          <p14:tracePt t="51297" x="1536700" y="5072063"/>
          <p14:tracePt t="51315" x="1517650" y="5072063"/>
          <p14:tracePt t="51330" x="1482725" y="5062538"/>
          <p14:tracePt t="51347" x="1438275" y="5054600"/>
          <p14:tracePt t="51365" x="1401763" y="5054600"/>
          <p14:tracePt t="51380" x="1366838" y="5054600"/>
          <p14:tracePt t="51398" x="1339850" y="5054600"/>
          <p14:tracePt t="51414" x="1312863" y="5054600"/>
          <p14:tracePt t="51430" x="1276350" y="5054600"/>
          <p14:tracePt t="51449" x="1241425" y="5072063"/>
          <p14:tracePt t="51465" x="1214438" y="5081588"/>
          <p14:tracePt t="51481" x="1187450" y="5089525"/>
          <p14:tracePt t="51497" x="1169988" y="5099050"/>
          <p14:tracePt t="51514" x="1152525" y="5108575"/>
          <p14:tracePt t="51531" x="1133475" y="5133975"/>
          <p14:tracePt t="51547" x="1116013" y="5160963"/>
          <p14:tracePt t="51565" x="1108075" y="5180013"/>
          <p14:tracePt t="51581" x="1108075" y="5205413"/>
          <p14:tracePt t="51597" x="1098550" y="5232400"/>
          <p14:tracePt t="51614" x="1098550" y="5251450"/>
          <p14:tracePt t="51631" x="1098550" y="5268913"/>
          <p14:tracePt t="51648" x="1098550" y="5286375"/>
          <p14:tracePt t="51664" x="1108075" y="5313363"/>
          <p14:tracePt t="51681" x="1133475" y="5348288"/>
          <p14:tracePt t="51697" x="1160463" y="5384800"/>
          <p14:tracePt t="51714" x="1187450" y="5419725"/>
          <p14:tracePt t="51731" x="1214438" y="5446713"/>
          <p14:tracePt t="51748" x="1258888" y="5483225"/>
          <p14:tracePt t="51764" x="1303338" y="5510213"/>
          <p14:tracePt t="51782" x="1366838" y="5537200"/>
          <p14:tracePt t="51798" x="1411288" y="5554663"/>
          <p14:tracePt t="51798" x="1428750" y="5562600"/>
          <p14:tracePt t="51816" x="1465263" y="5572125"/>
          <p14:tracePt t="51830" x="1500188" y="5581650"/>
          <p14:tracePt t="51848" x="1517650" y="5581650"/>
          <p14:tracePt t="51864" x="1527175" y="5581650"/>
          <p14:tracePt t="51881" x="1536700" y="5581650"/>
          <p14:tracePt t="51915" x="1544638" y="5581650"/>
          <p14:tracePt t="51916" x="1554163" y="5581650"/>
          <p14:tracePt t="51951" x="1554163" y="5572125"/>
          <p14:tracePt t="51952" x="1571625" y="5562600"/>
          <p14:tracePt t="51964" x="1581150" y="5554663"/>
          <p14:tracePt t="51981" x="1598613" y="5537200"/>
          <p14:tracePt t="51997" x="1616075" y="5510213"/>
          <p14:tracePt t="52015" x="1633538" y="5500688"/>
          <p14:tracePt t="52031" x="1643063" y="5483225"/>
          <p14:tracePt t="52049" x="1652588" y="5473700"/>
          <p14:tracePt t="52064" x="1670050" y="5456238"/>
          <p14:tracePt t="52080" x="1679575" y="5446713"/>
          <p14:tracePt t="52129" x="1679575" y="5438775"/>
          <p14:tracePt t="52175" x="1687513" y="5438775"/>
          <p14:tracePt t="52186" x="1687513" y="5429250"/>
          <p14:tracePt t="52198" x="1687513" y="5419725"/>
          <p14:tracePt t="52337" x="0" y="0"/>
        </p14:tracePtLst>
        <p14:tracePtLst>
          <p14:tracePt t="55685" x="5741988" y="2803525"/>
          <p14:tracePt t="55787" x="5751513" y="2803525"/>
          <p14:tracePt t="55812" x="5759450" y="2803525"/>
          <p14:tracePt t="55847" x="5768975" y="2803525"/>
          <p14:tracePt t="55855" x="5776913" y="2803525"/>
          <p14:tracePt t="55879" x="5795963" y="2803525"/>
          <p14:tracePt t="55881" x="5813425" y="2803525"/>
          <p14:tracePt t="55888" x="5840413" y="2803525"/>
          <p14:tracePt t="55888" x="5848350" y="2803525"/>
          <p14:tracePt t="55902" x="5884863" y="2803525"/>
          <p14:tracePt t="55916" x="5956300" y="2803525"/>
          <p14:tracePt t="55932" x="6045200" y="2803525"/>
          <p14:tracePt t="55950" x="6153150" y="2803525"/>
          <p14:tracePt t="55966" x="6242050" y="2822575"/>
          <p14:tracePt t="55985" x="6330950" y="2822575"/>
          <p14:tracePt t="55999" x="6419850" y="2830513"/>
          <p14:tracePt t="56016" x="6491288" y="2840038"/>
          <p14:tracePt t="56016" x="6500813" y="2840038"/>
          <p14:tracePt t="56034" x="6608763" y="2847975"/>
          <p14:tracePt t="56050" x="6724650" y="2857500"/>
          <p14:tracePt t="56066" x="6848475" y="2874963"/>
          <p14:tracePt t="56082" x="6991350" y="2894013"/>
          <p14:tracePt t="56100" x="7089775" y="2901950"/>
          <p14:tracePt t="56116" x="7205663" y="2911475"/>
          <p14:tracePt t="56133" x="7323138" y="2911475"/>
          <p14:tracePt t="56152" x="7419975" y="2911475"/>
          <p14:tracePt t="56166" x="7537450" y="2911475"/>
          <p14:tracePt t="56183" x="7616825" y="2911475"/>
          <p14:tracePt t="56200" x="7688263" y="2919413"/>
          <p14:tracePt t="56216" x="7751763" y="2919413"/>
          <p14:tracePt t="56234" x="7823200" y="2919413"/>
          <p14:tracePt t="56251" x="7875588" y="2919413"/>
          <p14:tracePt t="56266" x="7920038" y="2919413"/>
          <p14:tracePt t="56283" x="7956550" y="2919413"/>
          <p14:tracePt t="56300" x="7974013" y="2919413"/>
          <p14:tracePt t="56333" x="7983538" y="2919413"/>
          <p14:tracePt t="56335" x="7991475" y="2919413"/>
          <p14:tracePt t="56350" x="8001000" y="2919413"/>
          <p14:tracePt t="56366" x="8018463" y="2919413"/>
          <p14:tracePt t="56384" x="8027988" y="2919413"/>
          <p14:tracePt t="56423" x="8037513" y="2919413"/>
          <p14:tracePt t="56447" x="8037513" y="2911475"/>
          <p14:tracePt t="56530" x="8018463" y="2911475"/>
          <p14:tracePt t="56532" x="8010525" y="2911475"/>
          <p14:tracePt t="56541" x="7966075" y="2911475"/>
          <p14:tracePt t="56550" x="7867650" y="2911475"/>
          <p14:tracePt t="56566" x="7670800" y="2911475"/>
          <p14:tracePt t="56584" x="7491413" y="2911475"/>
          <p14:tracePt t="56601" x="7340600" y="2911475"/>
          <p14:tracePt t="56617" x="7153275" y="2911475"/>
          <p14:tracePt t="56635" x="6965950" y="2901950"/>
          <p14:tracePt t="56650" x="6823075" y="2894013"/>
          <p14:tracePt t="56665" x="6715125" y="2894013"/>
          <p14:tracePt t="56682" x="6626225" y="2894013"/>
          <p14:tracePt t="56699" x="6562725" y="2894013"/>
          <p14:tracePt t="56715" x="6510338" y="2894013"/>
          <p14:tracePt t="56731" x="6483350" y="2894013"/>
          <p14:tracePt t="56748" x="6473825" y="2894013"/>
          <p14:tracePt t="56923" x="6465888" y="2894013"/>
          <p14:tracePt t="56924" x="6456363" y="2894013"/>
          <p14:tracePt t="56933" x="6419850" y="2894013"/>
          <p14:tracePt t="56935" x="6303963" y="2894013"/>
          <p14:tracePt t="56935" x="6296025" y="2894013"/>
          <p14:tracePt t="56951" x="6143625" y="2884488"/>
          <p14:tracePt t="56967" x="5956300" y="2857500"/>
          <p14:tracePt t="56983" x="5776913" y="2822575"/>
          <p14:tracePt t="56983" x="5768975" y="2813050"/>
          <p14:tracePt t="57001" x="5616575" y="2776538"/>
          <p14:tracePt t="57016" x="5465763" y="2732088"/>
          <p14:tracePt t="57033" x="5276850" y="2652713"/>
          <p14:tracePt t="57050" x="5143500" y="2598738"/>
          <p14:tracePt t="57067" x="5027613" y="2554288"/>
          <p14:tracePt t="57084" x="4911725" y="2517775"/>
          <p14:tracePt t="57101" x="4803775" y="2482850"/>
          <p14:tracePt t="57117" x="4724400" y="2465388"/>
          <p14:tracePt t="57133" x="4633913" y="2455863"/>
          <p14:tracePt t="57150" x="4510088" y="2446338"/>
          <p14:tracePt t="57168" x="4419600" y="2446338"/>
          <p14:tracePt t="57183" x="4330700" y="2446338"/>
          <p14:tracePt t="57201" x="4276725" y="2446338"/>
          <p14:tracePt t="57217" x="4224338" y="2455863"/>
          <p14:tracePt t="57233" x="4160838" y="2465388"/>
          <p14:tracePt t="57251" x="4125913" y="2473325"/>
          <p14:tracePt t="57266" x="4098925" y="2490788"/>
          <p14:tracePt t="57283" x="4071938" y="2517775"/>
          <p14:tracePt t="57301" x="4027488" y="2571750"/>
          <p14:tracePt t="57317" x="3973513" y="2633663"/>
          <p14:tracePt t="57335" x="3919538" y="2687638"/>
          <p14:tracePt t="57351" x="3867150" y="2741613"/>
          <p14:tracePt t="57367" x="3803650" y="2795588"/>
          <p14:tracePt t="57383" x="3759200" y="2840038"/>
          <p14:tracePt t="57401" x="3732213" y="2857500"/>
          <p14:tracePt t="57417" x="3714750" y="2884488"/>
          <p14:tracePt t="57433" x="3697288" y="2919413"/>
          <p14:tracePt t="57451" x="3679825" y="2946400"/>
          <p14:tracePt t="57467" x="3670300" y="2973388"/>
          <p14:tracePt t="57484" x="3660775" y="3000375"/>
          <p14:tracePt t="57500" x="3652838" y="3044825"/>
          <p14:tracePt t="57517" x="3652838" y="3071813"/>
          <p14:tracePt t="57534" x="3652838" y="3116263"/>
          <p14:tracePt t="57550" x="3660775" y="3143250"/>
          <p14:tracePt t="57567" x="3705225" y="3179763"/>
          <p14:tracePt t="57567" x="3714750" y="3179763"/>
          <p14:tracePt t="57583" x="3751263" y="3205163"/>
          <p14:tracePt t="57601" x="3795713" y="3224213"/>
          <p14:tracePt t="57601" x="3803650" y="3224213"/>
          <p14:tracePt t="57618" x="3857625" y="3241675"/>
          <p14:tracePt t="57634" x="3919538" y="3259138"/>
          <p14:tracePt t="57634" x="3938588" y="3259138"/>
          <p14:tracePt t="57652" x="4010025" y="3276600"/>
          <p14:tracePt t="57666" x="4125913" y="3295650"/>
          <p14:tracePt t="57684" x="4224338" y="3303588"/>
          <p14:tracePt t="57700" x="4340225" y="3313113"/>
          <p14:tracePt t="57717" x="4456113" y="3313113"/>
          <p14:tracePt t="57734" x="4527550" y="3313113"/>
          <p14:tracePt t="57750" x="4608513" y="3313113"/>
          <p14:tracePt t="57767" x="4660900" y="3303588"/>
          <p14:tracePt t="57784" x="4724400" y="3286125"/>
          <p14:tracePt t="57800" x="4776788" y="3259138"/>
          <p14:tracePt t="57819" x="4813300" y="3232150"/>
          <p14:tracePt t="57834" x="4848225" y="3205163"/>
          <p14:tracePt t="57850" x="4884738" y="3152775"/>
          <p14:tracePt t="57867" x="4902200" y="3116263"/>
          <p14:tracePt t="57884" x="4938713" y="3081338"/>
          <p14:tracePt t="57884" x="4938713" y="3071813"/>
          <p14:tracePt t="57902" x="4946650" y="3044825"/>
          <p14:tracePt t="57917" x="4965700" y="2990850"/>
          <p14:tracePt t="57934" x="4965700" y="2965450"/>
          <p14:tracePt t="57950" x="4956175" y="2901950"/>
          <p14:tracePt t="57967" x="4919663" y="2857500"/>
          <p14:tracePt t="57985" x="4875213" y="2813050"/>
          <p14:tracePt t="58000" x="4803775" y="2768600"/>
          <p14:tracePt t="58017" x="4751388" y="2732088"/>
          <p14:tracePt t="58034" x="4697413" y="2714625"/>
          <p14:tracePt t="58050" x="4633913" y="2705100"/>
          <p14:tracePt t="58068" x="4562475" y="2687638"/>
          <p14:tracePt t="58083" x="4456113" y="2687638"/>
          <p14:tracePt t="58083" x="4446588" y="2687638"/>
          <p14:tracePt t="58102" x="4340225" y="2687638"/>
          <p14:tracePt t="58118" x="4214813" y="2705100"/>
          <p14:tracePt t="58134" x="4081463" y="2724150"/>
          <p14:tracePt t="58150" x="3938588" y="2751138"/>
          <p14:tracePt t="58168" x="3875088" y="2776538"/>
          <p14:tracePt t="58184" x="3822700" y="2795588"/>
          <p14:tracePt t="58201" x="3795713" y="2813050"/>
          <p14:tracePt t="58218" x="3759200" y="2840038"/>
          <p14:tracePt t="58234" x="3741738" y="2874963"/>
          <p14:tracePt t="58250" x="3705225" y="2919413"/>
          <p14:tracePt t="58268" x="3687763" y="2965450"/>
          <p14:tracePt t="58284" x="3660775" y="3009900"/>
          <p14:tracePt t="58317" x="3643313" y="3062288"/>
          <p14:tracePt t="58320" x="3643313" y="3089275"/>
          <p14:tracePt t="58335" x="3643313" y="3116263"/>
          <p14:tracePt t="58351" x="3660775" y="3125788"/>
          <p14:tracePt t="58367" x="3687763" y="3143250"/>
          <p14:tracePt t="58384" x="3751263" y="3160713"/>
          <p14:tracePt t="58401" x="3919538" y="3197225"/>
          <p14:tracePt t="58417" x="4108450" y="3224213"/>
          <p14:tracePt t="58435" x="4276725" y="3251200"/>
          <p14:tracePt t="58451" x="4411663" y="3259138"/>
          <p14:tracePt t="58451" x="4438650" y="3259138"/>
          <p14:tracePt t="58468" x="4537075" y="3259138"/>
          <p14:tracePt t="58484" x="4643438" y="3259138"/>
          <p14:tracePt t="58501" x="4697413" y="3259138"/>
          <p14:tracePt t="58517" x="4741863" y="3241675"/>
          <p14:tracePt t="58533" x="4803775" y="3214688"/>
          <p14:tracePt t="58551" x="4857750" y="3187700"/>
          <p14:tracePt t="58567" x="4894263" y="3152775"/>
          <p14:tracePt t="58584" x="4919663" y="3108325"/>
          <p14:tracePt t="58601" x="4946650" y="3062288"/>
          <p14:tracePt t="58617" x="4946650" y="3017838"/>
          <p14:tracePt t="58635" x="4956175" y="2982913"/>
          <p14:tracePt t="58651" x="4946650" y="2919413"/>
          <p14:tracePt t="58667" x="4894263" y="2867025"/>
          <p14:tracePt t="58685" x="4822825" y="2813050"/>
          <p14:tracePt t="58701" x="4751388" y="2768600"/>
          <p14:tracePt t="58718" x="4670425" y="2714625"/>
          <p14:tracePt t="58735" x="4608513" y="2679700"/>
          <p14:tracePt t="58735" x="4589463" y="2670175"/>
          <p14:tracePt t="58752" x="4537075" y="2643188"/>
          <p14:tracePt t="58767" x="4465638" y="2633663"/>
          <p14:tracePt t="58785" x="4411663" y="2616200"/>
          <p14:tracePt t="58785" x="4402138" y="2616200"/>
          <p14:tracePt t="58817" x="4357688" y="2616200"/>
          <p14:tracePt t="58821" x="4330700" y="2616200"/>
          <p14:tracePt t="58835" x="4313238" y="2625725"/>
          <p14:tracePt t="58851" x="4286250" y="2633663"/>
          <p14:tracePt t="58869" x="4276725" y="2652713"/>
          <p14:tracePt t="58884" x="4259263" y="2670175"/>
          <p14:tracePt t="58900" x="4251325" y="2687638"/>
          <p14:tracePt t="58935" x="4251325" y="2697163"/>
          <p14:tracePt t="59187" x="4251325" y="2714625"/>
          <p14:tracePt t="59189" x="4251325" y="2732088"/>
          <p14:tracePt t="59192" x="4303713" y="2840038"/>
          <p14:tracePt t="59192" x="4322763" y="2857500"/>
          <p14:tracePt t="59201" x="4402138" y="2982913"/>
          <p14:tracePt t="59201" x="0" y="0"/>
        </p14:tracePtLst>
        <p14:tracePtLst>
          <p14:tracePt t="59893" x="3911600" y="4759325"/>
          <p14:tracePt t="60074" x="3911600" y="4751388"/>
          <p14:tracePt t="60098" x="3911600" y="4741863"/>
          <p14:tracePt t="60111" x="3919538" y="4741863"/>
          <p14:tracePt t="60135" x="3929063" y="4732338"/>
          <p14:tracePt t="60151" x="3938588" y="4724400"/>
          <p14:tracePt t="60152" x="3938588" y="4714875"/>
          <p14:tracePt t="60158" x="3956050" y="4714875"/>
          <p14:tracePt t="60171" x="3965575" y="4714875"/>
          <p14:tracePt t="60185" x="3973513" y="4705350"/>
          <p14:tracePt t="60201" x="3983038" y="4697413"/>
          <p14:tracePt t="60218" x="3990975" y="4697413"/>
          <p14:tracePt t="60234" x="4000500" y="4697413"/>
          <p14:tracePt t="60274" x="4010025" y="4697413"/>
          <p14:tracePt t="60285" x="4017963" y="4697413"/>
          <p14:tracePt t="60291" x="4071938" y="4697413"/>
          <p14:tracePt t="60302" x="4125913" y="4697413"/>
          <p14:tracePt t="60302" x="4152900" y="4697413"/>
          <p14:tracePt t="60322" x="4214813" y="4705350"/>
          <p14:tracePt t="60336" x="4286250" y="4714875"/>
          <p14:tracePt t="60352" x="4322763" y="4714875"/>
          <p14:tracePt t="60368" x="4357688" y="4714875"/>
          <p14:tracePt t="60386" x="4394200" y="4724400"/>
          <p14:tracePt t="60401" x="4429125" y="4732338"/>
          <p14:tracePt t="60419" x="4465638" y="4751388"/>
          <p14:tracePt t="60435" x="4527550" y="4768850"/>
          <p14:tracePt t="60452" x="4598988" y="4803775"/>
          <p14:tracePt t="60469" x="4679950" y="4830763"/>
          <p14:tracePt t="60485" x="4759325" y="4848225"/>
          <p14:tracePt t="60502" x="4840288" y="4867275"/>
          <p14:tracePt t="60518" x="4902200" y="4884738"/>
          <p14:tracePt t="60534" x="4973638" y="4894263"/>
          <p14:tracePt t="60568" x="5062538" y="4919663"/>
          <p14:tracePt t="60569" x="5126038" y="4929188"/>
          <p14:tracePt t="60569" x="5133975" y="4929188"/>
          <p14:tracePt t="60585" x="5214938" y="4956175"/>
          <p14:tracePt t="60601" x="5251450" y="4965700"/>
          <p14:tracePt t="60618" x="5276850" y="4983163"/>
          <p14:tracePt t="60635" x="5313363" y="4991100"/>
          <p14:tracePt t="60651" x="5348288" y="5018088"/>
          <p14:tracePt t="60668" x="5402263" y="5045075"/>
          <p14:tracePt t="60684" x="5473700" y="5089525"/>
          <p14:tracePt t="60702" x="5537200" y="5126038"/>
          <p14:tracePt t="60718" x="5581650" y="5160963"/>
          <p14:tracePt t="60735" x="5608638" y="5187950"/>
          <p14:tracePt t="60752" x="5616575" y="5197475"/>
          <p14:tracePt t="60768" x="5616575" y="5214938"/>
          <p14:tracePt t="60785" x="5616575" y="5232400"/>
          <p14:tracePt t="60801" x="5616575" y="5251450"/>
          <p14:tracePt t="60818" x="5608638" y="5276850"/>
          <p14:tracePt t="60838" x="5599113" y="5295900"/>
          <p14:tracePt t="60851" x="5581650" y="5313363"/>
          <p14:tracePt t="60851" x="5581650" y="5322888"/>
          <p14:tracePt t="60871" x="5562600" y="5340350"/>
          <p14:tracePt t="60885" x="5537200" y="5375275"/>
          <p14:tracePt t="60902" x="5518150" y="5394325"/>
          <p14:tracePt t="60919" x="5500688" y="5402263"/>
          <p14:tracePt t="60935" x="5465763" y="5419725"/>
          <p14:tracePt t="60952" x="5384800" y="5429250"/>
          <p14:tracePt t="60968" x="5313363" y="5438775"/>
          <p14:tracePt t="60985" x="5224463" y="5438775"/>
          <p14:tracePt t="61001" x="5143500" y="5438775"/>
          <p14:tracePt t="61018" x="5045075" y="5438775"/>
          <p14:tracePt t="61035" x="4946650" y="5438775"/>
          <p14:tracePt t="61051" x="4857750" y="5438775"/>
          <p14:tracePt t="61067" x="4776788" y="5438775"/>
          <p14:tracePt t="61084" x="4705350" y="5438775"/>
          <p14:tracePt t="61100" x="4608513" y="5438775"/>
          <p14:tracePt t="61117" x="4537075" y="5438775"/>
          <p14:tracePt t="61134" x="4419600" y="5438775"/>
          <p14:tracePt t="61151" x="4313238" y="5429250"/>
          <p14:tracePt t="61168" x="4224338" y="5411788"/>
          <p14:tracePt t="61184" x="4143375" y="5394325"/>
          <p14:tracePt t="61184" x="4133850" y="5394325"/>
          <p14:tracePt t="61201" x="4044950" y="5367338"/>
          <p14:tracePt t="61217" x="3973513" y="5348288"/>
          <p14:tracePt t="61234" x="3857625" y="5313363"/>
          <p14:tracePt t="61252" x="3768725" y="5295900"/>
          <p14:tracePt t="61268" x="3670300" y="5259388"/>
          <p14:tracePt t="61286" x="3589338" y="5224463"/>
          <p14:tracePt t="61302" x="3527425" y="5197475"/>
          <p14:tracePt t="61302" x="3517900" y="5197475"/>
          <p14:tracePt t="61322" x="3500438" y="5187950"/>
          <p14:tracePt t="61336" x="3473450" y="5180013"/>
          <p14:tracePt t="61352" x="3455988" y="5160963"/>
          <p14:tracePt t="61368" x="3419475" y="5153025"/>
          <p14:tracePt t="61385" x="3384550" y="5133975"/>
          <p14:tracePt t="61403" x="3348038" y="5116513"/>
          <p14:tracePt t="61418" x="3340100" y="5108575"/>
          <p14:tracePt t="61435" x="3322638" y="5089525"/>
          <p14:tracePt t="61452" x="3313113" y="5072063"/>
          <p14:tracePt t="61468" x="3313113" y="5062538"/>
          <p14:tracePt t="61485" x="3313113" y="5018088"/>
          <p14:tracePt t="61501" x="3313113" y="4973638"/>
          <p14:tracePt t="61519" x="3313113" y="4946650"/>
          <p14:tracePt t="61535" x="3313113" y="4911725"/>
          <p14:tracePt t="61553" x="3340100" y="4867275"/>
          <p14:tracePt t="61569" x="3348038" y="4848225"/>
          <p14:tracePt t="61585" x="3367088" y="4822825"/>
          <p14:tracePt t="61602" x="3411538" y="4803775"/>
          <p14:tracePt t="61619" x="3465513" y="4786313"/>
          <p14:tracePt t="61635" x="3517900" y="4768850"/>
          <p14:tracePt t="61653" x="3608388" y="4759325"/>
          <p14:tracePt t="61669" x="3705225" y="4759325"/>
          <p14:tracePt t="61669" x="3724275" y="4759325"/>
          <p14:tracePt t="61687" x="3803650" y="4759325"/>
          <p14:tracePt t="61687" x="3830638" y="4759325"/>
          <p14:tracePt t="61702" x="3919538" y="4759325"/>
          <p14:tracePt t="61719" x="3990975" y="4759325"/>
          <p14:tracePt t="61735" x="4062413" y="4759325"/>
          <p14:tracePt t="61753" x="4125913" y="4751388"/>
          <p14:tracePt t="61770" x="4179888" y="4741863"/>
          <p14:tracePt t="61786" x="4232275" y="4741863"/>
          <p14:tracePt t="61803" x="4286250" y="4741863"/>
          <p14:tracePt t="61803" x="4303713" y="4741863"/>
          <p14:tracePt t="61822" x="4357688" y="4741863"/>
          <p14:tracePt t="61836" x="4419600" y="4741863"/>
          <p14:tracePt t="61853" x="4483100" y="4741863"/>
          <p14:tracePt t="61869" x="4554538" y="4741863"/>
          <p14:tracePt t="61887" x="4633913" y="4741863"/>
          <p14:tracePt t="61903" x="4697413" y="4741863"/>
          <p14:tracePt t="61919" x="4768850" y="4741863"/>
          <p14:tracePt t="61936" x="4867275" y="4751388"/>
          <p14:tracePt t="61952" x="4983163" y="4776788"/>
          <p14:tracePt t="61969" x="5143500" y="4813300"/>
          <p14:tracePt t="61985" x="5295900" y="4857750"/>
          <p14:tracePt t="62004" x="5438775" y="4902200"/>
          <p14:tracePt t="62019" x="5572125" y="4929188"/>
          <p14:tracePt t="62035" x="5715000" y="4965700"/>
          <p14:tracePt t="62053" x="5830888" y="4983163"/>
          <p14:tracePt t="62069" x="5938838" y="5000625"/>
          <p14:tracePt t="62069" x="5946775" y="5000625"/>
          <p14:tracePt t="62088" x="6018213" y="5010150"/>
          <p14:tracePt t="62102" x="6054725" y="5018088"/>
          <p14:tracePt t="62119" x="6062663" y="5018088"/>
          <p14:tracePt t="62208" x="6072188" y="5018088"/>
          <p14:tracePt t="62212" x="6089650" y="5027613"/>
          <p14:tracePt t="62218" x="6116638" y="5037138"/>
          <p14:tracePt t="62220" x="6205538" y="5081588"/>
          <p14:tracePt t="62236" x="6286500" y="5108575"/>
          <p14:tracePt t="62253" x="6384925" y="5143500"/>
          <p14:tracePt t="62268" x="6465888" y="5160963"/>
          <p14:tracePt t="62285" x="6554788" y="5180013"/>
          <p14:tracePt t="62301" x="6670675" y="5180013"/>
          <p14:tracePt t="62318" x="6777038" y="5180013"/>
          <p14:tracePt t="62336" x="6813550" y="5180013"/>
          <p14:tracePt t="62351" x="6823075" y="5180013"/>
          <p14:tracePt t="62388" x="6831013" y="5180013"/>
          <p14:tracePt t="62454" x="6840538" y="5180013"/>
          <p14:tracePt t="62491" x="6848475" y="5180013"/>
          <p14:tracePt t="62502" x="6858000" y="5180013"/>
          <p14:tracePt t="62507" x="6858000" y="5170488"/>
          <p14:tracePt t="62515" x="6875463" y="5170488"/>
          <p14:tracePt t="62519" x="6884988" y="5160963"/>
          <p14:tracePt t="62536" x="6884988" y="5153025"/>
          <p14:tracePt t="62666" x="6894513" y="5153025"/>
          <p14:tracePt t="62678" x="6894513" y="5143500"/>
          <p14:tracePt t="62699" x="6902450" y="5126038"/>
          <p14:tracePt t="62701" x="6919913" y="5108575"/>
          <p14:tracePt t="62719" x="6929438" y="5099050"/>
          <p14:tracePt t="62867" x="6929438" y="5108575"/>
          <p14:tracePt t="62871" x="6919913" y="5108575"/>
          <p14:tracePt t="62878" x="6894513" y="5133975"/>
          <p14:tracePt t="62878" x="6884988" y="5133975"/>
          <p14:tracePt t="62887" x="6840538" y="5170488"/>
          <p14:tracePt t="62887" x="0" y="0"/>
        </p14:tracePtLst>
        <p14:tracePtLst>
          <p14:tracePt t="64944" x="6786563" y="4867275"/>
          <p14:tracePt t="65305" x="6786563" y="4875213"/>
          <p14:tracePt t="65329" x="6786563" y="4884738"/>
          <p14:tracePt t="65341" x="6786563" y="4894263"/>
          <p14:tracePt t="65342" x="6786563" y="4902200"/>
          <p14:tracePt t="65353" x="6796088" y="4911725"/>
          <p14:tracePt t="65369" x="6796088" y="4919663"/>
          <p14:tracePt t="65386" x="6796088" y="4938713"/>
          <p14:tracePt t="65402" x="6804025" y="4938713"/>
          <p14:tracePt t="65420" x="6813550" y="4946650"/>
          <p14:tracePt t="65436" x="6813550" y="4973638"/>
          <p14:tracePt t="65453" x="6823075" y="4983163"/>
          <p14:tracePt t="65470" x="6831013" y="5000625"/>
          <p14:tracePt t="65487" x="6840538" y="5010150"/>
          <p14:tracePt t="65503" x="6848475" y="5045075"/>
          <p14:tracePt t="65520" x="6858000" y="5081588"/>
          <p14:tracePt t="65538" x="6867525" y="5089525"/>
          <p14:tracePt t="65554" x="6884988" y="5108575"/>
          <p14:tracePt t="65571" x="6929438" y="5133975"/>
          <p14:tracePt t="65587" x="6956425" y="5153025"/>
          <p14:tracePt t="65603" x="7027863" y="5170488"/>
          <p14:tracePt t="65621" x="7062788" y="5180013"/>
          <p14:tracePt t="65637" x="7108825" y="5180013"/>
          <p14:tracePt t="65654" x="7126288" y="5180013"/>
          <p14:tracePt t="65671" x="7143750" y="5180013"/>
          <p14:tracePt t="65687" x="7180263" y="5180013"/>
          <p14:tracePt t="65704" x="7205663" y="5170488"/>
          <p14:tracePt t="65721" x="7224713" y="5160963"/>
          <p14:tracePt t="65737" x="7251700" y="5153025"/>
          <p14:tracePt t="65754" x="7277100" y="5143500"/>
          <p14:tracePt t="65771" x="7286625" y="5133975"/>
          <p14:tracePt t="65771" x="7296150" y="5126038"/>
          <p14:tracePt t="65788" x="7304088" y="5126038"/>
          <p14:tracePt t="65804" x="7313613" y="5116513"/>
          <p14:tracePt t="65820" x="7313613" y="5089525"/>
          <p14:tracePt t="65841" x="7313613" y="5081588"/>
          <p14:tracePt t="65854" x="7313613" y="5072063"/>
          <p14:tracePt t="65870" x="7313613" y="5045075"/>
          <p14:tracePt t="65887" x="7304088" y="5018088"/>
          <p14:tracePt t="65904" x="7296150" y="4991100"/>
          <p14:tracePt t="65921" x="7286625" y="4983163"/>
          <p14:tracePt t="65937" x="7277100" y="4983163"/>
          <p14:tracePt t="65954" x="7251700" y="4983163"/>
          <p14:tracePt t="65970" x="7180263" y="4991100"/>
          <p14:tracePt t="65987" x="7054850" y="5037138"/>
          <p14:tracePt t="66004" x="6894513" y="5099050"/>
          <p14:tracePt t="66021" x="6742113" y="5187950"/>
          <p14:tracePt t="66021" x="6724650" y="5197475"/>
          <p14:tracePt t="66039" x="6599238" y="5276850"/>
          <p14:tracePt t="66039" x="6589713" y="5286375"/>
          <p14:tracePt t="66055" x="6510338" y="5330825"/>
          <p14:tracePt t="66055" x="0" y="0"/>
        </p14:tracePtLst>
      </p14:laserTrace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1166168683"/>
              </p:ext>
            </p:extLst>
          </p:nvPr>
        </p:nvGraphicFramePr>
        <p:xfrm>
          <a:off x="482600" y="1711325"/>
          <a:ext cx="6257925" cy="809625"/>
        </p:xfrm>
        <a:graphic>
          <a:graphicData uri="http://schemas.openxmlformats.org/presentationml/2006/ole">
            <mc:AlternateContent xmlns:mc="http://schemas.openxmlformats.org/markup-compatibility/2006">
              <mc:Choice xmlns:v="urn:schemas-microsoft-com:vml" Requires="v">
                <p:oleObj spid="_x0000_s15434" name="Equation" r:id="rId6" imgW="3441600" imgH="444240" progId="Equation.3">
                  <p:embed/>
                </p:oleObj>
              </mc:Choice>
              <mc:Fallback>
                <p:oleObj name="Equation" r:id="rId6" imgW="3441600" imgH="444240" progId="Equation.3">
                  <p:embed/>
                  <p:pic>
                    <p:nvPicPr>
                      <p:cNvPr id="0" name=""/>
                      <p:cNvPicPr>
                        <a:picLocks noChangeAspect="1" noChangeArrowheads="1"/>
                      </p:cNvPicPr>
                      <p:nvPr/>
                    </p:nvPicPr>
                    <p:blipFill>
                      <a:blip r:embed="rId7"/>
                      <a:srcRect/>
                      <a:stretch>
                        <a:fillRect/>
                      </a:stretch>
                    </p:blipFill>
                    <p:spPr bwMode="auto">
                      <a:xfrm>
                        <a:off x="482600" y="1711325"/>
                        <a:ext cx="6257925" cy="809625"/>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5" name="Group 4"/>
          <p:cNvGrpSpPr/>
          <p:nvPr/>
        </p:nvGrpSpPr>
        <p:grpSpPr>
          <a:xfrm>
            <a:off x="1187624" y="739775"/>
            <a:ext cx="4176464" cy="834286"/>
            <a:chOff x="1664399" y="828694"/>
            <a:chExt cx="5424137" cy="1844701"/>
          </a:xfrm>
        </p:grpSpPr>
        <p:graphicFrame>
          <p:nvGraphicFramePr>
            <p:cNvPr id="6" name="Object 5"/>
            <p:cNvGraphicFramePr>
              <a:graphicFrameLocks noChangeAspect="1"/>
            </p:cNvGraphicFramePr>
            <p:nvPr>
              <p:extLst>
                <p:ext uri="{D42A27DB-BD31-4B8C-83A1-F6EECF244321}">
                  <p14:modId xmlns:p14="http://schemas.microsoft.com/office/powerpoint/2010/main" val="97442682"/>
                </p:ext>
              </p:extLst>
            </p:nvPr>
          </p:nvGraphicFramePr>
          <p:xfrm>
            <a:off x="3460956" y="893752"/>
            <a:ext cx="1789596" cy="1779643"/>
          </p:xfrm>
          <a:graphic>
            <a:graphicData uri="http://schemas.openxmlformats.org/presentationml/2006/ole">
              <mc:AlternateContent xmlns:mc="http://schemas.openxmlformats.org/markup-compatibility/2006">
                <mc:Choice xmlns:v="urn:schemas-microsoft-com:vml" Requires="v">
                  <p:oleObj spid="_x0000_s15435" name="Equation" r:id="rId8" imgW="317160" imgH="203040" progId="Equation.3">
                    <p:embed/>
                  </p:oleObj>
                </mc:Choice>
                <mc:Fallback>
                  <p:oleObj name="Equation" r:id="rId8" imgW="317160" imgH="203040" progId="Equation.3">
                    <p:embed/>
                    <p:pic>
                      <p:nvPicPr>
                        <p:cNvPr id="0" name=""/>
                        <p:cNvPicPr>
                          <a:picLocks noChangeAspect="1" noChangeArrowheads="1"/>
                        </p:cNvPicPr>
                        <p:nvPr/>
                      </p:nvPicPr>
                      <p:blipFill>
                        <a:blip r:embed="rId9"/>
                        <a:srcRect/>
                        <a:stretch>
                          <a:fillRect/>
                        </a:stretch>
                      </p:blipFill>
                      <p:spPr bwMode="auto">
                        <a:xfrm>
                          <a:off x="3460956" y="893752"/>
                          <a:ext cx="1789596" cy="1779643"/>
                        </a:xfrm>
                        <a:prstGeom prst="rect">
                          <a:avLst/>
                        </a:prstGeom>
                        <a:solidFill>
                          <a:schemeClr val="accent6">
                            <a:lumMod val="60000"/>
                            <a:lumOff val="40000"/>
                          </a:schemeClr>
                        </a:solidFill>
                        <a:ln>
                          <a:solidFill>
                            <a:srgbClr val="FF0000"/>
                          </a:solidFill>
                        </a:ln>
                      </p:spPr>
                    </p:pic>
                  </p:oleObj>
                </mc:Fallback>
              </mc:AlternateContent>
            </a:graphicData>
          </a:graphic>
        </p:graphicFrame>
        <p:cxnSp>
          <p:nvCxnSpPr>
            <p:cNvPr id="7" name="Straight Arrow Connector 6"/>
            <p:cNvCxnSpPr/>
            <p:nvPr/>
          </p:nvCxnSpPr>
          <p:spPr>
            <a:xfrm>
              <a:off x="1664399" y="1772815"/>
              <a:ext cx="1728193" cy="0"/>
            </a:xfrm>
            <a:prstGeom prst="straightConnector1">
              <a:avLst/>
            </a:prstGeom>
            <a:ln w="508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360343" y="1772815"/>
              <a:ext cx="1728193" cy="0"/>
            </a:xfrm>
            <a:prstGeom prst="straightConnector1">
              <a:avLst/>
            </a:prstGeom>
            <a:ln w="508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aphicFrame>
          <p:nvGraphicFramePr>
            <p:cNvPr id="9" name="Object 8"/>
            <p:cNvGraphicFramePr>
              <a:graphicFrameLocks noChangeAspect="1"/>
            </p:cNvGraphicFramePr>
            <p:nvPr>
              <p:extLst>
                <p:ext uri="{D42A27DB-BD31-4B8C-83A1-F6EECF244321}">
                  <p14:modId xmlns:p14="http://schemas.microsoft.com/office/powerpoint/2010/main" val="3274766342"/>
                </p:ext>
              </p:extLst>
            </p:nvPr>
          </p:nvGraphicFramePr>
          <p:xfrm>
            <a:off x="1921892" y="870816"/>
            <a:ext cx="962836" cy="1000392"/>
          </p:xfrm>
          <a:graphic>
            <a:graphicData uri="http://schemas.openxmlformats.org/presentationml/2006/ole">
              <mc:AlternateContent xmlns:mc="http://schemas.openxmlformats.org/markup-compatibility/2006">
                <mc:Choice xmlns:v="urn:schemas-microsoft-com:vml" Requires="v">
                  <p:oleObj spid="_x0000_s15436" name="Equation" r:id="rId10" imgW="368280" imgH="228600" progId="Equation.3">
                    <p:embed/>
                  </p:oleObj>
                </mc:Choice>
                <mc:Fallback>
                  <p:oleObj name="Equation" r:id="rId10" imgW="368280" imgH="228600" progId="Equation.3">
                    <p:embed/>
                    <p:pic>
                      <p:nvPicPr>
                        <p:cNvPr id="0" name=""/>
                        <p:cNvPicPr>
                          <a:picLocks noChangeAspect="1" noChangeArrowheads="1"/>
                        </p:cNvPicPr>
                        <p:nvPr/>
                      </p:nvPicPr>
                      <p:blipFill>
                        <a:blip r:embed="rId11"/>
                        <a:srcRect/>
                        <a:stretch>
                          <a:fillRect/>
                        </a:stretch>
                      </p:blipFill>
                      <p:spPr bwMode="auto">
                        <a:xfrm>
                          <a:off x="1921892" y="870816"/>
                          <a:ext cx="962836" cy="1000392"/>
                        </a:xfrm>
                        <a:prstGeom prst="rect">
                          <a:avLst/>
                        </a:prstGeom>
                        <a:noFill/>
                        <a:ln w="9525">
                          <a:noFill/>
                          <a:miter lim="800000"/>
                          <a:headEnd/>
                          <a:tailEnd/>
                        </a:ln>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141408653"/>
                </p:ext>
              </p:extLst>
            </p:nvPr>
          </p:nvGraphicFramePr>
          <p:xfrm>
            <a:off x="5595928" y="828694"/>
            <a:ext cx="1160764" cy="1000392"/>
          </p:xfrm>
          <a:graphic>
            <a:graphicData uri="http://schemas.openxmlformats.org/presentationml/2006/ole">
              <mc:AlternateContent xmlns:mc="http://schemas.openxmlformats.org/markup-compatibility/2006">
                <mc:Choice xmlns:v="urn:schemas-microsoft-com:vml" Requires="v">
                  <p:oleObj spid="_x0000_s15437" name="Equation" r:id="rId12" imgW="393480" imgH="228600" progId="Equation.3">
                    <p:embed/>
                  </p:oleObj>
                </mc:Choice>
                <mc:Fallback>
                  <p:oleObj name="Equation" r:id="rId12" imgW="393480" imgH="228600" progId="Equation.3">
                    <p:embed/>
                    <p:pic>
                      <p:nvPicPr>
                        <p:cNvPr id="0" name=""/>
                        <p:cNvPicPr>
                          <a:picLocks noChangeAspect="1" noChangeArrowheads="1"/>
                        </p:cNvPicPr>
                        <p:nvPr/>
                      </p:nvPicPr>
                      <p:blipFill>
                        <a:blip r:embed="rId13"/>
                        <a:srcRect/>
                        <a:stretch>
                          <a:fillRect/>
                        </a:stretch>
                      </p:blipFill>
                      <p:spPr bwMode="auto">
                        <a:xfrm>
                          <a:off x="5595928" y="828694"/>
                          <a:ext cx="1160764" cy="1000392"/>
                        </a:xfrm>
                        <a:prstGeom prst="rect">
                          <a:avLst/>
                        </a:prstGeom>
                        <a:noFill/>
                        <a:ln>
                          <a:noFill/>
                        </a:ln>
                        <a:extLst/>
                      </p:spPr>
                    </p:pic>
                  </p:oleObj>
                </mc:Fallback>
              </mc:AlternateContent>
            </a:graphicData>
          </a:graphic>
        </p:graphicFrame>
      </p:grpSp>
      <p:sp>
        <p:nvSpPr>
          <p:cNvPr id="13" name="Line Callout 3 (Border and Accent Bar) 12"/>
          <p:cNvSpPr/>
          <p:nvPr/>
        </p:nvSpPr>
        <p:spPr>
          <a:xfrm flipH="1">
            <a:off x="3275856" y="2924944"/>
            <a:ext cx="2100808" cy="864096"/>
          </a:xfrm>
          <a:prstGeom prst="accentBorderCallout3">
            <a:avLst>
              <a:gd name="adj1" fmla="val -3296"/>
              <a:gd name="adj2" fmla="val -7073"/>
              <a:gd name="adj3" fmla="val -16524"/>
              <a:gd name="adj4" fmla="val 25536"/>
              <a:gd name="adj5" fmla="val -19048"/>
              <a:gd name="adj6" fmla="val 49726"/>
              <a:gd name="adj7" fmla="val -54587"/>
              <a:gd name="adj8" fmla="val 49325"/>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solidFill>
                  <a:srgbClr val="FF0000"/>
                </a:solidFill>
                <a:latin typeface="Times New Roman" pitchFamily="18" charset="0"/>
                <a:cs typeface="Times New Roman" pitchFamily="18" charset="0"/>
              </a:rPr>
              <a:t>‘</a:t>
            </a:r>
            <a:r>
              <a:rPr lang="en-IN" b="1" i="1" dirty="0" smtClean="0">
                <a:solidFill>
                  <a:srgbClr val="FF0000"/>
                </a:solidFill>
                <a:latin typeface="Times New Roman" pitchFamily="18" charset="0"/>
                <a:cs typeface="Times New Roman" pitchFamily="18" charset="0"/>
              </a:rPr>
              <a:t>n</a:t>
            </a:r>
            <a:r>
              <a:rPr lang="en-IN" b="1" dirty="0" smtClean="0">
                <a:solidFill>
                  <a:srgbClr val="FF0000"/>
                </a:solidFill>
                <a:latin typeface="Times New Roman" pitchFamily="18" charset="0"/>
                <a:cs typeface="Times New Roman" pitchFamily="18" charset="0"/>
              </a:rPr>
              <a:t>’ </a:t>
            </a:r>
            <a:r>
              <a:rPr lang="en-IN" b="1" dirty="0">
                <a:solidFill>
                  <a:srgbClr val="FF0000"/>
                </a:solidFill>
                <a:latin typeface="Times New Roman" pitchFamily="18" charset="0"/>
                <a:cs typeface="Times New Roman" pitchFamily="18" charset="0"/>
              </a:rPr>
              <a:t>roots </a:t>
            </a:r>
            <a:r>
              <a:rPr lang="en-IN" b="1" dirty="0" smtClean="0">
                <a:solidFill>
                  <a:srgbClr val="FF0000"/>
                </a:solidFill>
                <a:latin typeface="Times New Roman" pitchFamily="18" charset="0"/>
                <a:cs typeface="Times New Roman" pitchFamily="18" charset="0"/>
              </a:rPr>
              <a:t>– POLES</a:t>
            </a:r>
          </a:p>
          <a:p>
            <a:pPr algn="ctr"/>
            <a:r>
              <a:rPr lang="en-IN" b="1" dirty="0" smtClean="0">
                <a:solidFill>
                  <a:srgbClr val="FF0000"/>
                </a:solidFill>
                <a:latin typeface="Times New Roman" pitchFamily="18" charset="0"/>
                <a:cs typeface="Times New Roman" pitchFamily="18" charset="0"/>
              </a:rPr>
              <a:t>ORDER of system</a:t>
            </a:r>
            <a:endParaRPr lang="en-IN" b="1" dirty="0">
              <a:solidFill>
                <a:srgbClr val="FF0000"/>
              </a:solidFill>
              <a:latin typeface="Times New Roman" pitchFamily="18" charset="0"/>
              <a:cs typeface="Times New Roman" pitchFamily="18" charset="0"/>
            </a:endParaRPr>
          </a:p>
        </p:txBody>
      </p:sp>
      <p:grpSp>
        <p:nvGrpSpPr>
          <p:cNvPr id="14" name="Group 13"/>
          <p:cNvGrpSpPr/>
          <p:nvPr/>
        </p:nvGrpSpPr>
        <p:grpSpPr>
          <a:xfrm>
            <a:off x="2691272" y="3789040"/>
            <a:ext cx="3729294" cy="1511588"/>
            <a:chOff x="2691272" y="3789040"/>
            <a:chExt cx="3729294" cy="1511588"/>
          </a:xfrm>
        </p:grpSpPr>
        <p:sp>
          <p:nvSpPr>
            <p:cNvPr id="15" name="TextBox 14"/>
            <p:cNvSpPr txBox="1"/>
            <p:nvPr/>
          </p:nvSpPr>
          <p:spPr>
            <a:xfrm>
              <a:off x="2691272" y="4900518"/>
              <a:ext cx="644151" cy="400110"/>
            </a:xfrm>
            <a:prstGeom prst="rect">
              <a:avLst/>
            </a:prstGeom>
            <a:noFill/>
          </p:spPr>
          <p:txBody>
            <a:bodyPr wrap="none" rtlCol="0">
              <a:spAutoFit/>
            </a:bodyPr>
            <a:lstStyle/>
            <a:p>
              <a:r>
                <a:rPr lang="en-IN" sz="2000" b="1" dirty="0" smtClean="0"/>
                <a:t>Real</a:t>
              </a:r>
              <a:endParaRPr lang="en-IN" sz="2000" b="1" dirty="0"/>
            </a:p>
          </p:txBody>
        </p:sp>
        <p:grpSp>
          <p:nvGrpSpPr>
            <p:cNvPr id="16" name="Group 15"/>
            <p:cNvGrpSpPr/>
            <p:nvPr/>
          </p:nvGrpSpPr>
          <p:grpSpPr>
            <a:xfrm>
              <a:off x="3013348" y="3789040"/>
              <a:ext cx="3407218" cy="1444640"/>
              <a:chOff x="3949452" y="3789040"/>
              <a:chExt cx="3407218" cy="1444640"/>
            </a:xfrm>
          </p:grpSpPr>
          <p:cxnSp>
            <p:nvCxnSpPr>
              <p:cNvPr id="17" name="Straight Arrow Connector 16"/>
              <p:cNvCxnSpPr>
                <a:stCxn id="13" idx="1"/>
                <a:endCxn id="15" idx="0"/>
              </p:cNvCxnSpPr>
              <p:nvPr/>
            </p:nvCxnSpPr>
            <p:spPr>
              <a:xfrm flipH="1">
                <a:off x="3949452" y="3789040"/>
                <a:ext cx="1312912" cy="111147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5226761" y="3798332"/>
                <a:ext cx="1253852" cy="100811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675761" y="4833570"/>
                <a:ext cx="1680909" cy="400110"/>
              </a:xfrm>
              <a:prstGeom prst="rect">
                <a:avLst/>
              </a:prstGeom>
              <a:noFill/>
            </p:spPr>
            <p:txBody>
              <a:bodyPr wrap="none" rtlCol="0">
                <a:spAutoFit/>
              </a:bodyPr>
              <a:lstStyle/>
              <a:p>
                <a:r>
                  <a:rPr lang="en-IN" sz="2000" b="1" dirty="0" smtClean="0"/>
                  <a:t>Complex Pairs</a:t>
                </a:r>
                <a:endParaRPr lang="en-IN" sz="2000" b="1" dirty="0"/>
              </a:p>
            </p:txBody>
          </p:sp>
        </p:grpSp>
      </p:grpSp>
      <p:grpSp>
        <p:nvGrpSpPr>
          <p:cNvPr id="20" name="Group 19"/>
          <p:cNvGrpSpPr/>
          <p:nvPr/>
        </p:nvGrpSpPr>
        <p:grpSpPr>
          <a:xfrm>
            <a:off x="431377" y="5383040"/>
            <a:ext cx="5827670" cy="436726"/>
            <a:chOff x="431377" y="5383040"/>
            <a:chExt cx="5827670" cy="436726"/>
          </a:xfrm>
        </p:grpSpPr>
        <p:sp>
          <p:nvSpPr>
            <p:cNvPr id="21" name="TextBox 20"/>
            <p:cNvSpPr txBox="1"/>
            <p:nvPr/>
          </p:nvSpPr>
          <p:spPr>
            <a:xfrm>
              <a:off x="2809764" y="5419656"/>
              <a:ext cx="500458" cy="400110"/>
            </a:xfrm>
            <a:prstGeom prst="rect">
              <a:avLst/>
            </a:prstGeom>
            <a:solidFill>
              <a:srgbClr val="FFFF99"/>
            </a:solidFill>
          </p:spPr>
          <p:txBody>
            <a:bodyPr wrap="none" rtlCol="0">
              <a:spAutoFit/>
            </a:bodyPr>
            <a:lstStyle/>
            <a:p>
              <a:r>
                <a:rPr lang="en-IN" sz="2000" b="1" dirty="0" smtClean="0"/>
                <a:t>&lt; 0</a:t>
              </a:r>
              <a:endParaRPr lang="en-IN" sz="2000" b="1" dirty="0"/>
            </a:p>
          </p:txBody>
        </p:sp>
        <p:sp>
          <p:nvSpPr>
            <p:cNvPr id="22" name="TextBox 21"/>
            <p:cNvSpPr txBox="1"/>
            <p:nvPr/>
          </p:nvSpPr>
          <p:spPr>
            <a:xfrm>
              <a:off x="4739657" y="5386284"/>
              <a:ext cx="1519390" cy="400110"/>
            </a:xfrm>
            <a:prstGeom prst="rect">
              <a:avLst/>
            </a:prstGeom>
            <a:solidFill>
              <a:srgbClr val="FFFF99"/>
            </a:solidFill>
          </p:spPr>
          <p:txBody>
            <a:bodyPr wrap="none" rtlCol="0">
              <a:spAutoFit/>
            </a:bodyPr>
            <a:lstStyle/>
            <a:p>
              <a:r>
                <a:rPr lang="en-IN" sz="2000" b="1" dirty="0" smtClean="0"/>
                <a:t>Real part &lt; 0</a:t>
              </a:r>
              <a:endParaRPr lang="en-IN" sz="2000" b="1" dirty="0"/>
            </a:p>
          </p:txBody>
        </p:sp>
        <p:sp>
          <p:nvSpPr>
            <p:cNvPr id="23" name="TextBox 22"/>
            <p:cNvSpPr txBox="1"/>
            <p:nvPr/>
          </p:nvSpPr>
          <p:spPr>
            <a:xfrm>
              <a:off x="431377" y="5383040"/>
              <a:ext cx="1979068" cy="400110"/>
            </a:xfrm>
            <a:prstGeom prst="rect">
              <a:avLst/>
            </a:prstGeom>
            <a:solidFill>
              <a:schemeClr val="accent1">
                <a:lumMod val="60000"/>
                <a:lumOff val="40000"/>
              </a:schemeClr>
            </a:solidFill>
          </p:spPr>
          <p:txBody>
            <a:bodyPr wrap="none" rtlCol="0">
              <a:spAutoFit/>
            </a:bodyPr>
            <a:lstStyle/>
            <a:p>
              <a:r>
                <a:rPr lang="en-IN" sz="2000" b="1" dirty="0" smtClean="0"/>
                <a:t>Stable System </a:t>
              </a:r>
              <a:r>
                <a:rPr lang="en-IN" sz="2000" b="1" dirty="0" smtClean="0">
                  <a:sym typeface="Symbol"/>
                </a:rPr>
                <a:t></a:t>
              </a:r>
              <a:endParaRPr lang="en-IN" sz="2000" b="1" dirty="0"/>
            </a:p>
          </p:txBody>
        </p:sp>
      </p:grpSp>
      <p:grpSp>
        <p:nvGrpSpPr>
          <p:cNvPr id="24" name="Group 23"/>
          <p:cNvGrpSpPr/>
          <p:nvPr/>
        </p:nvGrpSpPr>
        <p:grpSpPr>
          <a:xfrm>
            <a:off x="6420566" y="2306186"/>
            <a:ext cx="2736630" cy="3374345"/>
            <a:chOff x="6420566" y="2306186"/>
            <a:chExt cx="2736630" cy="3374345"/>
          </a:xfrm>
        </p:grpSpPr>
        <p:grpSp>
          <p:nvGrpSpPr>
            <p:cNvPr id="25" name="Group 24"/>
            <p:cNvGrpSpPr/>
            <p:nvPr/>
          </p:nvGrpSpPr>
          <p:grpSpPr>
            <a:xfrm>
              <a:off x="6420566" y="2706296"/>
              <a:ext cx="2687938" cy="2974235"/>
              <a:chOff x="6420566" y="2706296"/>
              <a:chExt cx="2687938" cy="2974235"/>
            </a:xfrm>
          </p:grpSpPr>
          <p:sp>
            <p:nvSpPr>
              <p:cNvPr id="30" name="Rectangle 29"/>
              <p:cNvSpPr/>
              <p:nvPr/>
            </p:nvSpPr>
            <p:spPr>
              <a:xfrm>
                <a:off x="7776646" y="2708920"/>
                <a:ext cx="1331858" cy="2676744"/>
              </a:xfrm>
              <a:prstGeom prst="rect">
                <a:avLst/>
              </a:prstGeom>
              <a:solidFill>
                <a:srgbClr val="FF7C80"/>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IN" sz="2400" dirty="0">
                  <a:solidFill>
                    <a:schemeClr val="tx1"/>
                  </a:solidFill>
                </a:endParaRPr>
              </a:p>
            </p:txBody>
          </p:sp>
          <p:sp>
            <p:nvSpPr>
              <p:cNvPr id="31" name="Rectangle 30"/>
              <p:cNvSpPr/>
              <p:nvPr/>
            </p:nvSpPr>
            <p:spPr>
              <a:xfrm>
                <a:off x="6420566" y="2706296"/>
                <a:ext cx="1331858" cy="2676744"/>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IN" sz="2400" dirty="0">
                  <a:solidFill>
                    <a:schemeClr val="tx1"/>
                  </a:solidFill>
                </a:endParaRPr>
              </a:p>
            </p:txBody>
          </p:sp>
          <p:cxnSp>
            <p:nvCxnSpPr>
              <p:cNvPr id="32" name="Straight Arrow Connector 31"/>
              <p:cNvCxnSpPr/>
              <p:nvPr/>
            </p:nvCxnSpPr>
            <p:spPr>
              <a:xfrm rot="5400000" flipV="1">
                <a:off x="7752424" y="2782982"/>
                <a:ext cx="0" cy="2663716"/>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678477" y="5033625"/>
                <a:ext cx="780342" cy="646331"/>
              </a:xfrm>
              <a:prstGeom prst="rect">
                <a:avLst/>
              </a:prstGeom>
              <a:noFill/>
            </p:spPr>
            <p:txBody>
              <a:bodyPr wrap="none" rtlCol="0">
                <a:spAutoFit/>
              </a:bodyPr>
              <a:lstStyle/>
              <a:p>
                <a:pPr algn="ctr"/>
                <a:r>
                  <a:rPr lang="en-IN" b="1" dirty="0" smtClean="0">
                    <a:solidFill>
                      <a:srgbClr val="FF0000"/>
                    </a:solidFill>
                  </a:rPr>
                  <a:t>Stable</a:t>
                </a:r>
              </a:p>
              <a:p>
                <a:pPr algn="ctr"/>
                <a:r>
                  <a:rPr lang="en-IN" b="1" dirty="0" smtClean="0">
                    <a:solidFill>
                      <a:srgbClr val="FF0000"/>
                    </a:solidFill>
                  </a:rPr>
                  <a:t>Zone</a:t>
                </a:r>
                <a:endParaRPr lang="en-IN" b="1" dirty="0">
                  <a:solidFill>
                    <a:srgbClr val="FF0000"/>
                  </a:solidFill>
                </a:endParaRPr>
              </a:p>
            </p:txBody>
          </p:sp>
          <p:sp>
            <p:nvSpPr>
              <p:cNvPr id="34" name="TextBox 33"/>
              <p:cNvSpPr txBox="1"/>
              <p:nvPr/>
            </p:nvSpPr>
            <p:spPr>
              <a:xfrm>
                <a:off x="7866879" y="5034200"/>
                <a:ext cx="1034257" cy="646331"/>
              </a:xfrm>
              <a:prstGeom prst="rect">
                <a:avLst/>
              </a:prstGeom>
              <a:noFill/>
            </p:spPr>
            <p:txBody>
              <a:bodyPr wrap="none" rtlCol="0">
                <a:spAutoFit/>
              </a:bodyPr>
              <a:lstStyle/>
              <a:p>
                <a:pPr algn="ctr"/>
                <a:r>
                  <a:rPr lang="en-IN" b="1" dirty="0" smtClean="0">
                    <a:solidFill>
                      <a:srgbClr val="FF0000"/>
                    </a:solidFill>
                  </a:rPr>
                  <a:t>Unstable</a:t>
                </a:r>
              </a:p>
              <a:p>
                <a:pPr algn="ctr"/>
                <a:r>
                  <a:rPr lang="en-IN" b="1" dirty="0" smtClean="0">
                    <a:solidFill>
                      <a:srgbClr val="FF0000"/>
                    </a:solidFill>
                  </a:rPr>
                  <a:t>Zone</a:t>
                </a:r>
                <a:endParaRPr lang="en-IN" b="1" dirty="0">
                  <a:solidFill>
                    <a:srgbClr val="FF0000"/>
                  </a:solidFill>
                </a:endParaRPr>
              </a:p>
            </p:txBody>
          </p:sp>
        </p:grpSp>
        <p:grpSp>
          <p:nvGrpSpPr>
            <p:cNvPr id="26" name="Group 25"/>
            <p:cNvGrpSpPr/>
            <p:nvPr/>
          </p:nvGrpSpPr>
          <p:grpSpPr>
            <a:xfrm>
              <a:off x="7511012" y="2306186"/>
              <a:ext cx="1646184" cy="3080098"/>
              <a:chOff x="7511012" y="2306186"/>
              <a:chExt cx="1646184" cy="3080098"/>
            </a:xfrm>
          </p:grpSpPr>
          <p:cxnSp>
            <p:nvCxnSpPr>
              <p:cNvPr id="27" name="Straight Arrow Connector 26"/>
              <p:cNvCxnSpPr/>
              <p:nvPr/>
            </p:nvCxnSpPr>
            <p:spPr>
              <a:xfrm flipV="1">
                <a:off x="7752424" y="2722568"/>
                <a:ext cx="0" cy="2663716"/>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8687196" y="4181018"/>
                <a:ext cx="470000" cy="400110"/>
              </a:xfrm>
              <a:prstGeom prst="rect">
                <a:avLst/>
              </a:prstGeom>
              <a:noFill/>
            </p:spPr>
            <p:txBody>
              <a:bodyPr wrap="none" rtlCol="0">
                <a:spAutoFit/>
              </a:bodyPr>
              <a:lstStyle/>
              <a:p>
                <a:r>
                  <a:rPr lang="en-IN" sz="2000" b="1" i="1" dirty="0" smtClean="0">
                    <a:latin typeface="Times New Roman" pitchFamily="18" charset="0"/>
                    <a:cs typeface="Times New Roman" pitchFamily="18" charset="0"/>
                  </a:rPr>
                  <a:t>Re</a:t>
                </a:r>
                <a:endParaRPr lang="en-IN" sz="2000" b="1" i="1" dirty="0">
                  <a:latin typeface="Times New Roman" pitchFamily="18" charset="0"/>
                  <a:cs typeface="Times New Roman" pitchFamily="18" charset="0"/>
                </a:endParaRPr>
              </a:p>
            </p:txBody>
          </p:sp>
          <p:sp>
            <p:nvSpPr>
              <p:cNvPr id="29" name="TextBox 28"/>
              <p:cNvSpPr txBox="1"/>
              <p:nvPr/>
            </p:nvSpPr>
            <p:spPr>
              <a:xfrm>
                <a:off x="7511012" y="2306186"/>
                <a:ext cx="482824" cy="400110"/>
              </a:xfrm>
              <a:prstGeom prst="rect">
                <a:avLst/>
              </a:prstGeom>
              <a:noFill/>
            </p:spPr>
            <p:txBody>
              <a:bodyPr wrap="none" rtlCol="0">
                <a:spAutoFit/>
              </a:bodyPr>
              <a:lstStyle/>
              <a:p>
                <a:r>
                  <a:rPr lang="en-IN" sz="2000" b="1" i="1" dirty="0" err="1" smtClean="0">
                    <a:latin typeface="Times New Roman" pitchFamily="18" charset="0"/>
                    <a:cs typeface="Times New Roman" pitchFamily="18" charset="0"/>
                  </a:rPr>
                  <a:t>Im</a:t>
                </a:r>
                <a:endParaRPr lang="en-IN" sz="2000" b="1" i="1" dirty="0">
                  <a:latin typeface="Times New Roman" pitchFamily="18" charset="0"/>
                  <a:cs typeface="Times New Roman" pitchFamily="18" charset="0"/>
                </a:endParaRPr>
              </a:p>
            </p:txBody>
          </p:sp>
        </p:grpSp>
      </p:grpSp>
      <p:grpSp>
        <p:nvGrpSpPr>
          <p:cNvPr id="35" name="Group 34"/>
          <p:cNvGrpSpPr/>
          <p:nvPr/>
        </p:nvGrpSpPr>
        <p:grpSpPr>
          <a:xfrm>
            <a:off x="2834965" y="4065706"/>
            <a:ext cx="4773549" cy="2211676"/>
            <a:chOff x="2834965" y="4065706"/>
            <a:chExt cx="4773549" cy="2211676"/>
          </a:xfrm>
        </p:grpSpPr>
        <p:sp>
          <p:nvSpPr>
            <p:cNvPr id="36" name="TextBox 35"/>
            <p:cNvSpPr txBox="1"/>
            <p:nvPr/>
          </p:nvSpPr>
          <p:spPr>
            <a:xfrm>
              <a:off x="2834965" y="5877272"/>
              <a:ext cx="393056" cy="400110"/>
            </a:xfrm>
            <a:prstGeom prst="rect">
              <a:avLst/>
            </a:prstGeom>
            <a:solidFill>
              <a:srgbClr val="FFFF99"/>
            </a:solidFill>
          </p:spPr>
          <p:txBody>
            <a:bodyPr wrap="none" rtlCol="0">
              <a:spAutoFit/>
            </a:bodyPr>
            <a:lstStyle/>
            <a:p>
              <a:r>
                <a:rPr lang="en-IN" sz="2000" b="1" dirty="0" smtClean="0">
                  <a:solidFill>
                    <a:srgbClr val="C00000"/>
                  </a:solidFill>
                </a:rPr>
                <a:t>-2</a:t>
              </a:r>
              <a:endParaRPr lang="en-IN" sz="2000" b="1" dirty="0">
                <a:solidFill>
                  <a:srgbClr val="C00000"/>
                </a:solidFill>
              </a:endParaRPr>
            </a:p>
          </p:txBody>
        </p:sp>
        <p:sp>
          <p:nvSpPr>
            <p:cNvPr id="37" name="Oval 36"/>
            <p:cNvSpPr>
              <a:spLocks noChangeAspect="1"/>
            </p:cNvSpPr>
            <p:nvPr/>
          </p:nvSpPr>
          <p:spPr>
            <a:xfrm>
              <a:off x="7420452" y="4065706"/>
              <a:ext cx="95297" cy="98268"/>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8" name="TextBox 37"/>
            <p:cNvSpPr txBox="1"/>
            <p:nvPr/>
          </p:nvSpPr>
          <p:spPr>
            <a:xfrm>
              <a:off x="7236296" y="4108430"/>
              <a:ext cx="372218" cy="369332"/>
            </a:xfrm>
            <a:prstGeom prst="rect">
              <a:avLst/>
            </a:prstGeom>
            <a:noFill/>
          </p:spPr>
          <p:txBody>
            <a:bodyPr wrap="none" rtlCol="0">
              <a:spAutoFit/>
            </a:bodyPr>
            <a:lstStyle/>
            <a:p>
              <a:r>
                <a:rPr lang="en-IN" b="1" dirty="0" smtClean="0">
                  <a:solidFill>
                    <a:srgbClr val="C00000"/>
                  </a:solidFill>
                </a:rPr>
                <a:t>-2</a:t>
              </a:r>
              <a:endParaRPr lang="en-IN" b="1" dirty="0">
                <a:solidFill>
                  <a:srgbClr val="C00000"/>
                </a:solidFill>
              </a:endParaRPr>
            </a:p>
          </p:txBody>
        </p:sp>
      </p:grpSp>
      <p:grpSp>
        <p:nvGrpSpPr>
          <p:cNvPr id="39" name="Group 38"/>
          <p:cNvGrpSpPr/>
          <p:nvPr/>
        </p:nvGrpSpPr>
        <p:grpSpPr>
          <a:xfrm>
            <a:off x="2834965" y="4065706"/>
            <a:ext cx="5534450" cy="2715732"/>
            <a:chOff x="2834965" y="4065706"/>
            <a:chExt cx="5534450" cy="2715732"/>
          </a:xfrm>
        </p:grpSpPr>
        <p:sp>
          <p:nvSpPr>
            <p:cNvPr id="40" name="TextBox 39"/>
            <p:cNvSpPr txBox="1"/>
            <p:nvPr/>
          </p:nvSpPr>
          <p:spPr>
            <a:xfrm>
              <a:off x="2834965" y="6381328"/>
              <a:ext cx="442750" cy="400110"/>
            </a:xfrm>
            <a:prstGeom prst="rect">
              <a:avLst/>
            </a:prstGeom>
            <a:solidFill>
              <a:srgbClr val="FFFF99"/>
            </a:solidFill>
          </p:spPr>
          <p:txBody>
            <a:bodyPr wrap="none" rtlCol="0">
              <a:spAutoFit/>
            </a:bodyPr>
            <a:lstStyle/>
            <a:p>
              <a:r>
                <a:rPr lang="en-IN" sz="2000" b="1" dirty="0" smtClean="0">
                  <a:solidFill>
                    <a:srgbClr val="0070C0"/>
                  </a:solidFill>
                </a:rPr>
                <a:t>+3</a:t>
              </a:r>
              <a:endParaRPr lang="en-IN" sz="2000" b="1" dirty="0">
                <a:solidFill>
                  <a:srgbClr val="0070C0"/>
                </a:solidFill>
              </a:endParaRPr>
            </a:p>
          </p:txBody>
        </p:sp>
        <p:grpSp>
          <p:nvGrpSpPr>
            <p:cNvPr id="41" name="Group 40"/>
            <p:cNvGrpSpPr/>
            <p:nvPr/>
          </p:nvGrpSpPr>
          <p:grpSpPr>
            <a:xfrm>
              <a:off x="7926665" y="4065706"/>
              <a:ext cx="442750" cy="449244"/>
              <a:chOff x="7926665" y="4065706"/>
              <a:chExt cx="442750" cy="449244"/>
            </a:xfrm>
          </p:grpSpPr>
          <p:sp>
            <p:nvSpPr>
              <p:cNvPr id="42" name="Oval 41"/>
              <p:cNvSpPr>
                <a:spLocks noChangeAspect="1"/>
              </p:cNvSpPr>
              <p:nvPr/>
            </p:nvSpPr>
            <p:spPr>
              <a:xfrm>
                <a:off x="8100392" y="4065706"/>
                <a:ext cx="95297" cy="98268"/>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3" name="TextBox 42"/>
              <p:cNvSpPr txBox="1"/>
              <p:nvPr/>
            </p:nvSpPr>
            <p:spPr>
              <a:xfrm>
                <a:off x="7926665" y="4114840"/>
                <a:ext cx="442750" cy="400110"/>
              </a:xfrm>
              <a:prstGeom prst="rect">
                <a:avLst/>
              </a:prstGeom>
              <a:noFill/>
            </p:spPr>
            <p:txBody>
              <a:bodyPr wrap="none" rtlCol="0">
                <a:spAutoFit/>
              </a:bodyPr>
              <a:lstStyle/>
              <a:p>
                <a:r>
                  <a:rPr lang="en-IN" sz="2000" b="1" dirty="0" smtClean="0">
                    <a:solidFill>
                      <a:srgbClr val="0070C0"/>
                    </a:solidFill>
                  </a:rPr>
                  <a:t>+3</a:t>
                </a:r>
                <a:endParaRPr lang="en-IN" sz="2000" b="1" dirty="0">
                  <a:solidFill>
                    <a:srgbClr val="0070C0"/>
                  </a:solidFill>
                </a:endParaRPr>
              </a:p>
            </p:txBody>
          </p:sp>
        </p:grpSp>
      </p:grpSp>
      <p:grpSp>
        <p:nvGrpSpPr>
          <p:cNvPr id="44" name="Group 43"/>
          <p:cNvGrpSpPr/>
          <p:nvPr/>
        </p:nvGrpSpPr>
        <p:grpSpPr>
          <a:xfrm>
            <a:off x="4747879" y="3379288"/>
            <a:ext cx="3387337" cy="2928102"/>
            <a:chOff x="4747879" y="3379288"/>
            <a:chExt cx="3387337" cy="2928102"/>
          </a:xfrm>
        </p:grpSpPr>
        <mc:AlternateContent xmlns:mc="http://schemas.openxmlformats.org/markup-compatibility/2006" xmlns:a14="http://schemas.microsoft.com/office/drawing/2010/main">
          <mc:Choice Requires="a14">
            <p:sp>
              <p:nvSpPr>
                <p:cNvPr id="45" name="TextBox 44"/>
                <p:cNvSpPr txBox="1"/>
                <p:nvPr/>
              </p:nvSpPr>
              <p:spPr>
                <a:xfrm>
                  <a:off x="4747879" y="5877272"/>
                  <a:ext cx="2567049" cy="430118"/>
                </a:xfrm>
                <a:prstGeom prst="rect">
                  <a:avLst/>
                </a:prstGeom>
                <a:solidFill>
                  <a:srgbClr val="FFFF99"/>
                </a:solidFill>
              </p:spPr>
              <p:txBody>
                <a:bodyPr wrap="none" rtlCol="0">
                  <a:spAutoFit/>
                </a:bodyPr>
                <a:lstStyle/>
                <a:p>
                  <a:r>
                    <a:rPr lang="en-IN" sz="2000" b="1" dirty="0" smtClean="0">
                      <a:solidFill>
                        <a:srgbClr val="008000"/>
                      </a:solidFill>
                    </a:rPr>
                    <a:t>-2 </a:t>
                  </a:r>
                  <a:r>
                    <a:rPr lang="en-IN" sz="2000" b="1" dirty="0" smtClean="0">
                      <a:solidFill>
                        <a:srgbClr val="008000"/>
                      </a:solidFill>
                      <a:sym typeface="Symbol"/>
                    </a:rPr>
                    <a:t> 4</a:t>
                  </a:r>
                  <a:r>
                    <a:rPr lang="en-IN" sz="2000" b="1" i="1" dirty="0" smtClean="0">
                      <a:solidFill>
                        <a:srgbClr val="008000"/>
                      </a:solidFill>
                      <a:latin typeface="Times New Roman" pitchFamily="18" charset="0"/>
                      <a:cs typeface="Times New Roman" pitchFamily="18" charset="0"/>
                      <a:sym typeface="Symbol"/>
                    </a:rPr>
                    <a:t>j, </a:t>
                  </a:r>
                  <a:r>
                    <a:rPr lang="en-IN" sz="2000" b="1" dirty="0" smtClean="0">
                      <a:solidFill>
                        <a:srgbClr val="008000"/>
                      </a:solidFill>
                      <a:latin typeface="Times New Roman" pitchFamily="18" charset="0"/>
                      <a:cs typeface="Times New Roman" pitchFamily="18" charset="0"/>
                      <a:sym typeface="Symbol"/>
                    </a:rPr>
                    <a:t>where </a:t>
                  </a:r>
                  <a:r>
                    <a:rPr lang="en-IN" sz="2000" b="1" i="1" dirty="0" smtClean="0">
                      <a:solidFill>
                        <a:srgbClr val="008000"/>
                      </a:solidFill>
                      <a:latin typeface="Times New Roman" pitchFamily="18" charset="0"/>
                      <a:cs typeface="Times New Roman" pitchFamily="18" charset="0"/>
                      <a:sym typeface="Symbol"/>
                    </a:rPr>
                    <a:t>j</a:t>
                  </a:r>
                  <a:r>
                    <a:rPr lang="en-IN" sz="2000" b="1" dirty="0" smtClean="0">
                      <a:solidFill>
                        <a:srgbClr val="008000"/>
                      </a:solidFill>
                      <a:latin typeface="Times New Roman" pitchFamily="18" charset="0"/>
                      <a:cs typeface="Times New Roman" pitchFamily="18" charset="0"/>
                      <a:sym typeface="Symbol"/>
                    </a:rPr>
                    <a:t> = </a:t>
                  </a:r>
                  <a14:m>
                    <m:oMath xmlns:m="http://schemas.openxmlformats.org/officeDocument/2006/math">
                      <m:rad>
                        <m:radPr>
                          <m:degHide m:val="on"/>
                          <m:ctrlPr>
                            <a:rPr lang="en-IN" sz="2000" b="1" i="1" smtClean="0">
                              <a:solidFill>
                                <a:srgbClr val="008000"/>
                              </a:solidFill>
                              <a:latin typeface="Cambria Math"/>
                              <a:cs typeface="Times New Roman" pitchFamily="18" charset="0"/>
                              <a:sym typeface="Symbol"/>
                            </a:rPr>
                          </m:ctrlPr>
                        </m:radPr>
                        <m:deg/>
                        <m:e>
                          <m:r>
                            <a:rPr lang="en-IN" sz="2000" b="1" i="1" smtClean="0">
                              <a:solidFill>
                                <a:srgbClr val="008000"/>
                              </a:solidFill>
                              <a:latin typeface="Cambria Math"/>
                              <a:cs typeface="Times New Roman" pitchFamily="18" charset="0"/>
                              <a:sym typeface="Symbol"/>
                            </a:rPr>
                            <m:t>−</m:t>
                          </m:r>
                          <m:r>
                            <a:rPr lang="en-IN" sz="2000" b="1" i="1" smtClean="0">
                              <a:solidFill>
                                <a:srgbClr val="008000"/>
                              </a:solidFill>
                              <a:latin typeface="Cambria Math"/>
                              <a:cs typeface="Times New Roman" pitchFamily="18" charset="0"/>
                              <a:sym typeface="Symbol"/>
                            </a:rPr>
                            <m:t>𝟏</m:t>
                          </m:r>
                        </m:e>
                      </m:rad>
                    </m:oMath>
                  </a14:m>
                  <a:endParaRPr lang="en-IN" sz="2000" b="1" dirty="0">
                    <a:solidFill>
                      <a:srgbClr val="008000"/>
                    </a:solidFill>
                    <a:latin typeface="Times New Roman" pitchFamily="18" charset="0"/>
                    <a:cs typeface="Times New Roman" pitchFamily="18" charset="0"/>
                  </a:endParaRPr>
                </a:p>
              </p:txBody>
            </p:sp>
          </mc:Choice>
          <mc:Fallback xmlns="">
            <p:sp>
              <p:nvSpPr>
                <p:cNvPr id="44" name="TextBox 43"/>
                <p:cNvSpPr txBox="1">
                  <a:spLocks noRot="1" noChangeAspect="1" noMove="1" noResize="1" noEditPoints="1" noAdjustHandles="1" noChangeArrowheads="1" noChangeShapeType="1" noTextEdit="1"/>
                </p:cNvSpPr>
                <p:nvPr/>
              </p:nvSpPr>
              <p:spPr>
                <a:xfrm>
                  <a:off x="4747879" y="5877272"/>
                  <a:ext cx="2567049" cy="430118"/>
                </a:xfrm>
                <a:prstGeom prst="rect">
                  <a:avLst/>
                </a:prstGeom>
                <a:blipFill rotWithShape="1">
                  <a:blip r:embed="rId14"/>
                  <a:stretch>
                    <a:fillRect l="-2613" t="-2817" b="-23944"/>
                  </a:stretch>
                </a:blipFill>
              </p:spPr>
              <p:txBody>
                <a:bodyPr/>
                <a:lstStyle/>
                <a:p>
                  <a:r>
                    <a:rPr lang="en-IN">
                      <a:noFill/>
                    </a:rPr>
                    <a:t> </a:t>
                  </a:r>
                </a:p>
              </p:txBody>
            </p:sp>
          </mc:Fallback>
        </mc:AlternateContent>
        <p:sp>
          <p:nvSpPr>
            <p:cNvPr id="46" name="Oval 45"/>
            <p:cNvSpPr>
              <a:spLocks noChangeAspect="1"/>
            </p:cNvSpPr>
            <p:nvPr/>
          </p:nvSpPr>
          <p:spPr>
            <a:xfrm>
              <a:off x="7413489" y="3514820"/>
              <a:ext cx="95297" cy="98268"/>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7" name="Oval 46"/>
            <p:cNvSpPr>
              <a:spLocks noChangeAspect="1"/>
            </p:cNvSpPr>
            <p:nvPr/>
          </p:nvSpPr>
          <p:spPr>
            <a:xfrm>
              <a:off x="7418912" y="4594940"/>
              <a:ext cx="95297" cy="98268"/>
            </a:xfrm>
            <a:prstGeom prst="ellipse">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48" name="Straight Connector 47"/>
            <p:cNvCxnSpPr/>
            <p:nvPr/>
          </p:nvCxnSpPr>
          <p:spPr>
            <a:xfrm>
              <a:off x="7468100" y="3563954"/>
              <a:ext cx="0" cy="106630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7486900" y="4630262"/>
              <a:ext cx="289746"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7486900" y="3563954"/>
              <a:ext cx="289746"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7718114" y="3379288"/>
              <a:ext cx="417102" cy="369332"/>
            </a:xfrm>
            <a:prstGeom prst="rect">
              <a:avLst/>
            </a:prstGeom>
          </p:spPr>
          <p:txBody>
            <a:bodyPr wrap="none">
              <a:spAutoFit/>
            </a:bodyPr>
            <a:lstStyle/>
            <a:p>
              <a:r>
                <a:rPr lang="en-IN" b="1" dirty="0" smtClean="0">
                  <a:solidFill>
                    <a:srgbClr val="008000"/>
                  </a:solidFill>
                  <a:sym typeface="Symbol"/>
                </a:rPr>
                <a:t>+4</a:t>
              </a:r>
              <a:endParaRPr lang="en-IN" dirty="0">
                <a:solidFill>
                  <a:srgbClr val="008000"/>
                </a:solidFill>
              </a:endParaRPr>
            </a:p>
          </p:txBody>
        </p:sp>
        <p:sp>
          <p:nvSpPr>
            <p:cNvPr id="52" name="Rectangle 51"/>
            <p:cNvSpPr/>
            <p:nvPr/>
          </p:nvSpPr>
          <p:spPr>
            <a:xfrm>
              <a:off x="7728174" y="4437112"/>
              <a:ext cx="372218" cy="369332"/>
            </a:xfrm>
            <a:prstGeom prst="rect">
              <a:avLst/>
            </a:prstGeom>
          </p:spPr>
          <p:txBody>
            <a:bodyPr wrap="none">
              <a:spAutoFit/>
            </a:bodyPr>
            <a:lstStyle/>
            <a:p>
              <a:r>
                <a:rPr lang="en-IN" b="1" dirty="0" smtClean="0">
                  <a:solidFill>
                    <a:srgbClr val="008000"/>
                  </a:solidFill>
                  <a:sym typeface="Symbol"/>
                </a:rPr>
                <a:t>-4</a:t>
              </a:r>
              <a:endParaRPr lang="en-IN" dirty="0">
                <a:solidFill>
                  <a:srgbClr val="008000"/>
                </a:solidFill>
              </a:endParaRPr>
            </a:p>
          </p:txBody>
        </p:sp>
      </p:grpSp>
      <p:sp>
        <p:nvSpPr>
          <p:cNvPr id="53" name="TextBox 52"/>
          <p:cNvSpPr txBox="1"/>
          <p:nvPr/>
        </p:nvSpPr>
        <p:spPr>
          <a:xfrm>
            <a:off x="6750467" y="3009956"/>
            <a:ext cx="2052357" cy="369332"/>
          </a:xfrm>
          <a:prstGeom prst="rect">
            <a:avLst/>
          </a:prstGeom>
          <a:solidFill>
            <a:srgbClr val="FFFF66"/>
          </a:solidFill>
        </p:spPr>
        <p:txBody>
          <a:bodyPr wrap="none" rtlCol="0">
            <a:spAutoFit/>
          </a:bodyPr>
          <a:lstStyle/>
          <a:p>
            <a:r>
              <a:rPr lang="en-IN" b="1" dirty="0" smtClean="0"/>
              <a:t>ARGAND DIAGRAM</a:t>
            </a:r>
            <a:endParaRPr lang="en-IN" b="1" dirty="0"/>
          </a:p>
        </p:txBody>
      </p:sp>
      <p:sp>
        <p:nvSpPr>
          <p:cNvPr id="54" name="Title 1"/>
          <p:cNvSpPr>
            <a:spLocks noGrp="1"/>
          </p:cNvSpPr>
          <p:nvPr>
            <p:ph type="title"/>
          </p:nvPr>
        </p:nvSpPr>
        <p:spPr>
          <a:xfrm>
            <a:off x="495300" y="-144462"/>
            <a:ext cx="8229600" cy="1143000"/>
          </a:xfrm>
        </p:spPr>
        <p:txBody>
          <a:bodyPr>
            <a:normAutofit/>
          </a:bodyPr>
          <a:lstStyle/>
          <a:p>
            <a:r>
              <a:rPr lang="en-US" dirty="0"/>
              <a:t>Analysis of LTI </a:t>
            </a:r>
            <a:r>
              <a:rPr lang="en-US" dirty="0" smtClean="0"/>
              <a:t>Systems</a:t>
            </a:r>
            <a:endParaRPr lang="en-US" dirty="0"/>
          </a:p>
        </p:txBody>
      </p:sp>
      <p:pic>
        <p:nvPicPr>
          <p:cNvPr id="59" name="Audio 58">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3182835981"/>
      </p:ext>
    </p:extLst>
  </p:cSld>
  <p:clrMapOvr>
    <a:masterClrMapping/>
  </p:clrMapOvr>
  <mc:AlternateContent xmlns:mc="http://schemas.openxmlformats.org/markup-compatibility/2006" xmlns:p14="http://schemas.microsoft.com/office/powerpoint/2010/main">
    <mc:Choice Requires="p14">
      <p:transition spd="slow" p14:dur="2000" advTm="171364"/>
    </mc:Choice>
    <mc:Fallback xmlns="">
      <p:transition spd="slow" advTm="1713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down)">
                                      <p:cBhvr>
                                        <p:cTn id="25" dur="50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wipe(down)">
                                      <p:cBhvr>
                                        <p:cTn id="30" dur="500"/>
                                        <p:tgtEl>
                                          <p:spTgt spid="35"/>
                                        </p:tgtEl>
                                      </p:cBhvr>
                                    </p:animEffect>
                                  </p:childTnLst>
                                  <p:subTnLst>
                                    <p:set>
                                      <p:cBhvr override="childStyle">
                                        <p:cTn dur="1" fill="hold" display="0" masterRel="nextClick" afterEffect="1"/>
                                        <p:tgtEl>
                                          <p:spTgt spid="35"/>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wipe(down)">
                                      <p:cBhvr>
                                        <p:cTn id="35" dur="500"/>
                                        <p:tgtEl>
                                          <p:spTgt spid="39"/>
                                        </p:tgtEl>
                                      </p:cBhvr>
                                    </p:animEffect>
                                  </p:childTnLst>
                                  <p:subTnLst>
                                    <p:set>
                                      <p:cBhvr override="childStyle">
                                        <p:cTn dur="1" fill="hold" display="0" masterRel="nextClick" afterEffect="1"/>
                                        <p:tgtEl>
                                          <p:spTgt spid="39"/>
                                        </p:tgtEl>
                                        <p:attrNameLst>
                                          <p:attrName>style.visibility</p:attrName>
                                        </p:attrNameLst>
                                      </p:cBhvr>
                                      <p:to>
                                        <p:strVal val="hidden"/>
                                      </p:to>
                                    </p:set>
                                  </p:sub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wipe(down)">
                                      <p:cBhvr>
                                        <p:cTn id="40" dur="500"/>
                                        <p:tgtEl>
                                          <p:spTgt spid="44"/>
                                        </p:tgtEl>
                                      </p:cBhvr>
                                    </p:animEffect>
                                  </p:childTnLst>
                                  <p:subTnLst>
                                    <p:set>
                                      <p:cBhvr override="childStyle">
                                        <p:cTn dur="1" fill="hold" display="0" masterRel="nextClick" afterEffect="1"/>
                                        <p:tgtEl>
                                          <p:spTgt spid="44"/>
                                        </p:tgtEl>
                                        <p:attrNameLst>
                                          <p:attrName>style.visibility</p:attrName>
                                        </p:attrNameLst>
                                      </p:cBhvr>
                                      <p:to>
                                        <p:strVal val="hidden"/>
                                      </p:to>
                                    </p:set>
                                  </p:sub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53"/>
                                        </p:tgtEl>
                                        <p:attrNameLst>
                                          <p:attrName>style.visibility</p:attrName>
                                        </p:attrNameLst>
                                      </p:cBhvr>
                                      <p:to>
                                        <p:strVal val="visible"/>
                                      </p:to>
                                    </p:set>
                                    <p:animEffect transition="in" filter="wipe(down)">
                                      <p:cBhvr>
                                        <p:cTn id="45"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6" fill="hold" display="0">
                  <p:stCondLst>
                    <p:cond delay="indefinite"/>
                  </p:stCondLst>
                  <p:endCondLst>
                    <p:cond evt="onStopAudio" delay="0">
                      <p:tgtEl>
                        <p:sldTgt/>
                      </p:tgtEl>
                    </p:cond>
                  </p:endCondLst>
                </p:cTn>
                <p:tgtEl>
                  <p:spTgt spid="59"/>
                </p:tgtEl>
              </p:cMediaNode>
            </p:audio>
          </p:childTnLst>
        </p:cTn>
      </p:par>
    </p:tnLst>
    <p:bldLst>
      <p:bldP spid="13" grpId="0" animBg="1"/>
      <p:bldP spid="53" grpId="0" animBg="1"/>
    </p:bldLst>
  </p:timing>
  <p:extLst>
    <p:ext uri="{3A86A75C-4F4B-4683-9AE1-C65F6400EC91}">
      <p14:laserTraceLst xmlns:p14="http://schemas.microsoft.com/office/powerpoint/2010/main">
        <p14:tracePtLst>
          <p14:tracePt t="11633" x="3813175" y="1874838"/>
          <p14:tracePt t="11753" x="3813175" y="1866900"/>
          <p14:tracePt t="11764" x="3813175" y="1857375"/>
          <p14:tracePt t="11781" x="3813175" y="1847850"/>
          <p14:tracePt t="11797" x="3813175" y="1839913"/>
          <p14:tracePt t="11808" x="3813175" y="1822450"/>
          <p14:tracePt t="11816" x="3803650" y="1812925"/>
          <p14:tracePt t="11826" x="3795713" y="1795463"/>
          <p14:tracePt t="11860" x="3786188" y="1776413"/>
          <p14:tracePt t="11867" x="3776663" y="1768475"/>
          <p14:tracePt t="11881" x="3759200" y="1758950"/>
          <p14:tracePt t="11897" x="3741738" y="1741488"/>
          <p14:tracePt t="11912" x="3724275" y="1731963"/>
          <p14:tracePt t="11912" x="3714750" y="1731963"/>
          <p14:tracePt t="11927" x="3705225" y="1724025"/>
          <p14:tracePt t="11945" x="3687763" y="1704975"/>
          <p14:tracePt t="11960" x="3670300" y="1704975"/>
          <p14:tracePt t="11976" x="3660775" y="1704975"/>
          <p14:tracePt t="11993" x="3598863" y="1687513"/>
          <p14:tracePt t="12010" x="3581400" y="1687513"/>
          <p14:tracePt t="12046" x="3571875" y="1687513"/>
          <p14:tracePt t="12068" x="3562350" y="1687513"/>
          <p14:tracePt t="12079" x="3554413" y="1687513"/>
          <p14:tracePt t="12092" x="3544888" y="1687513"/>
          <p14:tracePt t="12093" x="3536950" y="1697038"/>
          <p14:tracePt t="12109" x="3527425" y="1697038"/>
          <p14:tracePt t="12125" x="3517900" y="1704975"/>
          <p14:tracePt t="12142" x="3509963" y="1704975"/>
          <p14:tracePt t="12160" x="3490913" y="1714500"/>
          <p14:tracePt t="12176" x="3482975" y="1731963"/>
          <p14:tracePt t="12193" x="3473450" y="1741488"/>
          <p14:tracePt t="12209" x="3455988" y="1758950"/>
          <p14:tracePt t="12228" x="3446463" y="1785938"/>
          <p14:tracePt t="12244" x="3438525" y="1803400"/>
          <p14:tracePt t="12260" x="3429000" y="1822450"/>
          <p14:tracePt t="12279" x="3429000" y="1839913"/>
          <p14:tracePt t="12293" x="3429000" y="1847850"/>
          <p14:tracePt t="12310" x="3429000" y="1866900"/>
          <p14:tracePt t="12326" x="3429000" y="1884363"/>
          <p14:tracePt t="12344" x="3455988" y="1901825"/>
          <p14:tracePt t="12360" x="3482975" y="1938338"/>
          <p14:tracePt t="12376" x="3490913" y="1946275"/>
          <p14:tracePt t="12394" x="3500438" y="1955800"/>
          <p14:tracePt t="12410" x="3509963" y="1965325"/>
          <p14:tracePt t="12427" x="3517900" y="1965325"/>
          <p14:tracePt t="12443" x="3527425" y="1973263"/>
          <p14:tracePt t="12460" x="3536950" y="1973263"/>
          <p14:tracePt t="12477" x="3562350" y="1982788"/>
          <p14:tracePt t="12493" x="3589338" y="1982788"/>
          <p14:tracePt t="12510" x="3598863" y="1990725"/>
          <p14:tracePt t="12527" x="3608388" y="1990725"/>
          <p14:tracePt t="12544" x="3625850" y="1990725"/>
          <p14:tracePt t="12562" x="3643313" y="2000250"/>
          <p14:tracePt t="12577" x="3670300" y="2000250"/>
          <p14:tracePt t="12594" x="3679825" y="2000250"/>
          <p14:tracePt t="12609" x="3705225" y="2000250"/>
          <p14:tracePt t="12627" x="3724275" y="2000250"/>
          <p14:tracePt t="12643" x="3741738" y="2000250"/>
          <p14:tracePt t="12660" x="3803650" y="1965325"/>
          <p14:tracePt t="12660" x="3813175" y="1955800"/>
          <p14:tracePt t="12678" x="3848100" y="1911350"/>
          <p14:tracePt t="12694" x="3867150" y="1874838"/>
          <p14:tracePt t="12710" x="3875088" y="1847850"/>
          <p14:tracePt t="12727" x="3875088" y="1812925"/>
          <p14:tracePt t="12744" x="3875088" y="1795463"/>
          <p14:tracePt t="12761" x="3875088" y="1785938"/>
          <p14:tracePt t="12777" x="3875088" y="1768475"/>
          <p14:tracePt t="12795" x="3867150" y="1751013"/>
          <p14:tracePt t="12811" x="3857625" y="1741488"/>
          <p14:tracePt t="12827" x="3848100" y="1731963"/>
          <p14:tracePt t="12844" x="3795713" y="1704975"/>
          <p14:tracePt t="12860" x="3741738" y="1679575"/>
          <p14:tracePt t="12877" x="3687763" y="1670050"/>
          <p14:tracePt t="12894" x="3625850" y="1643063"/>
          <p14:tracePt t="12910" x="3589338" y="1633538"/>
          <p14:tracePt t="12927" x="3562350" y="1625600"/>
          <p14:tracePt t="12944" x="3554413" y="1625600"/>
          <p14:tracePt t="12960" x="3544888" y="1625600"/>
          <p14:tracePt t="12996" x="3536950" y="1625600"/>
          <p14:tracePt t="13023" x="3536950" y="1633538"/>
          <p14:tracePt t="13034" x="3536950" y="1643063"/>
          <p14:tracePt t="13047" x="3536950" y="1652588"/>
          <p14:tracePt t="13048" x="3536950" y="1660525"/>
          <p14:tracePt t="13058" x="3536950" y="1687513"/>
          <p14:tracePt t="13076" x="3536950" y="1697038"/>
          <p14:tracePt t="13114" x="3544888" y="1697038"/>
          <p14:tracePt t="13125" x="3544888" y="1704975"/>
          <p14:tracePt t="13142" x="3544888" y="1714500"/>
          <p14:tracePt t="13143" x="3554413" y="1724025"/>
          <p14:tracePt t="13159" x="3589338" y="1741488"/>
          <p14:tracePt t="13175" x="3679825" y="1795463"/>
          <p14:tracePt t="13192" x="3751263" y="1822450"/>
          <p14:tracePt t="13209" x="3884613" y="1866900"/>
          <p14:tracePt t="13225" x="4037013" y="1919288"/>
          <p14:tracePt t="13243" x="4197350" y="1982788"/>
          <p14:tracePt t="13259" x="4357688" y="2036763"/>
          <p14:tracePt t="13276" x="4483100" y="2071688"/>
          <p14:tracePt t="13293" x="4589463" y="2098675"/>
          <p14:tracePt t="13309" x="4679950" y="2116138"/>
          <p14:tracePt t="13309" x="4687888" y="2116138"/>
          <p14:tracePt t="13326" x="4768850" y="2125663"/>
          <p14:tracePt t="13343" x="4867275" y="2143125"/>
          <p14:tracePt t="13359" x="4973638" y="2152650"/>
          <p14:tracePt t="13376" x="5062538" y="2160588"/>
          <p14:tracePt t="13392" x="5160963" y="2160588"/>
          <p14:tracePt t="13409" x="5224463" y="2160588"/>
          <p14:tracePt t="13426" x="5268913" y="2160588"/>
          <p14:tracePt t="13444" x="5313363" y="2160588"/>
          <p14:tracePt t="13460" x="5348288" y="2160588"/>
          <p14:tracePt t="13477" x="5384800" y="2160588"/>
          <p14:tracePt t="13477" x="5394325" y="2160588"/>
          <p14:tracePt t="13495" x="5419725" y="2160588"/>
          <p14:tracePt t="13510" x="5429250" y="2160588"/>
          <p14:tracePt t="13529" x="5456238" y="2160588"/>
          <p14:tracePt t="13544" x="5500688" y="2160588"/>
          <p14:tracePt t="13561" x="5562600" y="2160588"/>
          <p14:tracePt t="13580" x="5599113" y="2170113"/>
          <p14:tracePt t="13594" x="5643563" y="2179638"/>
          <p14:tracePt t="13611" x="5724525" y="2205038"/>
          <p14:tracePt t="13628" x="5768975" y="2214563"/>
          <p14:tracePt t="13644" x="5803900" y="2214563"/>
          <p14:tracePt t="13661" x="5822950" y="2214563"/>
          <p14:tracePt t="13677" x="5848350" y="2214563"/>
          <p14:tracePt t="13695" x="5875338" y="2214563"/>
          <p14:tracePt t="13711" x="5894388" y="2214563"/>
          <p14:tracePt t="13728" x="5902325" y="2214563"/>
          <p14:tracePt t="13743" x="5911850" y="2214563"/>
          <p14:tracePt t="13862" x="5902325" y="2214563"/>
          <p14:tracePt t="13869" x="5884863" y="2214563"/>
          <p14:tracePt t="13874" x="5867400" y="2214563"/>
          <p14:tracePt t="13876" x="5786438" y="2197100"/>
          <p14:tracePt t="13876" x="5768975" y="2197100"/>
          <p14:tracePt t="13893" x="5616575" y="2160588"/>
          <p14:tracePt t="13910" x="5411788" y="2116138"/>
          <p14:tracePt t="13927" x="5232400" y="2089150"/>
          <p14:tracePt t="13927" x="5205413" y="2081213"/>
          <p14:tracePt t="13945" x="5089525" y="2071688"/>
          <p14:tracePt t="13961" x="4902200" y="2054225"/>
          <p14:tracePt t="13978" x="4741863" y="2044700"/>
          <p14:tracePt t="13994" x="4589463" y="2044700"/>
          <p14:tracePt t="14010" x="4419600" y="2036763"/>
          <p14:tracePt t="14029" x="4268788" y="2036763"/>
          <p14:tracePt t="14044" x="4081463" y="2044700"/>
          <p14:tracePt t="14044" x="4062413" y="2044700"/>
          <p14:tracePt t="14063" x="3902075" y="2044700"/>
          <p14:tracePt t="14078" x="3724275" y="2044700"/>
          <p14:tracePt t="14094" x="3589338" y="2044700"/>
          <p14:tracePt t="14111" x="3455988" y="2044700"/>
          <p14:tracePt t="14128" x="3357563" y="2044700"/>
          <p14:tracePt t="14145" x="3259138" y="2027238"/>
          <p14:tracePt t="14161" x="3098800" y="2000250"/>
          <p14:tracePt t="14178" x="2901950" y="1973263"/>
          <p14:tracePt t="14194" x="2652713" y="1919288"/>
          <p14:tracePt t="14210" x="2473325" y="1901825"/>
          <p14:tracePt t="14229" x="2295525" y="1874838"/>
          <p14:tracePt t="14244" x="2143125" y="1866900"/>
          <p14:tracePt t="14244" x="2133600" y="1866900"/>
          <p14:tracePt t="14262" x="2036763" y="1866900"/>
          <p14:tracePt t="14277" x="1973263" y="1866900"/>
          <p14:tracePt t="14294" x="1928813" y="1866900"/>
          <p14:tracePt t="14294" x="1919288" y="1866900"/>
          <p14:tracePt t="14312" x="1884363" y="1866900"/>
          <p14:tracePt t="14328" x="1822450" y="1866900"/>
          <p14:tracePt t="14344" x="1758950" y="1884363"/>
          <p14:tracePt t="14361" x="1687513" y="1893888"/>
          <p14:tracePt t="14378" x="1616075" y="1911350"/>
          <p14:tracePt t="14394" x="1544638" y="1928813"/>
          <p14:tracePt t="14411" x="1465263" y="1955800"/>
          <p14:tracePt t="14428" x="1357313" y="1982788"/>
          <p14:tracePt t="14444" x="1241425" y="2027238"/>
          <p14:tracePt t="14462" x="1160463" y="2071688"/>
          <p14:tracePt t="14478" x="1098550" y="2125663"/>
          <p14:tracePt t="14494" x="1054100" y="2179638"/>
          <p14:tracePt t="14512" x="1027113" y="2241550"/>
          <p14:tracePt t="14528" x="1009650" y="2295525"/>
          <p14:tracePt t="14545" x="990600" y="2366963"/>
          <p14:tracePt t="14545" x="990600" y="2374900"/>
          <p14:tracePt t="14562" x="982663" y="2428875"/>
          <p14:tracePt t="14578" x="973138" y="2473325"/>
          <p14:tracePt t="14594" x="973138" y="2500313"/>
          <p14:tracePt t="14611" x="982663" y="2517775"/>
          <p14:tracePt t="14628" x="1000125" y="2536825"/>
          <p14:tracePt t="14644" x="1009650" y="2536825"/>
          <p14:tracePt t="14662" x="1036638" y="2554288"/>
          <p14:tracePt t="14677" x="1089025" y="2562225"/>
          <p14:tracePt t="14695" x="1152525" y="2581275"/>
          <p14:tracePt t="14711" x="1223963" y="2616200"/>
          <p14:tracePt t="14728" x="1330325" y="2643188"/>
          <p14:tracePt t="14728" x="1339850" y="2652713"/>
          <p14:tracePt t="14745" x="1438275" y="2670175"/>
          <p14:tracePt t="14761" x="1571625" y="2705100"/>
          <p14:tracePt t="14777" x="1741488" y="2724150"/>
          <p14:tracePt t="14795" x="1884363" y="2724150"/>
          <p14:tracePt t="14811" x="2027238" y="2724150"/>
          <p14:tracePt t="14811" x="2036763" y="2724150"/>
          <p14:tracePt t="14829" x="2160588" y="2724150"/>
          <p14:tracePt t="14845" x="2286000" y="2732088"/>
          <p14:tracePt t="14862" x="2401888" y="2732088"/>
          <p14:tracePt t="14862" x="2411413" y="2732088"/>
          <p14:tracePt t="14878" x="2517775" y="2732088"/>
          <p14:tracePt t="14895" x="2625725" y="2732088"/>
          <p14:tracePt t="14912" x="2732088" y="2732088"/>
          <p14:tracePt t="14928" x="2857500" y="2741613"/>
          <p14:tracePt t="14945" x="3036888" y="2751138"/>
          <p14:tracePt t="14961" x="3224213" y="2776538"/>
          <p14:tracePt t="14977" x="3438525" y="2803525"/>
          <p14:tracePt t="14995" x="3633788" y="2803525"/>
          <p14:tracePt t="15011" x="3786188" y="2803525"/>
          <p14:tracePt t="15027" x="4010025" y="2803525"/>
          <p14:tracePt t="15045" x="4259263" y="2803525"/>
          <p14:tracePt t="15045" x="4286250" y="2803525"/>
          <p14:tracePt t="15063" x="4545013" y="2803525"/>
          <p14:tracePt t="15079" x="4732338" y="2813050"/>
          <p14:tracePt t="15094" x="4919663" y="2813050"/>
          <p14:tracePt t="15111" x="5099050" y="2813050"/>
          <p14:tracePt t="15111" x="5133975" y="2813050"/>
          <p14:tracePt t="15129" x="5303838" y="2813050"/>
          <p14:tracePt t="15145" x="5473700" y="2813050"/>
          <p14:tracePt t="15145" x="5483225" y="2813050"/>
          <p14:tracePt t="15163" x="5608638" y="2813050"/>
          <p14:tracePt t="15178" x="5724525" y="2813050"/>
          <p14:tracePt t="15195" x="5795963" y="2803525"/>
          <p14:tracePt t="15211" x="5848350" y="2786063"/>
          <p14:tracePt t="15229" x="5902325" y="2776538"/>
          <p14:tracePt t="15246" x="5938838" y="2768600"/>
          <p14:tracePt t="15261" x="5956300" y="2751138"/>
          <p14:tracePt t="15278" x="5983288" y="2741613"/>
          <p14:tracePt t="15295" x="6010275" y="2724150"/>
          <p14:tracePt t="15312" x="6018213" y="2705100"/>
          <p14:tracePt t="15328" x="6045200" y="2697163"/>
          <p14:tracePt t="15344" x="6054725" y="2670175"/>
          <p14:tracePt t="15361" x="6072188" y="2652713"/>
          <p14:tracePt t="15378" x="6099175" y="2625725"/>
          <p14:tracePt t="15395" x="6134100" y="2598738"/>
          <p14:tracePt t="15412" x="6143625" y="2581275"/>
          <p14:tracePt t="15428" x="6153150" y="2571750"/>
          <p14:tracePt t="15445" x="6161088" y="2554288"/>
          <p14:tracePt t="15461" x="6161088" y="2536825"/>
          <p14:tracePt t="15479" x="6161088" y="2500313"/>
          <p14:tracePt t="15495" x="6143625" y="2465388"/>
          <p14:tracePt t="15512" x="6116638" y="2438400"/>
          <p14:tracePt t="15529" x="6089650" y="2411413"/>
          <p14:tracePt t="15545" x="6045200" y="2374900"/>
          <p14:tracePt t="15562" x="5983288" y="2330450"/>
          <p14:tracePt t="15579" x="5894388" y="2295525"/>
          <p14:tracePt t="15595" x="5786438" y="2259013"/>
          <p14:tracePt t="15612" x="5724525" y="2251075"/>
          <p14:tracePt t="15628" x="5661025" y="2232025"/>
          <p14:tracePt t="15628" x="5653088" y="2232025"/>
          <p14:tracePt t="15646" x="5599113" y="2214563"/>
          <p14:tracePt t="15661" x="5537200" y="2214563"/>
          <p14:tracePt t="15678" x="5473700" y="2205038"/>
          <p14:tracePt t="15695" x="5384800" y="2197100"/>
          <p14:tracePt t="15712" x="5313363" y="2197100"/>
          <p14:tracePt t="15729" x="5224463" y="2187575"/>
          <p14:tracePt t="15745" x="5133975" y="2187575"/>
          <p14:tracePt t="15762" x="5062538" y="2187575"/>
          <p14:tracePt t="15779" x="4983163" y="2187575"/>
          <p14:tracePt t="15795" x="4894263" y="2187575"/>
          <p14:tracePt t="15812" x="4813300" y="2187575"/>
          <p14:tracePt t="15828" x="4724400" y="2187575"/>
          <p14:tracePt t="15845" x="4608513" y="2187575"/>
          <p14:tracePt t="15862" x="4465638" y="2187575"/>
          <p14:tracePt t="15878" x="4303713" y="2187575"/>
          <p14:tracePt t="15878" x="4286250" y="2187575"/>
          <p14:tracePt t="15896" x="4125913" y="2179638"/>
          <p14:tracePt t="15911" x="3973513" y="2179638"/>
          <p14:tracePt t="15928" x="3803650" y="2179638"/>
          <p14:tracePt t="15945" x="3616325" y="2179638"/>
          <p14:tracePt t="15962" x="3482975" y="2179638"/>
          <p14:tracePt t="15978" x="3340100" y="2179638"/>
          <p14:tracePt t="15995" x="3187700" y="2187575"/>
          <p14:tracePt t="16012" x="3000375" y="2187575"/>
          <p14:tracePt t="16028" x="2813050" y="2187575"/>
          <p14:tracePt t="16046" x="2670175" y="2187575"/>
          <p14:tracePt t="16063" x="2509838" y="2170113"/>
          <p14:tracePt t="16095" x="2393950" y="2143125"/>
          <p14:tracePt t="16112" x="2251075" y="2125663"/>
          <p14:tracePt t="16114" x="2133600" y="2108200"/>
          <p14:tracePt t="16114" x="2108200" y="2098675"/>
          <p14:tracePt t="16131" x="2000250" y="2071688"/>
          <p14:tracePt t="16145" x="1830388" y="2054225"/>
          <p14:tracePt t="16161" x="1724025" y="2054225"/>
          <p14:tracePt t="16178" x="1652588" y="2054225"/>
          <p14:tracePt t="16178" x="1643063" y="2054225"/>
          <p14:tracePt t="16196" x="1581150" y="2054225"/>
          <p14:tracePt t="16213" x="1527175" y="2071688"/>
          <p14:tracePt t="16228" x="1455738" y="2089150"/>
          <p14:tracePt t="16245" x="1393825" y="2108200"/>
          <p14:tracePt t="16262" x="1339850" y="2125663"/>
          <p14:tracePt t="16278" x="1268413" y="2143125"/>
          <p14:tracePt t="16296" x="1214438" y="2170113"/>
          <p14:tracePt t="16312" x="1179513" y="2179638"/>
          <p14:tracePt t="16328" x="1152525" y="2205038"/>
          <p14:tracePt t="16346" x="1133475" y="2214563"/>
          <p14:tracePt t="16361" x="1125538" y="2241550"/>
          <p14:tracePt t="16379" x="1125538" y="2251075"/>
          <p14:tracePt t="16394" x="1116013" y="2276475"/>
          <p14:tracePt t="16412" x="1116013" y="2303463"/>
          <p14:tracePt t="16428" x="1116013" y="2347913"/>
          <p14:tracePt t="16446" x="1133475" y="2374900"/>
          <p14:tracePt t="16462" x="1152525" y="2393950"/>
          <p14:tracePt t="16478" x="1179513" y="2401888"/>
          <p14:tracePt t="16496" x="1223963" y="2419350"/>
          <p14:tracePt t="16512" x="1312863" y="2455863"/>
          <p14:tracePt t="16528" x="1419225" y="2473325"/>
          <p14:tracePt t="16546" x="1490663" y="2490788"/>
          <p14:tracePt t="16563" x="1598613" y="2500313"/>
          <p14:tracePt t="16579" x="1731963" y="2527300"/>
          <p14:tracePt t="16596" x="1839913" y="2554288"/>
          <p14:tracePt t="16611" x="1946275" y="2571750"/>
          <p14:tracePt t="16611" x="1965325" y="2581275"/>
          <p14:tracePt t="16629" x="2062163" y="2608263"/>
          <p14:tracePt t="16645" x="2197100" y="2633663"/>
          <p14:tracePt t="16645" x="2205038" y="2633663"/>
          <p14:tracePt t="16664" x="2366963" y="2660650"/>
          <p14:tracePt t="16678" x="2536825" y="2705100"/>
          <p14:tracePt t="16696" x="2705100" y="2732088"/>
          <p14:tracePt t="16712" x="2919413" y="2751138"/>
          <p14:tracePt t="16728" x="3197225" y="2786063"/>
          <p14:tracePt t="16746" x="3446463" y="2803525"/>
          <p14:tracePt t="16762" x="3697288" y="2822575"/>
          <p14:tracePt t="16778" x="3973513" y="2840038"/>
          <p14:tracePt t="16797" x="4241800" y="2857500"/>
          <p14:tracePt t="16812" x="4527550" y="2874963"/>
          <p14:tracePt t="16812" x="4554538" y="2874963"/>
          <p14:tracePt t="16845" x="4857750" y="2901950"/>
          <p14:tracePt t="16848" x="5010150" y="2901950"/>
          <p14:tracePt t="16848" x="5027613" y="2911475"/>
          <p14:tracePt t="16864" x="5153025" y="2911475"/>
          <p14:tracePt t="16878" x="5313363" y="2911475"/>
          <p14:tracePt t="16896" x="5419725" y="2911475"/>
          <p14:tracePt t="16896" x="5446713" y="2911475"/>
          <p14:tracePt t="16914" x="5554663" y="2911475"/>
          <p14:tracePt t="16928" x="5715000" y="2901950"/>
          <p14:tracePt t="16928" x="5724525" y="2894013"/>
          <p14:tracePt t="16947" x="5803900" y="2874963"/>
          <p14:tracePt t="16961" x="5884863" y="2840038"/>
          <p14:tracePt t="16978" x="5946775" y="2813050"/>
          <p14:tracePt t="16996" x="6018213" y="2768600"/>
          <p14:tracePt t="17012" x="6072188" y="2741613"/>
          <p14:tracePt t="17029" x="6116638" y="2714625"/>
          <p14:tracePt t="17046" x="6143625" y="2697163"/>
          <p14:tracePt t="17062" x="6161088" y="2679700"/>
          <p14:tracePt t="17095" x="6170613" y="2652713"/>
          <p14:tracePt t="17098" x="6180138" y="2625725"/>
          <p14:tracePt t="17113" x="6180138" y="2598738"/>
          <p14:tracePt t="17128" x="6188075" y="2536825"/>
          <p14:tracePt t="17147" x="6188075" y="2500313"/>
          <p14:tracePt t="17162" x="6188075" y="2465388"/>
          <p14:tracePt t="17178" x="6161088" y="2428875"/>
          <p14:tracePt t="17196" x="6143625" y="2401888"/>
          <p14:tracePt t="17212" x="6089650" y="2357438"/>
          <p14:tracePt t="17212" x="6081713" y="2347913"/>
          <p14:tracePt t="17229" x="5991225" y="2312988"/>
          <p14:tracePt t="17246" x="5875338" y="2259013"/>
          <p14:tracePt t="17262" x="5759450" y="2224088"/>
          <p14:tracePt t="17278" x="5661025" y="2197100"/>
          <p14:tracePt t="17295" x="5589588" y="2170113"/>
          <p14:tracePt t="17312" x="5554663" y="2170113"/>
          <p14:tracePt t="17328" x="5527675" y="2160588"/>
          <p14:tracePt t="17344" x="5500688" y="2152650"/>
          <p14:tracePt t="17361" x="5473700" y="2152650"/>
          <p14:tracePt t="17378" x="5446713" y="2143125"/>
          <p14:tracePt t="17395" x="5394325" y="2143125"/>
          <p14:tracePt t="17411" x="5375275" y="2143125"/>
          <p14:tracePt t="17428" x="5348288" y="2143125"/>
          <p14:tracePt t="17444" x="5340350" y="2143125"/>
          <p14:tracePt t="17461" x="5322888" y="2143125"/>
          <p14:tracePt t="17478" x="5313363" y="2143125"/>
          <p14:tracePt t="17495" x="5303838" y="2143125"/>
          <p14:tracePt t="17511" x="5276850" y="2143125"/>
          <p14:tracePt t="17528" x="5251450" y="2143125"/>
          <p14:tracePt t="17546" x="5214938" y="2143125"/>
          <p14:tracePt t="17564" x="5180013" y="2143125"/>
          <p14:tracePt t="17564" x="0" y="0"/>
        </p14:tracePtLst>
        <p14:tracePtLst>
          <p14:tracePt t="61604" x="3902075" y="3295650"/>
          <p14:tracePt t="61723" x="3911600" y="3286125"/>
          <p14:tracePt t="61746" x="3911600" y="3276600"/>
          <p14:tracePt t="61759" x="3919538" y="3276600"/>
          <p14:tracePt t="61767" x="3938588" y="3251200"/>
          <p14:tracePt t="61800" x="3956050" y="3232150"/>
          <p14:tracePt t="61808" x="3973513" y="3214688"/>
          <p14:tracePt t="61820" x="4000500" y="3197225"/>
          <p14:tracePt t="61820" x="4010025" y="3197225"/>
          <p14:tracePt t="61836" x="4037013" y="3170238"/>
          <p14:tracePt t="61852" x="4081463" y="3152775"/>
          <p14:tracePt t="61868" x="4116388" y="3133725"/>
          <p14:tracePt t="61888" x="4152900" y="3116263"/>
          <p14:tracePt t="61903" x="4179888" y="3116263"/>
          <p14:tracePt t="61918" x="4214813" y="3116263"/>
          <p14:tracePt t="61938" x="4241800" y="3116263"/>
          <p14:tracePt t="61951" x="4259263" y="3116263"/>
          <p14:tracePt t="61970" x="4276725" y="3116263"/>
          <p14:tracePt t="61982" x="4313238" y="3116263"/>
          <p14:tracePt t="61999" x="4340225" y="3116263"/>
          <p14:tracePt t="62018" x="4384675" y="3116263"/>
          <p14:tracePt t="62033" x="4438650" y="3125788"/>
          <p14:tracePt t="62050" x="4500563" y="3143250"/>
          <p14:tracePt t="62050" x="4510088" y="3143250"/>
          <p14:tracePt t="62070" x="4562475" y="3152775"/>
          <p14:tracePt t="62084" x="4625975" y="3170238"/>
          <p14:tracePt t="62102" x="4670425" y="3179763"/>
          <p14:tracePt t="62117" x="4697413" y="3179763"/>
          <p14:tracePt t="62183" x="4705350" y="3179763"/>
          <p14:tracePt t="62195" x="4705350" y="3187700"/>
          <p14:tracePt t="62208" x="4732338" y="3205163"/>
          <p14:tracePt t="62210" x="4741863" y="3214688"/>
          <p14:tracePt t="62216" x="4776788" y="3241675"/>
          <p14:tracePt t="62233" x="4786313" y="3259138"/>
          <p14:tracePt t="62249" x="4803775" y="3276600"/>
          <p14:tracePt t="62266" x="4813300" y="3295650"/>
          <p14:tracePt t="62282" x="4822825" y="3313113"/>
          <p14:tracePt t="62299" x="4822825" y="3348038"/>
          <p14:tracePt t="62316" x="4822825" y="3375025"/>
          <p14:tracePt t="62332" x="4822825" y="3411538"/>
          <p14:tracePt t="62349" x="4822825" y="3419475"/>
          <p14:tracePt t="62365" x="4813300" y="3446463"/>
          <p14:tracePt t="62382" x="4795838" y="3482975"/>
          <p14:tracePt t="62399" x="4759325" y="3509963"/>
          <p14:tracePt t="62416" x="4724400" y="3527425"/>
          <p14:tracePt t="62433" x="4687888" y="3554413"/>
          <p14:tracePt t="62450" x="4633913" y="3571875"/>
          <p14:tracePt t="62466" x="4581525" y="3589338"/>
          <p14:tracePt t="62483" x="4518025" y="3598863"/>
          <p14:tracePt t="62500" x="4465638" y="3598863"/>
          <p14:tracePt t="62517" x="4402138" y="3598863"/>
          <p14:tracePt t="62534" x="4348163" y="3598863"/>
          <p14:tracePt t="62550" x="4286250" y="3598863"/>
          <p14:tracePt t="62550" x="4268788" y="3598863"/>
          <p14:tracePt t="62571" x="4205288" y="3589338"/>
          <p14:tracePt t="62584" x="4116388" y="3589338"/>
          <p14:tracePt t="62601" x="4010025" y="3571875"/>
          <p14:tracePt t="62617" x="3875088" y="3544888"/>
          <p14:tracePt t="62634" x="3822700" y="3527425"/>
          <p14:tracePt t="62650" x="3803650" y="3517900"/>
          <p14:tracePt t="62667" x="3795713" y="3500438"/>
          <p14:tracePt t="62683" x="3776663" y="3465513"/>
          <p14:tracePt t="62701" x="3768725" y="3429000"/>
          <p14:tracePt t="62717" x="3759200" y="3384550"/>
          <p14:tracePt t="62733" x="3759200" y="3330575"/>
          <p14:tracePt t="62751" x="3759200" y="3313113"/>
          <p14:tracePt t="62767" x="3759200" y="3286125"/>
          <p14:tracePt t="62767" x="3759200" y="3276600"/>
          <p14:tracePt t="62784" x="3776663" y="3251200"/>
          <p14:tracePt t="62800" x="3803650" y="3205163"/>
          <p14:tracePt t="62817" x="3840163" y="3170238"/>
          <p14:tracePt t="62835" x="3884613" y="3143250"/>
          <p14:tracePt t="62850" x="3973513" y="3133725"/>
          <p14:tracePt t="62867" x="4017963" y="3133725"/>
          <p14:tracePt t="62884" x="4071938" y="3133725"/>
          <p14:tracePt t="62901" x="4116388" y="3152775"/>
          <p14:tracePt t="62918" x="4152900" y="3179763"/>
          <p14:tracePt t="62933" x="4214813" y="3214688"/>
          <p14:tracePt t="62951" x="4251325" y="3251200"/>
          <p14:tracePt t="62966" x="4286250" y="3276600"/>
          <p14:tracePt t="62983" x="4313238" y="3295650"/>
          <p14:tracePt t="63000" x="4322763" y="3303588"/>
          <p14:tracePt t="63016" x="4330700" y="3313113"/>
          <p14:tracePt t="63034" x="4348163" y="3330575"/>
          <p14:tracePt t="63051" x="4348163" y="3340100"/>
          <p14:tracePt t="63088" x="4357688" y="3340100"/>
          <p14:tracePt t="63342" x="4357688" y="3348038"/>
          <p14:tracePt t="63349" x="4357688" y="3375025"/>
          <p14:tracePt t="63356" x="4357688" y="3402013"/>
          <p14:tracePt t="63366" x="4357688" y="3446463"/>
          <p14:tracePt t="63384" x="4340225" y="3500438"/>
          <p14:tracePt t="63400" x="4330700" y="3562350"/>
          <p14:tracePt t="63418" x="4322763" y="3608388"/>
          <p14:tracePt t="63434" x="4303713" y="3660775"/>
          <p14:tracePt t="63450" x="4295775" y="3724275"/>
          <p14:tracePt t="63468" x="4276725" y="3768725"/>
          <p14:tracePt t="63486" x="4268788" y="3803650"/>
          <p14:tracePt t="63500" x="4251325" y="3848100"/>
          <p14:tracePt t="63516" x="4224338" y="3902075"/>
          <p14:tracePt t="63533" x="4197350" y="3956050"/>
          <p14:tracePt t="63549" x="4160838" y="4010025"/>
          <p14:tracePt t="63549" x="4152900" y="4027488"/>
          <p14:tracePt t="63567" x="4116388" y="4081463"/>
          <p14:tracePt t="63583" x="4081463" y="4133850"/>
          <p14:tracePt t="63600" x="4044950" y="4170363"/>
          <p14:tracePt t="63616" x="4010025" y="4224338"/>
          <p14:tracePt t="63633" x="3965575" y="4276725"/>
          <p14:tracePt t="63650" x="3911600" y="4330700"/>
          <p14:tracePt t="63667" x="3875088" y="4384675"/>
          <p14:tracePt t="63684" x="3830638" y="4429125"/>
          <p14:tracePt t="63700" x="3776663" y="4491038"/>
          <p14:tracePt t="63717" x="3705225" y="4554538"/>
          <p14:tracePt t="63733" x="3670300" y="4608513"/>
          <p14:tracePt t="63750" x="3633788" y="4633913"/>
          <p14:tracePt t="63766" x="3598863" y="4679950"/>
          <p14:tracePt t="63783" x="3527425" y="4741863"/>
          <p14:tracePt t="63799" x="3473450" y="4776788"/>
          <p14:tracePt t="63816" x="3419475" y="4822825"/>
          <p14:tracePt t="63833" x="3375025" y="4840288"/>
          <p14:tracePt t="63850" x="3340100" y="4867275"/>
          <p14:tracePt t="63866" x="3295650" y="4894263"/>
          <p14:tracePt t="63883" x="3268663" y="4911725"/>
          <p14:tracePt t="63899" x="3241675" y="4938713"/>
          <p14:tracePt t="63917" x="3179763" y="4973638"/>
          <p14:tracePt t="63933" x="3133725" y="5000625"/>
          <p14:tracePt t="63949" x="3098800" y="5018088"/>
          <p14:tracePt t="63967" x="3044825" y="5045075"/>
          <p14:tracePt t="63983" x="3036888" y="5054600"/>
          <p14:tracePt t="63999" x="3017838" y="5062538"/>
          <p14:tracePt t="64019" x="3009900" y="5072063"/>
          <p14:tracePt t="64034" x="3000375" y="5081588"/>
          <p14:tracePt t="64052" x="2990850" y="5089525"/>
          <p14:tracePt t="64440" x="3000375" y="5081588"/>
          <p14:tracePt t="65332" x="3027363" y="5062538"/>
          <p14:tracePt t="65335" x="3089275" y="5037138"/>
          <p14:tracePt t="65340" x="3197225" y="5000625"/>
          <p14:tracePt t="65351" x="3419475" y="4894263"/>
          <p14:tracePt t="65367" x="3633788" y="4786313"/>
          <p14:tracePt t="65384" x="3830638" y="4679950"/>
          <p14:tracePt t="65401" x="3946525" y="4608513"/>
          <p14:tracePt t="65417" x="3983038" y="4581525"/>
          <p14:tracePt t="65434" x="4000500" y="4581525"/>
          <p14:tracePt t="65579" x="4000500" y="4572000"/>
          <p14:tracePt t="65583" x="4010025" y="4572000"/>
          <p14:tracePt t="65594" x="4010025" y="4562475"/>
          <p14:tracePt t="65600" x="4017963" y="4554538"/>
          <p14:tracePt t="65617" x="4037013" y="4537075"/>
          <p14:tracePt t="65634" x="4044950" y="4518025"/>
          <p14:tracePt t="65651" x="4071938" y="4500563"/>
          <p14:tracePt t="65667" x="4089400" y="4483100"/>
          <p14:tracePt t="65684" x="4108450" y="4465638"/>
          <p14:tracePt t="65700" x="4143375" y="4456113"/>
          <p14:tracePt t="65717" x="4160838" y="4438650"/>
          <p14:tracePt t="65734" x="4197350" y="4429125"/>
          <p14:tracePt t="65751" x="4232275" y="4429125"/>
          <p14:tracePt t="65767" x="4259263" y="4429125"/>
          <p14:tracePt t="65784" x="4276725" y="4429125"/>
          <p14:tracePt t="65801" x="4303713" y="4446588"/>
          <p14:tracePt t="65818" x="4340225" y="4446588"/>
          <p14:tracePt t="65835" x="4384675" y="4456113"/>
          <p14:tracePt t="65852" x="4483100" y="4456113"/>
          <p14:tracePt t="65869" x="4616450" y="4473575"/>
          <p14:tracePt t="65885" x="4759325" y="4510088"/>
          <p14:tracePt t="65902" x="4911725" y="4554538"/>
          <p14:tracePt t="65919" x="4973638" y="4581525"/>
          <p14:tracePt t="65935" x="5000625" y="4589463"/>
          <p14:tracePt t="65952" x="5010150" y="4589463"/>
          <p14:tracePt t="65968" x="5054600" y="4598988"/>
          <p14:tracePt t="65985" x="5180013" y="4652963"/>
          <p14:tracePt t="66003" x="5268913" y="4687888"/>
          <p14:tracePt t="66018" x="5348288" y="4724400"/>
          <p14:tracePt t="66035" x="5419725" y="4751388"/>
          <p14:tracePt t="66053" x="5456238" y="4776788"/>
          <p14:tracePt t="66053" x="5473700" y="4776788"/>
          <p14:tracePt t="66071" x="5500688" y="4803775"/>
          <p14:tracePt t="66085" x="5527675" y="4813300"/>
          <p14:tracePt t="66102" x="5537200" y="4830763"/>
          <p14:tracePt t="66139" x="5545138" y="4840288"/>
          <p14:tracePt t="66141" x="5545138" y="4848225"/>
          <p14:tracePt t="66182" x="5545138" y="4857750"/>
          <p14:tracePt t="66207" x="5554663" y="4857750"/>
          <p14:tracePt t="66218" x="5562600" y="4857750"/>
          <p14:tracePt t="66242" x="5572125" y="4857750"/>
          <p14:tracePt t="66266" x="5581650" y="4857750"/>
          <p14:tracePt t="66297" x="5589588" y="4857750"/>
          <p14:tracePt t="66432" x="5589588" y="4867275"/>
          <p14:tracePt t="66443" x="5589588" y="4884738"/>
          <p14:tracePt t="66445" x="5589588" y="4894263"/>
          <p14:tracePt t="67056" x="5589588" y="4902200"/>
          <p14:tracePt t="67065" x="5589588" y="4911725"/>
          <p14:tracePt t="68399" x="0" y="0"/>
        </p14:tracePtLst>
        <p14:tracePtLst>
          <p14:tracePt t="74134" x="3125788" y="4830763"/>
          <p14:tracePt t="74184" x="3133725" y="4830763"/>
          <p14:tracePt t="74288" x="3116263" y="4840288"/>
          <p14:tracePt t="74291" x="3098800" y="4840288"/>
          <p14:tracePt t="74295" x="3062288" y="4848225"/>
          <p14:tracePt t="74309" x="3027363" y="4857750"/>
          <p14:tracePt t="74325" x="2982913" y="4867275"/>
          <p14:tracePt t="74345" x="2965450" y="4884738"/>
          <p14:tracePt t="74364" x="2946400" y="4894263"/>
          <p14:tracePt t="74372" x="2938463" y="4902200"/>
          <p14:tracePt t="74396" x="2928938" y="4919663"/>
          <p14:tracePt t="74406" x="2919413" y="4956175"/>
          <p14:tracePt t="74429" x="2901950" y="4991100"/>
          <p14:tracePt t="74439" x="2894013" y="5018088"/>
          <p14:tracePt t="74456" x="2874963" y="5081588"/>
          <p14:tracePt t="74475" x="2874963" y="5126038"/>
          <p14:tracePt t="74493" x="2867025" y="5153025"/>
          <p14:tracePt t="74508" x="2867025" y="5187950"/>
          <p14:tracePt t="74529" x="2867025" y="5224463"/>
          <p14:tracePt t="74529" x="2867025" y="5232400"/>
          <p14:tracePt t="74541" x="2867025" y="5268913"/>
          <p14:tracePt t="74556" x="2867025" y="5303838"/>
          <p14:tracePt t="74573" x="2867025" y="5357813"/>
          <p14:tracePt t="74591" x="2867025" y="5402263"/>
          <p14:tracePt t="74606" x="2867025" y="5446713"/>
          <p14:tracePt t="74623" x="2867025" y="5500688"/>
          <p14:tracePt t="74639" x="2867025" y="5545138"/>
          <p14:tracePt t="74656" x="2867025" y="5608638"/>
          <p14:tracePt t="74673" x="2867025" y="5661025"/>
          <p14:tracePt t="74689" x="2867025" y="5705475"/>
          <p14:tracePt t="74689" x="2867025" y="5715000"/>
          <p14:tracePt t="74706" x="2867025" y="5768975"/>
          <p14:tracePt t="74722" x="2867025" y="5822950"/>
          <p14:tracePt t="74739" x="2874963" y="5857875"/>
          <p14:tracePt t="74756" x="2884488" y="5884863"/>
          <p14:tracePt t="74772" x="2884488" y="5894388"/>
          <p14:tracePt t="74791" x="2884488" y="5902325"/>
          <p14:tracePt t="74806" x="2894013" y="5911850"/>
          <p14:tracePt t="74822" x="2901950" y="5929313"/>
          <p14:tracePt t="74861" x="2911475" y="5946775"/>
          <p14:tracePt t="74872" x="2919413" y="5956300"/>
          <p14:tracePt t="74875" x="2938463" y="5973763"/>
          <p14:tracePt t="74889" x="2946400" y="6000750"/>
          <p14:tracePt t="74906" x="2973388" y="6027738"/>
          <p14:tracePt t="74922" x="3000375" y="6054725"/>
          <p14:tracePt t="74939" x="3027363" y="6072188"/>
          <p14:tracePt t="74956" x="3054350" y="6099175"/>
          <p14:tracePt t="74972" x="3081338" y="6108700"/>
          <p14:tracePt t="74990" x="3116263" y="6126163"/>
          <p14:tracePt t="75006" x="3170238" y="6126163"/>
          <p14:tracePt t="75022" x="3214688" y="6108700"/>
          <p14:tracePt t="75041" x="3241675" y="6081713"/>
          <p14:tracePt t="75056" x="3259138" y="6045200"/>
          <p14:tracePt t="75074" x="3276600" y="5991225"/>
          <p14:tracePt t="75091" x="3286125" y="5965825"/>
          <p14:tracePt t="75106" x="3303588" y="5919788"/>
          <p14:tracePt t="75122" x="3322638" y="5867400"/>
          <p14:tracePt t="75140" x="3340100" y="5803900"/>
          <p14:tracePt t="75140" x="3348038" y="5795963"/>
          <p14:tracePt t="75157" x="3357563" y="5741988"/>
          <p14:tracePt t="75172" x="3367088" y="5680075"/>
          <p14:tracePt t="75190" x="3375025" y="5626100"/>
          <p14:tracePt t="75206" x="3375025" y="5581650"/>
          <p14:tracePt t="75224" x="3375025" y="5545138"/>
          <p14:tracePt t="75240" x="3375025" y="5518150"/>
          <p14:tracePt t="75256" x="3375025" y="5500688"/>
          <p14:tracePt t="75273" x="3367088" y="5473700"/>
          <p14:tracePt t="75290" x="3357563" y="5438775"/>
          <p14:tracePt t="75306" x="3330575" y="5411788"/>
          <p14:tracePt t="75306" x="3322638" y="5402263"/>
          <p14:tracePt t="75324" x="3295650" y="5375275"/>
          <p14:tracePt t="75340" x="3276600" y="5357813"/>
          <p14:tracePt t="75356" x="3224213" y="5322888"/>
          <p14:tracePt t="75372" x="3125788" y="5276850"/>
          <p14:tracePt t="75390" x="3062288" y="5259388"/>
          <p14:tracePt t="75406" x="3000375" y="5232400"/>
          <p14:tracePt t="75423" x="2965450" y="5214938"/>
          <p14:tracePt t="75440" x="2928938" y="5205413"/>
          <p14:tracePt t="75456" x="2911475" y="5205413"/>
          <p14:tracePt t="75473" x="2884488" y="5205413"/>
          <p14:tracePt t="75489" x="2847975" y="5205413"/>
          <p14:tracePt t="75507" x="2822575" y="5214938"/>
          <p14:tracePt t="75524" x="2795588" y="5232400"/>
          <p14:tracePt t="75539" x="2768600" y="5268913"/>
          <p14:tracePt t="75558" x="2741613" y="5295900"/>
          <p14:tracePt t="75573" x="2732088" y="5330825"/>
          <p14:tracePt t="75589" x="2705100" y="5375275"/>
          <p14:tracePt t="75608" x="2697163" y="5419725"/>
          <p14:tracePt t="75623" x="2697163" y="5456238"/>
          <p14:tracePt t="75640" x="2697163" y="5491163"/>
          <p14:tracePt t="75657" x="2697163" y="5510213"/>
          <p14:tracePt t="75673" x="2697163" y="5545138"/>
          <p14:tracePt t="75706" x="2697163" y="5581650"/>
          <p14:tracePt t="75709" x="2714625" y="5616575"/>
          <p14:tracePt t="75723" x="2724150" y="5643563"/>
          <p14:tracePt t="75740" x="2732088" y="5697538"/>
          <p14:tracePt t="75755" x="2751138" y="5741988"/>
          <p14:tracePt t="75772" x="2776538" y="5776913"/>
          <p14:tracePt t="75790" x="2795588" y="5822950"/>
          <p14:tracePt t="75807" x="2813050" y="5857875"/>
          <p14:tracePt t="75823" x="2830513" y="5884863"/>
          <p14:tracePt t="75823" x="2830513" y="5894388"/>
          <p14:tracePt t="75840" x="2847975" y="5902325"/>
          <p14:tracePt t="75856" x="2867025" y="5911850"/>
          <p14:tracePt t="75873" x="2894013" y="5929313"/>
          <p14:tracePt t="75891" x="2919413" y="5938838"/>
          <p14:tracePt t="75907" x="2938463" y="5946775"/>
          <p14:tracePt t="75923" x="3009900" y="5965825"/>
          <p14:tracePt t="75939" x="3062288" y="5965825"/>
          <p14:tracePt t="75957" x="3108325" y="5965825"/>
          <p14:tracePt t="75973" x="3152775" y="5965825"/>
          <p14:tracePt t="75989" x="3205163" y="5965825"/>
          <p14:tracePt t="76007" x="3259138" y="5946775"/>
          <p14:tracePt t="76023" x="3295650" y="5919788"/>
          <p14:tracePt t="76040" x="3330575" y="5911850"/>
          <p14:tracePt t="76040" x="3340100" y="5911850"/>
          <p14:tracePt t="76059" x="3367088" y="5894388"/>
          <p14:tracePt t="76073" x="3411538" y="5875338"/>
          <p14:tracePt t="76090" x="3429000" y="5848350"/>
          <p14:tracePt t="76106" x="3455988" y="5813425"/>
          <p14:tracePt t="76124" x="3490913" y="5776913"/>
          <p14:tracePt t="76140" x="3509963" y="5741988"/>
          <p14:tracePt t="76156" x="3509963" y="5688013"/>
          <p14:tracePt t="76174" x="3517900" y="5653088"/>
          <p14:tracePt t="76190" x="3517900" y="5616575"/>
          <p14:tracePt t="76206" x="3517900" y="5581650"/>
          <p14:tracePt t="76223" x="3509963" y="5527675"/>
          <p14:tracePt t="76240" x="3500438" y="5510213"/>
          <p14:tracePt t="76256" x="3482975" y="5465763"/>
          <p14:tracePt t="76273" x="3465513" y="5438775"/>
          <p14:tracePt t="76290" x="3438525" y="5411788"/>
          <p14:tracePt t="76306" x="3419475" y="5394325"/>
          <p14:tracePt t="76323" x="3402013" y="5367338"/>
          <p14:tracePt t="76340" x="3384550" y="5348288"/>
          <p14:tracePt t="76356" x="3357563" y="5340350"/>
          <p14:tracePt t="76356" x="3348038" y="5340350"/>
          <p14:tracePt t="76374" x="3303588" y="5330825"/>
          <p14:tracePt t="76388" x="3251200" y="5322888"/>
          <p14:tracePt t="76405" x="3205163" y="5322888"/>
          <p14:tracePt t="76422" x="3160713" y="5322888"/>
          <p14:tracePt t="76439" x="3116263" y="5330825"/>
          <p14:tracePt t="76455" x="3071813" y="5348288"/>
          <p14:tracePt t="76472" x="3017838" y="5375275"/>
          <p14:tracePt t="76489" x="2990850" y="5394325"/>
          <p14:tracePt t="76505" x="2982913" y="5411788"/>
          <p14:tracePt t="76522" x="2973388" y="5419725"/>
          <p14:tracePt t="76522" x="2973388" y="5429250"/>
          <p14:tracePt t="76539" x="2955925" y="5446713"/>
          <p14:tracePt t="76555" x="2946400" y="5473700"/>
          <p14:tracePt t="76573" x="2938463" y="5500688"/>
          <p14:tracePt t="76589" x="2928938" y="5510213"/>
          <p14:tracePt t="76606" x="2928938" y="5518150"/>
          <p14:tracePt t="76653" x="2919413" y="5518150"/>
          <p14:tracePt t="76756" x="2928938" y="5518150"/>
          <p14:tracePt t="76764" x="2946400" y="5518150"/>
          <p14:tracePt t="76765" x="2955925" y="5518150"/>
          <p14:tracePt t="76774" x="3017838" y="5500688"/>
          <p14:tracePt t="76774" x="3027363" y="5500688"/>
          <p14:tracePt t="76789" x="3108325" y="5491163"/>
          <p14:tracePt t="76806" x="3232150" y="5483225"/>
          <p14:tracePt t="76823" x="3367088" y="5483225"/>
          <p14:tracePt t="76840" x="3419475" y="5483225"/>
          <p14:tracePt t="76856" x="3455988" y="5465763"/>
          <p14:tracePt t="76872" x="3465513" y="5456238"/>
          <p14:tracePt t="76889" x="3473450" y="5446713"/>
          <p14:tracePt t="76906" x="3473450" y="5438775"/>
          <p14:tracePt t="76923" x="3482975" y="5419725"/>
          <p14:tracePt t="76941" x="3490913" y="5394325"/>
          <p14:tracePt t="76957" x="3509963" y="5357813"/>
          <p14:tracePt t="76973" x="3509963" y="5330825"/>
          <p14:tracePt t="76989" x="3527425" y="5303838"/>
          <p14:tracePt t="77007" x="3536950" y="5286375"/>
          <p14:tracePt t="77007" x="0" y="0"/>
        </p14:tracePtLst>
        <p14:tracePtLst>
          <p14:tracePt t="79148" x="5599113" y="4714875"/>
          <p14:tracePt t="79254" x="5589588" y="4714875"/>
          <p14:tracePt t="79261" x="5562600" y="4714875"/>
          <p14:tracePt t="79265" x="5537200" y="4714875"/>
          <p14:tracePt t="79265" x="5527675" y="4714875"/>
          <p14:tracePt t="79276" x="5465763" y="4714875"/>
          <p14:tracePt t="79295" x="5394325" y="4714875"/>
          <p14:tracePt t="79295" x="5384800" y="4714875"/>
          <p14:tracePt t="79309" x="5313363" y="4724400"/>
          <p14:tracePt t="79327" x="5251450" y="4724400"/>
          <p14:tracePt t="79343" x="5197475" y="4724400"/>
          <p14:tracePt t="79343" x="5180013" y="4724400"/>
          <p14:tracePt t="79359" x="5126038" y="4732338"/>
          <p14:tracePt t="79376" x="5037138" y="4751388"/>
          <p14:tracePt t="79395" x="4929188" y="4776788"/>
          <p14:tracePt t="79408" x="4830763" y="4786313"/>
          <p14:tracePt t="79427" x="4741863" y="4786313"/>
          <p14:tracePt t="79442" x="4679950" y="4795838"/>
          <p14:tracePt t="79442" x="4670425" y="4795838"/>
          <p14:tracePt t="79461" x="4633913" y="4813300"/>
          <p14:tracePt t="79475" x="4608513" y="4822825"/>
          <p14:tracePt t="79492" x="4598988" y="4840288"/>
          <p14:tracePt t="79508" x="4581525" y="4867275"/>
          <p14:tracePt t="79524" x="4562475" y="4894263"/>
          <p14:tracePt t="79524" x="4562475" y="4902200"/>
          <p14:tracePt t="79543" x="4545013" y="4946650"/>
          <p14:tracePt t="79559" x="4537075" y="5000625"/>
          <p14:tracePt t="79575" x="4537075" y="5054600"/>
          <p14:tracePt t="79591" x="4537075" y="5099050"/>
          <p14:tracePt t="79609" x="4537075" y="5133975"/>
          <p14:tracePt t="79625" x="4554538" y="5170488"/>
          <p14:tracePt t="79642" x="4616450" y="5224463"/>
          <p14:tracePt t="79658" x="4660900" y="5259388"/>
          <p14:tracePt t="79675" x="4724400" y="5286375"/>
          <p14:tracePt t="79675" x="4741863" y="5295900"/>
          <p14:tracePt t="79694" x="4822825" y="5322888"/>
          <p14:tracePt t="79709" x="4911725" y="5348288"/>
          <p14:tracePt t="79725" x="5018088" y="5384800"/>
          <p14:tracePt t="79725" x="5027613" y="5384800"/>
          <p14:tracePt t="79743" x="5116513" y="5402263"/>
          <p14:tracePt t="79759" x="5187950" y="5402263"/>
          <p14:tracePt t="79775" x="5259388" y="5411788"/>
          <p14:tracePt t="79791" x="5357813" y="5411788"/>
          <p14:tracePt t="79808" x="5429250" y="5411788"/>
          <p14:tracePt t="79826" x="5518150" y="5411788"/>
          <p14:tracePt t="79841" x="5599113" y="5411788"/>
          <p14:tracePt t="79859" x="5670550" y="5394325"/>
          <p14:tracePt t="79875" x="5768975" y="5394325"/>
          <p14:tracePt t="79892" x="5894388" y="5384800"/>
          <p14:tracePt t="79924" x="6018213" y="5375275"/>
          <p14:tracePt t="79927" x="6108700" y="5357813"/>
          <p14:tracePt t="79927" x="6116638" y="5357813"/>
          <p14:tracePt t="79943" x="6224588" y="5330825"/>
          <p14:tracePt t="79959" x="6330950" y="5313363"/>
          <p14:tracePt t="79975" x="6411913" y="5303838"/>
          <p14:tracePt t="79991" x="6518275" y="5286375"/>
          <p14:tracePt t="80009" x="6599238" y="5268913"/>
          <p14:tracePt t="80025" x="6661150" y="5259388"/>
          <p14:tracePt t="80042" x="6724650" y="5241925"/>
          <p14:tracePt t="80042" x="6732588" y="5241925"/>
          <p14:tracePt t="80060" x="6769100" y="5241925"/>
          <p14:tracePt t="80075" x="6777038" y="5232400"/>
          <p14:tracePt t="80092" x="6777038" y="5214938"/>
          <p14:tracePt t="80109" x="6786563" y="5205413"/>
          <p14:tracePt t="80125" x="6796088" y="5180013"/>
          <p14:tracePt t="80142" x="6796088" y="5160963"/>
          <p14:tracePt t="80158" x="6786563" y="5126038"/>
          <p14:tracePt t="80175" x="6742113" y="5081588"/>
          <p14:tracePt t="80192" x="6661150" y="5027613"/>
          <p14:tracePt t="80208" x="6554788" y="4965700"/>
          <p14:tracePt t="80226" x="6394450" y="4902200"/>
          <p14:tracePt t="80242" x="6205538" y="4822825"/>
          <p14:tracePt t="80258" x="6018213" y="4759325"/>
          <p14:tracePt t="80277" x="5857875" y="4724400"/>
          <p14:tracePt t="80292" x="5688013" y="4679950"/>
          <p14:tracePt t="80292" x="5670550" y="4670425"/>
          <p14:tracePt t="80310" x="5545138" y="4652963"/>
          <p14:tracePt t="80310" x="5537200" y="4652963"/>
          <p14:tracePt t="80326" x="5429250" y="4652963"/>
          <p14:tracePt t="80343" x="5357813" y="4652963"/>
          <p14:tracePt t="80358" x="5268913" y="4652963"/>
          <p14:tracePt t="80376" x="5205413" y="4652963"/>
          <p14:tracePt t="80393" x="5160963" y="4660900"/>
          <p14:tracePt t="80408" x="5089525" y="4679950"/>
          <p14:tracePt t="80426" x="5037138" y="4697413"/>
          <p14:tracePt t="80442" x="4991100" y="4714875"/>
          <p14:tracePt t="80458" x="4938713" y="4741863"/>
          <p14:tracePt t="80476" x="4884738" y="4759325"/>
          <p14:tracePt t="80492" x="4830763" y="4786313"/>
          <p14:tracePt t="80509" x="4795838" y="4822825"/>
          <p14:tracePt t="80525" x="4759325" y="4857750"/>
          <p14:tracePt t="80542" x="4714875" y="4902200"/>
          <p14:tracePt t="80542" x="4705350" y="4919663"/>
          <p14:tracePt t="80542" x="4705350" y="4929188"/>
          <p14:tracePt t="80576" x="4687888" y="4946650"/>
          <p14:tracePt t="80581" x="4670425" y="4973638"/>
          <p14:tracePt t="80592" x="4652963" y="5000625"/>
          <p14:tracePt t="80608" x="4633913" y="5027613"/>
          <p14:tracePt t="80625" x="4633913" y="5037138"/>
          <p14:tracePt t="80641" x="4625975" y="5045075"/>
          <p14:tracePt t="80658" x="4625975" y="5062538"/>
          <p14:tracePt t="80674" x="4625975" y="5081588"/>
          <p14:tracePt t="80691" x="4625975" y="5089525"/>
          <p14:tracePt t="80707" x="4633913" y="5108575"/>
          <p14:tracePt t="80724" x="4660900" y="5126038"/>
          <p14:tracePt t="80740" x="4679950" y="5133975"/>
          <p14:tracePt t="80757" x="4724400" y="5153025"/>
          <p14:tracePt t="80774" x="4795838" y="5170488"/>
          <p14:tracePt t="80791" x="4867275" y="5205413"/>
          <p14:tracePt t="80807" x="4956175" y="5241925"/>
          <p14:tracePt t="80824" x="5027613" y="5268913"/>
          <p14:tracePt t="80841" x="5126038" y="5322888"/>
          <p14:tracePt t="80857" x="5224463" y="5357813"/>
          <p14:tracePt t="80876" x="5322888" y="5375275"/>
          <p14:tracePt t="80892" x="5419725" y="5375275"/>
          <p14:tracePt t="80909" x="5518150" y="5375275"/>
          <p14:tracePt t="80909" x="5527675" y="5375275"/>
          <p14:tracePt t="80927" x="5626100" y="5367338"/>
          <p14:tracePt t="80942" x="5751513" y="5348288"/>
          <p14:tracePt t="80942" x="5768975" y="5348288"/>
          <p14:tracePt t="80961" x="5848350" y="5340350"/>
          <p14:tracePt t="80975" x="5973763" y="5313363"/>
          <p14:tracePt t="80993" x="6081713" y="5295900"/>
          <p14:tracePt t="81009" x="6188075" y="5268913"/>
          <p14:tracePt t="81025" x="6269038" y="5251450"/>
          <p14:tracePt t="81043" x="6323013" y="5241925"/>
          <p14:tracePt t="81043" x="6330950" y="5241925"/>
          <p14:tracePt t="81061" x="6367463" y="5224463"/>
          <p14:tracePt t="81076" x="6402388" y="5214938"/>
          <p14:tracePt t="81093" x="6411913" y="5205413"/>
          <p14:tracePt t="81109" x="6419850" y="5205413"/>
          <p14:tracePt t="81142" x="6419850" y="5197475"/>
          <p14:tracePt t="81339" x="6419850" y="5187950"/>
          <p14:tracePt t="81348" x="6419850" y="5180013"/>
          <p14:tracePt t="81348" x="6419850" y="5170488"/>
          <p14:tracePt t="81370" x="6411913" y="5160963"/>
          <p14:tracePt t="81372" x="6402388" y="5143500"/>
          <p14:tracePt t="81392" x="6394450" y="5143500"/>
          <p14:tracePt t="81409" x="6367463" y="5126038"/>
          <p14:tracePt t="81412" x="6357938" y="5126038"/>
          <p14:tracePt t="81425" x="6323013" y="5116513"/>
          <p14:tracePt t="81443" x="6286500" y="5108575"/>
          <p14:tracePt t="81459" x="6215063" y="5099050"/>
          <p14:tracePt t="81476" x="6161088" y="5081588"/>
          <p14:tracePt t="81492" x="6108700" y="5072063"/>
          <p14:tracePt t="81509" x="6054725" y="5045075"/>
          <p14:tracePt t="81527" x="6018213" y="5027613"/>
          <p14:tracePt t="81542" x="6000750" y="5018088"/>
          <p14:tracePt t="81559" x="5991225" y="5018088"/>
          <p14:tracePt t="81577" x="5973763" y="5010150"/>
          <p14:tracePt t="81592" x="5956300" y="5000625"/>
          <p14:tracePt t="81610" x="5919788" y="4983163"/>
          <p14:tracePt t="81626" x="5894388" y="4973638"/>
          <p14:tracePt t="81642" x="5894388" y="4965700"/>
          <p14:tracePt t="81704" x="0" y="0"/>
        </p14:tracePtLst>
        <p14:tracePtLst>
          <p14:tracePt t="84442" x="5983288" y="5268913"/>
          <p14:tracePt t="84622" x="5965825" y="5259388"/>
          <p14:tracePt t="84624" x="5938838" y="5259388"/>
          <p14:tracePt t="84634" x="5894388" y="5259388"/>
          <p14:tracePt t="84643" x="5813425" y="5259388"/>
          <p14:tracePt t="84660" x="5741988" y="5268913"/>
          <p14:tracePt t="84679" x="5697538" y="5276850"/>
          <p14:tracePt t="84699" x="5653088" y="5286375"/>
          <p14:tracePt t="84711" x="5599113" y="5286375"/>
          <p14:tracePt t="84729" x="5537200" y="5286375"/>
          <p14:tracePt t="84746" x="5456238" y="5286375"/>
          <p14:tracePt t="84764" x="5394325" y="5286375"/>
          <p14:tracePt t="84779" x="5330825" y="5286375"/>
          <p14:tracePt t="84779" x="5313363" y="5286375"/>
          <p14:tracePt t="84796" x="5259388" y="5286375"/>
          <p14:tracePt t="84809" x="5187950" y="5286375"/>
          <p14:tracePt t="84827" x="5133975" y="5286375"/>
          <p14:tracePt t="84843" x="5089525" y="5295900"/>
          <p14:tracePt t="84859" x="5072063" y="5303838"/>
          <p14:tracePt t="84876" x="5037138" y="5322888"/>
          <p14:tracePt t="84892" x="4991100" y="5330825"/>
          <p14:tracePt t="84909" x="4946650" y="5357813"/>
          <p14:tracePt t="84926" x="4894263" y="5394325"/>
          <p14:tracePt t="84943" x="4830763" y="5419725"/>
          <p14:tracePt t="84960" x="4803775" y="5446713"/>
          <p14:tracePt t="84976" x="4768850" y="5473700"/>
          <p14:tracePt t="84993" x="4751388" y="5500688"/>
          <p14:tracePt t="85009" x="4732338" y="5527675"/>
          <p14:tracePt t="85026" x="4724400" y="5537200"/>
          <p14:tracePt t="85043" x="4714875" y="5562600"/>
          <p14:tracePt t="85059" x="4705350" y="5589588"/>
          <p14:tracePt t="85076" x="4697413" y="5616575"/>
          <p14:tracePt t="85093" x="4697413" y="5634038"/>
          <p14:tracePt t="85109" x="4697413" y="5661025"/>
          <p14:tracePt t="85126" x="4697413" y="5688013"/>
          <p14:tracePt t="85143" x="4705350" y="5741988"/>
          <p14:tracePt t="85160" x="4714875" y="5776913"/>
          <p14:tracePt t="85176" x="4724400" y="5813425"/>
          <p14:tracePt t="85192" x="4751388" y="5848350"/>
          <p14:tracePt t="85210" x="4768850" y="5867400"/>
          <p14:tracePt t="85226" x="4795838" y="5884863"/>
          <p14:tracePt t="85243" x="4822825" y="5894388"/>
          <p14:tracePt t="85261" x="4848225" y="5911850"/>
          <p14:tracePt t="85277" x="4894263" y="5919788"/>
          <p14:tracePt t="85294" x="4946650" y="5938838"/>
          <p14:tracePt t="85310" x="4983163" y="5946775"/>
          <p14:tracePt t="85327" x="5037138" y="5956300"/>
          <p14:tracePt t="85344" x="5099050" y="5983288"/>
          <p14:tracePt t="85360" x="5160963" y="6000750"/>
          <p14:tracePt t="85377" x="5232400" y="6018213"/>
          <p14:tracePt t="85394" x="5295900" y="6027738"/>
          <p14:tracePt t="85411" x="5367338" y="6037263"/>
          <p14:tracePt t="85427" x="5438775" y="6045200"/>
          <p14:tracePt t="85444" x="5500688" y="6045200"/>
          <p14:tracePt t="85461" x="5572125" y="6045200"/>
          <p14:tracePt t="85477" x="5643563" y="6045200"/>
          <p14:tracePt t="85494" x="5697538" y="6045200"/>
          <p14:tracePt t="85511" x="5759450" y="6027738"/>
          <p14:tracePt t="85511" x="5768975" y="6018213"/>
          <p14:tracePt t="85529" x="5830888" y="6000750"/>
          <p14:tracePt t="85544" x="5902325" y="5983288"/>
          <p14:tracePt t="85561" x="5983288" y="5956300"/>
          <p14:tracePt t="85579" x="6062663" y="5929313"/>
          <p14:tracePt t="85594" x="6099175" y="5911850"/>
          <p14:tracePt t="85611" x="6126163" y="5894388"/>
          <p14:tracePt t="85627" x="6153150" y="5875338"/>
          <p14:tracePt t="85644" x="6180138" y="5867400"/>
          <p14:tracePt t="85661" x="6205538" y="5848350"/>
          <p14:tracePt t="85677" x="6232525" y="5830888"/>
          <p14:tracePt t="85695" x="6269038" y="5813425"/>
          <p14:tracePt t="85711" x="6313488" y="5795963"/>
          <p14:tracePt t="85729" x="6323013" y="5776913"/>
          <p14:tracePt t="85745" x="6330950" y="5768975"/>
          <p14:tracePt t="85761" x="6340475" y="5741988"/>
          <p14:tracePt t="85761" x="6348413" y="5741988"/>
          <p14:tracePt t="85779" x="6357938" y="5724525"/>
          <p14:tracePt t="85794" x="6357938" y="5688013"/>
          <p14:tracePt t="85812" x="6367463" y="5643563"/>
          <p14:tracePt t="85827" x="6367463" y="5599113"/>
          <p14:tracePt t="85844" x="6367463" y="5562600"/>
          <p14:tracePt t="85861" x="6357938" y="5527675"/>
          <p14:tracePt t="85878" x="6330950" y="5483225"/>
          <p14:tracePt t="85895" x="6296025" y="5446713"/>
          <p14:tracePt t="85911" x="6251575" y="5419725"/>
          <p14:tracePt t="85911" x="6242050" y="5411788"/>
          <p14:tracePt t="85929" x="6188075" y="5384800"/>
          <p14:tracePt t="85944" x="6089650" y="5340350"/>
          <p14:tracePt t="85961" x="5983288" y="5295900"/>
          <p14:tracePt t="85961" x="5973763" y="5295900"/>
          <p14:tracePt t="85980" x="5875338" y="5259388"/>
          <p14:tracePt t="85980" x="5867400" y="5259388"/>
          <p14:tracePt t="85995" x="5786438" y="5232400"/>
          <p14:tracePt t="86012" x="5715000" y="5224463"/>
          <p14:tracePt t="86028" x="5643563" y="5214938"/>
          <p14:tracePt t="86045" x="5562600" y="5214938"/>
          <p14:tracePt t="86045" x="5545138" y="5214938"/>
          <p14:tracePt t="86064" x="5510213" y="5214938"/>
          <p14:tracePt t="86078" x="5438775" y="5224463"/>
          <p14:tracePt t="86095" x="5394325" y="5232400"/>
          <p14:tracePt t="86111" x="5357813" y="5251450"/>
          <p14:tracePt t="86127" x="5340350" y="5276850"/>
          <p14:tracePt t="86145" x="5313363" y="5286375"/>
          <p14:tracePt t="86161" x="5286375" y="5313363"/>
          <p14:tracePt t="86179" x="5268913" y="5330825"/>
          <p14:tracePt t="86194" x="5232400" y="5348288"/>
          <p14:tracePt t="86212" x="5180013" y="5367338"/>
          <p14:tracePt t="86228" x="5143500" y="5384800"/>
          <p14:tracePt t="86244" x="5099050" y="5384800"/>
          <p14:tracePt t="86262" x="5062538" y="5394325"/>
          <p14:tracePt t="86278" x="5010150" y="5402263"/>
          <p14:tracePt t="86295" x="4973638" y="5411788"/>
          <p14:tracePt t="86311" x="4938713" y="5419725"/>
          <p14:tracePt t="86328" x="4902200" y="5429250"/>
          <p14:tracePt t="86346" x="4867275" y="5446713"/>
          <p14:tracePt t="86362" x="4848225" y="5456238"/>
          <p14:tracePt t="86394" x="4830763" y="5465763"/>
          <p14:tracePt t="86396" x="4803775" y="5483225"/>
          <p14:tracePt t="86411" x="4795838" y="5510213"/>
          <p14:tracePt t="86429" x="4776788" y="5527675"/>
          <p14:tracePt t="86444" x="4768850" y="5545138"/>
          <p14:tracePt t="86462" x="4759325" y="5562600"/>
          <p14:tracePt t="86478" x="4759325" y="5589588"/>
          <p14:tracePt t="86495" x="4759325" y="5608638"/>
          <p14:tracePt t="86511" x="4759325" y="5634038"/>
          <p14:tracePt t="86528" x="4768850" y="5653088"/>
          <p14:tracePt t="86545" x="4786313" y="5670550"/>
          <p14:tracePt t="86562" x="4803775" y="5697538"/>
          <p14:tracePt t="86579" x="4822825" y="5715000"/>
          <p14:tracePt t="86595" x="4840288" y="5715000"/>
          <p14:tracePt t="86611" x="4894263" y="5751513"/>
          <p14:tracePt t="86644" x="4946650" y="5768975"/>
          <p14:tracePt t="86647" x="5000625" y="5776913"/>
          <p14:tracePt t="86662" x="5089525" y="5803900"/>
          <p14:tracePt t="86678" x="5205413" y="5830888"/>
          <p14:tracePt t="86694" x="5322888" y="5848350"/>
          <p14:tracePt t="86711" x="5446713" y="5884863"/>
          <p14:tracePt t="86729" x="5545138" y="5902325"/>
          <p14:tracePt t="86745" x="5643563" y="5919788"/>
          <p14:tracePt t="86761" x="5724525" y="5929313"/>
          <p14:tracePt t="86779" x="5803900" y="5929313"/>
          <p14:tracePt t="86795" x="5884863" y="5929313"/>
          <p14:tracePt t="86811" x="5946775" y="5929313"/>
          <p14:tracePt t="86829" x="6000750" y="5929313"/>
          <p14:tracePt t="86844" x="6045200" y="5919788"/>
          <p14:tracePt t="86861" x="6116638" y="5911850"/>
          <p14:tracePt t="86879" x="6205538" y="5902325"/>
          <p14:tracePt t="86895" x="6286500" y="5884863"/>
          <p14:tracePt t="86911" x="6375400" y="5867400"/>
          <p14:tracePt t="86929" x="6438900" y="5857875"/>
          <p14:tracePt t="86946" x="6473825" y="5840413"/>
          <p14:tracePt t="86961" x="6491288" y="5830888"/>
          <p14:tracePt t="86977" x="6491288" y="5822950"/>
          <p14:tracePt t="86994" x="6500813" y="5803900"/>
          <p14:tracePt t="87010" x="6510338" y="5795963"/>
          <p14:tracePt t="87027" x="6510338" y="5768975"/>
          <p14:tracePt t="87044" x="6510338" y="5751513"/>
          <p14:tracePt t="87061" x="6510338" y="5697538"/>
          <p14:tracePt t="87079" x="6500813" y="5661025"/>
          <p14:tracePt t="87094" x="6473825" y="5608638"/>
          <p14:tracePt t="87111" x="6446838" y="5554663"/>
          <p14:tracePt t="87129" x="6419850" y="5500688"/>
          <p14:tracePt t="87145" x="6375400" y="5446713"/>
          <p14:tracePt t="87162" x="6330950" y="5402263"/>
          <p14:tracePt t="87177" x="6251575" y="5340350"/>
          <p14:tracePt t="87195" x="6180138" y="5295900"/>
          <p14:tracePt t="87211" x="6072188" y="5241925"/>
          <p14:tracePt t="87227" x="5902325" y="5197475"/>
          <p14:tracePt t="87245" x="5741988" y="5170488"/>
          <p14:tracePt t="87261" x="5589588" y="5160963"/>
          <p14:tracePt t="87279" x="5456238" y="5160963"/>
          <p14:tracePt t="87295" x="5322888" y="5160963"/>
          <p14:tracePt t="87295" x="5313363" y="5160963"/>
          <p14:tracePt t="87313" x="5197475" y="5170488"/>
          <p14:tracePt t="87329" x="5116513" y="5187950"/>
          <p14:tracePt t="87345" x="5054600" y="5205413"/>
          <p14:tracePt t="87345" x="5045075" y="5205413"/>
          <p14:tracePt t="87363" x="5010150" y="5224463"/>
          <p14:tracePt t="87379" x="4965700" y="5241925"/>
          <p14:tracePt t="87395" x="4919663" y="5268913"/>
          <p14:tracePt t="87412" x="4867275" y="5286375"/>
          <p14:tracePt t="87429" x="4830763" y="5303838"/>
          <p14:tracePt t="87445" x="4786313" y="5313363"/>
          <p14:tracePt t="87461" x="4741863" y="5340350"/>
          <p14:tracePt t="87479" x="4705350" y="5357813"/>
          <p14:tracePt t="87495" x="4687888" y="5367338"/>
          <p14:tracePt t="87511" x="4679950" y="5375275"/>
          <p14:tracePt t="87528" x="4679950" y="5394325"/>
          <p14:tracePt t="87570" x="4679950" y="5402263"/>
          <p14:tracePt t="87581" x="4679950" y="5411788"/>
          <p14:tracePt t="87624" x="4679950" y="5419725"/>
          <p14:tracePt t="87702" x="4705350" y="5419725"/>
          <p14:tracePt t="87705" x="4714875" y="5419725"/>
          <p14:tracePt t="87709" x="4741863" y="5419725"/>
          <p14:tracePt t="87717" x="4786313" y="5419725"/>
          <p14:tracePt t="87728" x="4840288" y="5419725"/>
          <p14:tracePt t="87746" x="4929188" y="5419725"/>
          <p14:tracePt t="87763" x="4983163" y="5411788"/>
          <p14:tracePt t="87778" x="5045075" y="5394325"/>
          <p14:tracePt t="87796" x="5108575" y="5375275"/>
          <p14:tracePt t="87812" x="5170488" y="5340350"/>
          <p14:tracePt t="87828" x="5251450" y="5303838"/>
          <p14:tracePt t="87846" x="5313363" y="5251450"/>
          <p14:tracePt t="87862" x="5367338" y="5205413"/>
          <p14:tracePt t="87878" x="5411788" y="5170488"/>
          <p14:tracePt t="87878" x="0" y="0"/>
        </p14:tracePtLst>
        <p14:tracePtLst>
          <p14:tracePt t="92463" x="7759700" y="2517775"/>
          <p14:tracePt t="92598" x="7742238" y="2527300"/>
          <p14:tracePt t="92602" x="7715250" y="2536825"/>
          <p14:tracePt t="92606" x="7688263" y="2536825"/>
          <p14:tracePt t="92616" x="7643813" y="2536825"/>
          <p14:tracePt t="92633" x="7599363" y="2554288"/>
          <p14:tracePt t="92649" x="7562850" y="2571750"/>
          <p14:tracePt t="92666" x="7545388" y="2598738"/>
          <p14:tracePt t="92684" x="7537450" y="2616200"/>
          <p14:tracePt t="92684" x="7537450" y="2625725"/>
          <p14:tracePt t="92699" x="7518400" y="2643188"/>
          <p14:tracePt t="92715" x="7518400" y="2670175"/>
          <p14:tracePt t="92738" x="7518400" y="2679700"/>
          <p14:tracePt t="92764" x="7518400" y="2697163"/>
          <p14:tracePt t="92767" x="7518400" y="2705100"/>
          <p14:tracePt t="92801" x="7518400" y="2714625"/>
          <p14:tracePt t="92834" x="7527925" y="2714625"/>
          <p14:tracePt t="92837" x="7527925" y="2724150"/>
          <p14:tracePt t="92847" x="7537450" y="2724150"/>
          <p14:tracePt t="92884" x="7545388" y="2724150"/>
          <p14:tracePt t="92899" x="7554913" y="2724150"/>
          <p14:tracePt t="92902" x="7572375" y="2724150"/>
          <p14:tracePt t="92914" x="7589838" y="2724150"/>
          <p14:tracePt t="92930" x="7643813" y="2724150"/>
          <p14:tracePt t="92949" x="7688263" y="2724150"/>
          <p14:tracePt t="92964" x="7742238" y="2724150"/>
          <p14:tracePt t="92981" x="7804150" y="2697163"/>
          <p14:tracePt t="92998" x="7848600" y="2687638"/>
          <p14:tracePt t="93014" x="7885113" y="2670175"/>
          <p14:tracePt t="93031" x="7912100" y="2660650"/>
          <p14:tracePt t="93048" x="7929563" y="2652713"/>
          <p14:tracePt t="93065" x="7947025" y="2643188"/>
          <p14:tracePt t="93065" x="7947025" y="2633663"/>
          <p14:tracePt t="93082" x="7966075" y="2625725"/>
          <p14:tracePt t="93098" x="7974013" y="2608263"/>
          <p14:tracePt t="93114" x="7983538" y="2589213"/>
          <p14:tracePt t="93132" x="8001000" y="2554288"/>
          <p14:tracePt t="93148" x="8010525" y="2527300"/>
          <p14:tracePt t="93148" x="8010525" y="2517775"/>
          <p14:tracePt t="93166" x="8018463" y="2490788"/>
          <p14:tracePt t="93180" x="8018463" y="2455863"/>
          <p14:tracePt t="93199" x="8018463" y="2438400"/>
          <p14:tracePt t="93214" x="8018463" y="2411413"/>
          <p14:tracePt t="93231" x="8018463" y="2401888"/>
          <p14:tracePt t="93248" x="8018463" y="2393950"/>
          <p14:tracePt t="93265" x="8010525" y="2374900"/>
          <p14:tracePt t="93281" x="7991475" y="2374900"/>
          <p14:tracePt t="93298" x="7966075" y="2357438"/>
          <p14:tracePt t="93314" x="7929563" y="2357438"/>
          <p14:tracePt t="93330" x="7902575" y="2339975"/>
          <p14:tracePt t="93347" x="7848600" y="2339975"/>
          <p14:tracePt t="93363" x="7796213" y="2339975"/>
          <p14:tracePt t="93380" x="7759700" y="2339975"/>
          <p14:tracePt t="93396" x="7705725" y="2339975"/>
          <p14:tracePt t="93413" x="7643813" y="2347913"/>
          <p14:tracePt t="93430" x="7599363" y="2347913"/>
          <p14:tracePt t="93447" x="7562850" y="2357438"/>
          <p14:tracePt t="93463" x="7527925" y="2374900"/>
          <p14:tracePt t="93481" x="7510463" y="2384425"/>
          <p14:tracePt t="93497" x="7491413" y="2411413"/>
          <p14:tracePt t="93513" x="7466013" y="2428875"/>
          <p14:tracePt t="93530" x="7446963" y="2455863"/>
          <p14:tracePt t="93546" x="7429500" y="2473325"/>
          <p14:tracePt t="93563" x="7412038" y="2500313"/>
          <p14:tracePt t="93580" x="7412038" y="2527300"/>
          <p14:tracePt t="93596" x="7412038" y="2544763"/>
          <p14:tracePt t="93613" x="7412038" y="2571750"/>
          <p14:tracePt t="93629" x="7412038" y="2616200"/>
          <p14:tracePt t="93646" x="7429500" y="2643188"/>
          <p14:tracePt t="93663" x="7439025" y="2679700"/>
          <p14:tracePt t="93680" x="7456488" y="2705100"/>
          <p14:tracePt t="93697" x="7473950" y="2724150"/>
          <p14:tracePt t="93714" x="7491413" y="2741613"/>
          <p14:tracePt t="93730" x="7510463" y="2759075"/>
          <p14:tracePt t="93747" x="7537450" y="2776538"/>
          <p14:tracePt t="93764" x="7572375" y="2795588"/>
          <p14:tracePt t="93782" x="7589838" y="2803525"/>
          <p14:tracePt t="93798" x="7634288" y="2813050"/>
          <p14:tracePt t="93815" x="7688263" y="2813050"/>
          <p14:tracePt t="93831" x="7777163" y="2813050"/>
          <p14:tracePt t="93849" x="7840663" y="2813050"/>
          <p14:tracePt t="93865" x="7902575" y="2786063"/>
          <p14:tracePt t="93881" x="7966075" y="2768600"/>
          <p14:tracePt t="93899" x="7991475" y="2751138"/>
          <p14:tracePt t="93915" x="8010525" y="2724150"/>
          <p14:tracePt t="93931" x="8018463" y="2714625"/>
          <p14:tracePt t="93948" x="8027988" y="2697163"/>
          <p14:tracePt t="93965" x="8027988" y="2687638"/>
          <p14:tracePt t="93981" x="8027988" y="2670175"/>
          <p14:tracePt t="93998" x="8027988" y="2652713"/>
          <p14:tracePt t="94015" x="8027988" y="2633663"/>
          <p14:tracePt t="94031" x="8027988" y="2608263"/>
          <p14:tracePt t="94048" x="8027988" y="2589213"/>
          <p14:tracePt t="94067" x="8018463" y="2571750"/>
          <p14:tracePt t="94081" x="8010525" y="2554288"/>
          <p14:tracePt t="94098" x="8001000" y="2536825"/>
          <p14:tracePt t="94114" x="7991475" y="2527300"/>
          <p14:tracePt t="94130" x="7983538" y="2517775"/>
          <p14:tracePt t="94148" x="7956550" y="2490788"/>
          <p14:tracePt t="94164" x="7920038" y="2482850"/>
          <p14:tracePt t="94182" x="7894638" y="2465388"/>
          <p14:tracePt t="94198" x="7867650" y="2465388"/>
          <p14:tracePt t="94214" x="7848600" y="2455863"/>
          <p14:tracePt t="94232" x="7840663" y="2455863"/>
          <p14:tracePt t="94248" x="7831138" y="2455863"/>
          <p14:tracePt t="94474" x="7831138" y="2465388"/>
          <p14:tracePt t="94476" x="7831138" y="2482850"/>
          <p14:tracePt t="94482" x="7840663" y="2500313"/>
          <p14:tracePt t="94484" x="7858125" y="2554288"/>
          <p14:tracePt t="94484" x="7858125" y="2562225"/>
          <p14:tracePt t="94484" x="0" y="0"/>
        </p14:tracePtLst>
        <p14:tracePtLst>
          <p14:tracePt t="95131" x="7072313" y="4518025"/>
          <p14:tracePt t="95154" x="7062788" y="4518025"/>
          <p14:tracePt t="95166" x="7054850" y="4518025"/>
          <p14:tracePt t="95187" x="7045325" y="4518025"/>
          <p14:tracePt t="95198" x="7037388" y="4527550"/>
          <p14:tracePt t="95199" x="7027863" y="4527550"/>
          <p14:tracePt t="95214" x="7018338" y="4537075"/>
          <p14:tracePt t="95230" x="7018338" y="4545013"/>
          <p14:tracePt t="95425" x="7018338" y="4527550"/>
          <p14:tracePt t="95428" x="7018338" y="4518025"/>
          <p14:tracePt t="95438" x="7018338" y="4510088"/>
          <p14:tracePt t="95448" x="7010400" y="4473575"/>
          <p14:tracePt t="95465" x="6956425" y="4419600"/>
          <p14:tracePt t="95484" x="6919913" y="4384675"/>
          <p14:tracePt t="95498" x="6867525" y="4357688"/>
          <p14:tracePt t="95515" x="6804025" y="4348163"/>
          <p14:tracePt t="95534" x="6751638" y="4330700"/>
          <p14:tracePt t="95548" x="6697663" y="4322763"/>
          <p14:tracePt t="95548" x="6688138" y="4322763"/>
          <p14:tracePt t="95569" x="6680200" y="4322763"/>
          <p14:tracePt t="95582" x="6670675" y="4322763"/>
          <p14:tracePt t="95598" x="6670675" y="4313238"/>
          <p14:tracePt t="95615" x="6661150" y="4313238"/>
          <p14:tracePt t="95651" x="6653213" y="4313238"/>
          <p14:tracePt t="95654" x="6653213" y="4303713"/>
          <p14:tracePt t="95665" x="6634163" y="4286250"/>
          <p14:tracePt t="95684" x="6626225" y="4276725"/>
          <p14:tracePt t="95698" x="6616700" y="4268788"/>
          <p14:tracePt t="95715" x="6608763" y="4259263"/>
          <p14:tracePt t="95779" x="6608763" y="4251325"/>
          <p14:tracePt t="95798" x="6616700" y="4241800"/>
          <p14:tracePt t="95802" x="6626225" y="4232275"/>
          <p14:tracePt t="95816" x="6670675" y="4224338"/>
          <p14:tracePt t="95819" x="6759575" y="4224338"/>
          <p14:tracePt t="95832" x="6848475" y="4224338"/>
          <p14:tracePt t="95850" x="6938963" y="4224338"/>
          <p14:tracePt t="95865" x="7010400" y="4224338"/>
          <p14:tracePt t="95882" x="7081838" y="4224338"/>
          <p14:tracePt t="95882" x="7089775" y="4224338"/>
          <p14:tracePt t="95900" x="7170738" y="4224338"/>
          <p14:tracePt t="95916" x="7259638" y="4224338"/>
          <p14:tracePt t="95932" x="7340600" y="4224338"/>
          <p14:tracePt t="95949" x="7385050" y="4224338"/>
          <p14:tracePt t="95965" x="7456488" y="4224338"/>
          <p14:tracePt t="95981" x="7510463" y="4224338"/>
          <p14:tracePt t="95998" x="7581900" y="4224338"/>
          <p14:tracePt t="95998" x="7599363" y="4224338"/>
          <p14:tracePt t="96016" x="7670800" y="4232275"/>
          <p14:tracePt t="96031" x="7777163" y="4232275"/>
          <p14:tracePt t="96048" x="7885113" y="4232275"/>
          <p14:tracePt t="96067" x="7991475" y="4232275"/>
          <p14:tracePt t="96082" x="8108950" y="4232275"/>
          <p14:tracePt t="96100" x="8224838" y="4241800"/>
          <p14:tracePt t="96116" x="8340725" y="4241800"/>
          <p14:tracePt t="96133" x="8491538" y="4259263"/>
          <p14:tracePt t="96148" x="8670925" y="4268788"/>
          <p14:tracePt t="96164" x="8848725" y="4268788"/>
          <p14:tracePt t="96183" x="8966200" y="4268788"/>
          <p14:tracePt t="96198" x="9072563" y="4268788"/>
          <p14:tracePt t="96217" x="9134475" y="4268788"/>
          <p14:tracePt t="96251" x="9134475" y="4259263"/>
          <p14:tracePt t="96275" x="9134475" y="4251325"/>
          <p14:tracePt t="96290" x="9134475" y="4241800"/>
          <p14:tracePt t="96302" x="9134475" y="4232275"/>
          <p14:tracePt t="96314" x="9134475" y="4224338"/>
          <p14:tracePt t="96316" x="9134475" y="4214813"/>
          <p14:tracePt t="96331" x="9134475" y="4187825"/>
          <p14:tracePt t="96348" x="9134475" y="4170363"/>
          <p14:tracePt t="96364" x="9134475" y="4143375"/>
          <p14:tracePt t="96381" x="9134475" y="4133850"/>
          <p14:tracePt t="96398" x="9134475" y="4125913"/>
          <p14:tracePt t="96415" x="9134475" y="4116388"/>
          <p14:tracePt t="96494" x="9117013" y="4108450"/>
          <p14:tracePt t="96495" x="9109075" y="4108450"/>
          <p14:tracePt t="96497" x="9072563" y="4089400"/>
          <p14:tracePt t="96515" x="9010650" y="4062413"/>
          <p14:tracePt t="96517" x="8947150" y="4044950"/>
          <p14:tracePt t="96531" x="8894763" y="4037013"/>
          <p14:tracePt t="96549" x="8848725" y="4037013"/>
          <p14:tracePt t="96566" x="8823325" y="4037013"/>
          <p14:tracePt t="96583" x="8786813" y="4037013"/>
          <p14:tracePt t="96599" x="8751888" y="4037013"/>
          <p14:tracePt t="96615" x="8680450" y="4044950"/>
          <p14:tracePt t="96633" x="8653463" y="4071938"/>
          <p14:tracePt t="96649" x="8626475" y="4089400"/>
          <p14:tracePt t="96667" x="8616950" y="4116388"/>
          <p14:tracePt t="96682" x="8616950" y="4133850"/>
          <p14:tracePt t="96699" x="8616950" y="4160838"/>
          <p14:tracePt t="96715" x="8609013" y="4205288"/>
          <p14:tracePt t="96732" x="8609013" y="4232275"/>
          <p14:tracePt t="96749" x="8609013" y="4259263"/>
          <p14:tracePt t="96765" x="8609013" y="4286250"/>
          <p14:tracePt t="96783" x="8626475" y="4322763"/>
          <p14:tracePt t="96799" x="8643938" y="4348163"/>
          <p14:tracePt t="96815" x="8661400" y="4367213"/>
          <p14:tracePt t="96834" x="8697913" y="4394200"/>
          <p14:tracePt t="96849" x="8724900" y="4402138"/>
          <p14:tracePt t="96866" x="8751888" y="4419600"/>
          <p14:tracePt t="96882" x="8777288" y="4419600"/>
          <p14:tracePt t="96899" x="8813800" y="4419600"/>
          <p14:tracePt t="96919" x="8840788" y="4419600"/>
          <p14:tracePt t="96933" x="8885238" y="4394200"/>
          <p14:tracePt t="96933" x="8885238" y="4384675"/>
          <p14:tracePt t="96950" x="8912225" y="4357688"/>
          <p14:tracePt t="96966" x="8929688" y="4330700"/>
          <p14:tracePt t="96983" x="8929688" y="4322763"/>
          <p14:tracePt t="97158" x="0" y="0"/>
        </p14:tracePtLst>
        <p14:tracePtLst>
          <p14:tracePt t="98950" x="4786313" y="5099050"/>
          <p14:tracePt t="99070" x="4759325" y="5089525"/>
          <p14:tracePt t="99074" x="4732338" y="5081588"/>
          <p14:tracePt t="99078" x="4687888" y="5062538"/>
          <p14:tracePt t="99085" x="4562475" y="5037138"/>
          <p14:tracePt t="99102" x="4375150" y="4991100"/>
          <p14:tracePt t="99102" x="4348163" y="4983163"/>
          <p14:tracePt t="99118" x="4071938" y="4938713"/>
          <p14:tracePt t="99136" x="3822700" y="4875213"/>
          <p14:tracePt t="99150" x="3608388" y="4830763"/>
          <p14:tracePt t="99168" x="3429000" y="4795838"/>
          <p14:tracePt t="99185" x="3268663" y="4776788"/>
          <p14:tracePt t="99201" x="3089275" y="4776788"/>
          <p14:tracePt t="99201" x="3054350" y="4776788"/>
          <p14:tracePt t="99217" x="2874963" y="4776788"/>
          <p14:tracePt t="99236" x="2697163" y="4776788"/>
          <p14:tracePt t="99251" x="2455863" y="4759325"/>
          <p14:tracePt t="99268" x="2160588" y="4697413"/>
          <p14:tracePt t="99284" x="1965325" y="4670425"/>
          <p14:tracePt t="99300" x="1785938" y="4643438"/>
          <p14:tracePt t="99300" x="1758950" y="4633913"/>
          <p14:tracePt t="99320" x="1643063" y="4625975"/>
          <p14:tracePt t="99334" x="1490663" y="4616450"/>
          <p14:tracePt t="99351" x="1312863" y="4616450"/>
          <p14:tracePt t="99368" x="1179513" y="4616450"/>
          <p14:tracePt t="99384" x="1054100" y="4652963"/>
          <p14:tracePt t="99400" x="938213" y="4697413"/>
          <p14:tracePt t="99416" x="866775" y="4768850"/>
          <p14:tracePt t="99434" x="803275" y="4822825"/>
          <p14:tracePt t="99450" x="750888" y="4867275"/>
          <p14:tracePt t="99467" x="696913" y="4902200"/>
          <p14:tracePt t="99484" x="652463" y="4929188"/>
          <p14:tracePt t="99500" x="598488" y="4956175"/>
          <p14:tracePt t="99518" x="527050" y="4991100"/>
          <p14:tracePt t="99534" x="473075" y="5010150"/>
          <p14:tracePt t="99550" x="393700" y="5072063"/>
          <p14:tracePt t="99570" x="347663" y="5126038"/>
          <p14:tracePt t="99584" x="330200" y="5214938"/>
          <p14:tracePt t="99600" x="339725" y="5340350"/>
          <p14:tracePt t="99618" x="438150" y="5500688"/>
          <p14:tracePt t="99634" x="660400" y="5697538"/>
          <p14:tracePt t="99651" x="946150" y="5857875"/>
          <p14:tracePt t="99668" x="1312863" y="5991225"/>
          <p14:tracePt t="99684" x="1731963" y="6099175"/>
          <p14:tracePt t="99700" x="2312988" y="6197600"/>
          <p14:tracePt t="99718" x="2884488" y="6259513"/>
          <p14:tracePt t="99734" x="3455988" y="6330950"/>
          <p14:tracePt t="99750" x="3990975" y="6402388"/>
          <p14:tracePt t="99768" x="4348163" y="6429375"/>
          <p14:tracePt t="99784" x="4633913" y="6429375"/>
          <p14:tracePt t="99800" x="4884738" y="6429375"/>
          <p14:tracePt t="99818" x="5133975" y="6394450"/>
          <p14:tracePt t="99834" x="5491163" y="6323013"/>
          <p14:tracePt t="99852" x="5813425" y="6276975"/>
          <p14:tracePt t="99869" x="6153150" y="6269038"/>
          <p14:tracePt t="99885" x="6562725" y="6269038"/>
          <p14:tracePt t="99900" x="6965950" y="6269038"/>
          <p14:tracePt t="99918" x="7180263" y="6269038"/>
          <p14:tracePt t="99936" x="7251700" y="6224588"/>
          <p14:tracePt t="99950" x="7286625" y="6153150"/>
          <p14:tracePt t="99969" x="7323138" y="6062663"/>
          <p14:tracePt t="99984" x="7340600" y="5956300"/>
          <p14:tracePt t="100000" x="7340600" y="5830888"/>
          <p14:tracePt t="100018" x="7304088" y="5715000"/>
          <p14:tracePt t="100034" x="7251700" y="5608638"/>
          <p14:tracePt t="100034" x="7242175" y="5581650"/>
          <p14:tracePt t="100051" x="7143750" y="5465763"/>
          <p14:tracePt t="100051" x="7126288" y="5446713"/>
          <p14:tracePt t="100070" x="7010400" y="5330825"/>
          <p14:tracePt t="100084" x="6823075" y="5160963"/>
          <p14:tracePt t="100084" x="6796088" y="5143500"/>
          <p14:tracePt t="100102" x="6634163" y="5010150"/>
          <p14:tracePt t="100117" x="6581775" y="4956175"/>
          <p14:tracePt t="100135" x="6572250" y="4929188"/>
          <p14:tracePt t="100150" x="6616700" y="4867275"/>
          <p14:tracePt t="100168" x="6742113" y="4786313"/>
          <p14:tracePt t="100184" x="6884988" y="4697413"/>
          <p14:tracePt t="100200" x="7045325" y="4598988"/>
          <p14:tracePt t="100218" x="7143750" y="4527550"/>
          <p14:tracePt t="100234" x="7215188" y="4446588"/>
          <p14:tracePt t="100234" x="7224713" y="4429125"/>
          <p14:tracePt t="100234" x="7232650" y="4411663"/>
          <p14:tracePt t="100266" x="7259638" y="4348163"/>
          <p14:tracePt t="100267" x="7296150" y="4232275"/>
          <p14:tracePt t="100284" x="7296150" y="4062413"/>
          <p14:tracePt t="100302" x="7286625" y="3929063"/>
          <p14:tracePt t="100318" x="7259638" y="3786188"/>
          <p14:tracePt t="100334" x="7232650" y="3660775"/>
          <p14:tracePt t="100350" x="7215188" y="3571875"/>
          <p14:tracePt t="100368" x="7205663" y="3490913"/>
          <p14:tracePt t="100385" x="7205663" y="3419475"/>
          <p14:tracePt t="100401" x="7224713" y="3348038"/>
          <p14:tracePt t="100419" x="7224713" y="3286125"/>
          <p14:tracePt t="100434" x="7242175" y="3224213"/>
          <p14:tracePt t="100452" x="7251700" y="3170238"/>
          <p14:tracePt t="100468" x="7251700" y="3125788"/>
          <p14:tracePt t="100484" x="7251700" y="3071813"/>
          <p14:tracePt t="100484" x="7251700" y="3062288"/>
          <p14:tracePt t="100501" x="7251700" y="3017838"/>
          <p14:tracePt t="100518" x="7251700" y="2973388"/>
          <p14:tracePt t="100534" x="7251700" y="2928938"/>
          <p14:tracePt t="100552" x="7242175" y="2874963"/>
          <p14:tracePt t="100569" x="7242175" y="2840038"/>
          <p14:tracePt t="100584" x="7224713" y="2813050"/>
          <p14:tracePt t="100600" x="7205663" y="2786063"/>
          <p14:tracePt t="100618" x="7197725" y="2776538"/>
          <p14:tracePt t="100634" x="7188200" y="2768600"/>
          <p14:tracePt t="100650" x="7180263" y="2768600"/>
          <p14:tracePt t="100668" x="7161213" y="2768600"/>
          <p14:tracePt t="100684" x="7116763" y="2786063"/>
          <p14:tracePt t="100701" x="7045325" y="2857500"/>
          <p14:tracePt t="100719" x="6973888" y="2973388"/>
          <p14:tracePt t="100734" x="6919913" y="3089275"/>
          <p14:tracePt t="100751" x="6875463" y="3205163"/>
          <p14:tracePt t="100768" x="6848475" y="3295650"/>
          <p14:tracePt t="100784" x="6840538" y="3367088"/>
          <p14:tracePt t="100784" x="6840538" y="3384550"/>
          <p14:tracePt t="100802" x="6840538" y="3455988"/>
          <p14:tracePt t="100802" x="6840538" y="3465513"/>
          <p14:tracePt t="100820" x="6840538" y="3544888"/>
          <p14:tracePt t="100834" x="6848475" y="3660775"/>
          <p14:tracePt t="100852" x="6858000" y="3751263"/>
          <p14:tracePt t="100852" x="6858000" y="3759200"/>
          <p14:tracePt t="100870" x="6867525" y="3848100"/>
          <p14:tracePt t="100884" x="6867525" y="3956050"/>
          <p14:tracePt t="100903" x="6867525" y="4037013"/>
          <p14:tracePt t="100919" x="6867525" y="4133850"/>
          <p14:tracePt t="100934" x="6858000" y="4276725"/>
          <p14:tracePt t="100952" x="6840538" y="4411663"/>
          <p14:tracePt t="100968" x="6831013" y="4537075"/>
          <p14:tracePt t="100984" x="6823075" y="4643438"/>
          <p14:tracePt t="101000" x="6823075" y="4741863"/>
          <p14:tracePt t="101017" x="6823075" y="4795838"/>
          <p14:tracePt t="101034" x="6823075" y="4830763"/>
          <p14:tracePt t="101050" x="6831013" y="4875213"/>
          <p14:tracePt t="101050" x="6840538" y="4884738"/>
          <p14:tracePt t="101071" x="6848475" y="4946650"/>
          <p14:tracePt t="101085" x="6884988" y="5054600"/>
          <p14:tracePt t="101103" x="6938963" y="5153025"/>
          <p14:tracePt t="101118" x="6991350" y="5259388"/>
          <p14:tracePt t="101135" x="7072313" y="5375275"/>
          <p14:tracePt t="101152" x="7116763" y="5419725"/>
          <p14:tracePt t="101168" x="7170738" y="5456238"/>
          <p14:tracePt t="101168" x="7180263" y="5456238"/>
          <p14:tracePt t="101186" x="7259638" y="5473700"/>
          <p14:tracePt t="101202" x="7348538" y="5473700"/>
          <p14:tracePt t="101219" x="7429500" y="5473700"/>
          <p14:tracePt t="101219" x="7429500" y="5465763"/>
          <p14:tracePt t="101235" x="7500938" y="5446713"/>
          <p14:tracePt t="101251" x="7527925" y="5419725"/>
          <p14:tracePt t="101268" x="7572375" y="5375275"/>
          <p14:tracePt t="101284" x="7599363" y="5303838"/>
          <p14:tracePt t="101300" x="7634288" y="5180013"/>
          <p14:tracePt t="101318" x="7643813" y="5072063"/>
          <p14:tracePt t="101334" x="7661275" y="4946650"/>
          <p14:tracePt t="101351" x="7661275" y="4803775"/>
          <p14:tracePt t="101367" x="7661275" y="4670425"/>
          <p14:tracePt t="101384" x="7661275" y="4518025"/>
          <p14:tracePt t="101402" x="7653338" y="4367213"/>
          <p14:tracePt t="101419" x="7616825" y="4232275"/>
          <p14:tracePt t="101435" x="7581900" y="4108450"/>
          <p14:tracePt t="101452" x="7554913" y="4000500"/>
          <p14:tracePt t="101470" x="7527925" y="3938588"/>
          <p14:tracePt t="101484" x="7510463" y="3857625"/>
          <p14:tracePt t="101503" x="7491413" y="3795713"/>
          <p14:tracePt t="101519" x="7473950" y="3732213"/>
          <p14:tracePt t="101534" x="7466013" y="3679825"/>
          <p14:tracePt t="101552" x="7456488" y="3625850"/>
          <p14:tracePt t="101570" x="7446963" y="3581400"/>
          <p14:tracePt t="101585" x="7439025" y="3536950"/>
          <p14:tracePt t="101602" x="7419975" y="3500438"/>
          <p14:tracePt t="101618" x="7402513" y="3455988"/>
          <p14:tracePt t="101618" x="7402513" y="3438525"/>
          <p14:tracePt t="101636" x="7367588" y="3384550"/>
          <p14:tracePt t="101651" x="7331075" y="3303588"/>
          <p14:tracePt t="101668" x="7269163" y="3224213"/>
          <p14:tracePt t="101668" x="7269163" y="3214688"/>
          <p14:tracePt t="101686" x="7224713" y="3160713"/>
          <p14:tracePt t="101701" x="7197725" y="3125788"/>
          <p14:tracePt t="101701" x="7188200" y="3116263"/>
          <p14:tracePt t="101720" x="7161213" y="3089275"/>
          <p14:tracePt t="101734" x="7099300" y="3071813"/>
          <p14:tracePt t="101752" x="7045325" y="3044825"/>
          <p14:tracePt t="101768" x="6983413" y="3036888"/>
          <p14:tracePt t="101785" x="6884988" y="3017838"/>
          <p14:tracePt t="101802" x="6804025" y="3017838"/>
          <p14:tracePt t="101818" x="6705600" y="3009900"/>
          <p14:tracePt t="101835" x="6626225" y="3009900"/>
          <p14:tracePt t="101850" x="6545263" y="3027363"/>
          <p14:tracePt t="101867" x="6500813" y="3044825"/>
          <p14:tracePt t="101884" x="6446838" y="3089275"/>
          <p14:tracePt t="101900" x="6402388" y="3143250"/>
          <p14:tracePt t="101917" x="6375400" y="3232150"/>
          <p14:tracePt t="101933" x="6357938" y="3330575"/>
          <p14:tracePt t="101950" x="6357938" y="3455988"/>
          <p14:tracePt t="101967" x="6357938" y="3562350"/>
          <p14:tracePt t="101984" x="6384925" y="3687763"/>
          <p14:tracePt t="102001" x="6419850" y="3830638"/>
          <p14:tracePt t="102017" x="6473825" y="3956050"/>
          <p14:tracePt t="102034" x="6518275" y="4071938"/>
          <p14:tracePt t="102051" x="6537325" y="4187825"/>
          <p14:tracePt t="102068" x="6562725" y="4286250"/>
          <p14:tracePt t="102084" x="6572250" y="4394200"/>
          <p14:tracePt t="102101" x="6581775" y="4518025"/>
          <p14:tracePt t="102119" x="6589713" y="4608513"/>
          <p14:tracePt t="102136" x="6599238" y="4732338"/>
          <p14:tracePt t="102152" x="6608763" y="4830763"/>
          <p14:tracePt t="102152" x="6616700" y="4848225"/>
          <p14:tracePt t="102170" x="6626225" y="4938713"/>
          <p14:tracePt t="102184" x="6653213" y="5027613"/>
          <p14:tracePt t="102201" x="6670675" y="5099050"/>
          <p14:tracePt t="102219" x="6688138" y="5160963"/>
          <p14:tracePt t="102236" x="6705600" y="5214938"/>
          <p14:tracePt t="102252" x="6724650" y="5251450"/>
          <p14:tracePt t="102268" x="6751638" y="5286375"/>
          <p14:tracePt t="102285" x="6769100" y="5322888"/>
          <p14:tracePt t="102302" x="6813550" y="5367338"/>
          <p14:tracePt t="102318" x="6840538" y="5384800"/>
          <p14:tracePt t="102334" x="6884988" y="5411788"/>
          <p14:tracePt t="102351" x="6938963" y="5438775"/>
          <p14:tracePt t="102370" x="7027863" y="5456238"/>
          <p14:tracePt t="102385" x="7116763" y="5456238"/>
          <p14:tracePt t="102402" x="7215188" y="5456238"/>
          <p14:tracePt t="102419" x="7277100" y="5429250"/>
          <p14:tracePt t="102435" x="7358063" y="5384800"/>
          <p14:tracePt t="102435" x="7367588" y="5384800"/>
          <p14:tracePt t="102453" x="7429500" y="5322888"/>
          <p14:tracePt t="102469" x="7500938" y="5214938"/>
          <p14:tracePt t="102486" x="7562850" y="5045075"/>
          <p14:tracePt t="102501" x="7589838" y="4840288"/>
          <p14:tracePt t="102518" x="7589838" y="4670425"/>
          <p14:tracePt t="102535" x="7581900" y="4510088"/>
          <p14:tracePt t="102552" x="7554913" y="4322763"/>
          <p14:tracePt t="102552" x="7554913" y="4313238"/>
          <p14:tracePt t="102552" x="7554913" y="4276725"/>
          <p14:tracePt t="102573" x="7537450" y="4170363"/>
          <p14:tracePt t="102585" x="7537450" y="4027488"/>
          <p14:tracePt t="102601" x="7537450" y="3902075"/>
          <p14:tracePt t="102601" x="7537450" y="3884613"/>
          <p14:tracePt t="102621" x="7527925" y="3813175"/>
          <p14:tracePt t="102635" x="7527925" y="3768725"/>
          <p14:tracePt t="102635" x="7527925" y="3759200"/>
          <p14:tracePt t="102653" x="7510463" y="3705225"/>
          <p14:tracePt t="102669" x="7483475" y="3643313"/>
          <p14:tracePt t="102685" x="7466013" y="3562350"/>
          <p14:tracePt t="102685" x="7466013" y="3554413"/>
          <p14:tracePt t="102703" x="7439025" y="3473450"/>
          <p14:tracePt t="102719" x="7429500" y="3402013"/>
          <p14:tracePt t="102736" x="7402513" y="3313113"/>
          <p14:tracePt t="102752" x="7375525" y="3224213"/>
          <p14:tracePt t="102770" x="7348538" y="3143250"/>
          <p14:tracePt t="102785" x="7323138" y="3089275"/>
          <p14:tracePt t="102801" x="7304088" y="3036888"/>
          <p14:tracePt t="102820" x="7296150" y="3027363"/>
          <p14:tracePt t="102835" x="7286625" y="3017838"/>
          <p14:tracePt t="102869" x="7277100" y="3017838"/>
          <p14:tracePt t="102872" x="7269163" y="3017838"/>
          <p14:tracePt t="102885" x="7197725" y="3017838"/>
          <p14:tracePt t="102902" x="7126288" y="3017838"/>
          <p14:tracePt t="102918" x="7045325" y="3027363"/>
          <p14:tracePt t="102935" x="6973888" y="3036888"/>
          <p14:tracePt t="102952" x="6884988" y="3062288"/>
          <p14:tracePt t="102969" x="6823075" y="3089275"/>
          <p14:tracePt t="102986" x="6777038" y="3125788"/>
          <p14:tracePt t="103002" x="6715125" y="3197225"/>
          <p14:tracePt t="103019" x="6680200" y="3303588"/>
          <p14:tracePt t="103035" x="6643688" y="3429000"/>
          <p14:tracePt t="103053" x="6634163" y="3536950"/>
          <p14:tracePt t="103053" x="6634163" y="3544888"/>
          <p14:tracePt t="103071" x="6634163" y="3652838"/>
          <p14:tracePt t="103085" x="6634163" y="3776663"/>
          <p14:tracePt t="103103" x="6634163" y="3894138"/>
          <p14:tracePt t="103119" x="6653213" y="4027488"/>
          <p14:tracePt t="103136" x="6670675" y="4179888"/>
          <p14:tracePt t="103136" x="6670675" y="4187825"/>
          <p14:tracePt t="103154" x="6688138" y="4295775"/>
          <p14:tracePt t="103170" x="6705600" y="4402138"/>
          <p14:tracePt t="103185" x="6732588" y="4500563"/>
          <p14:tracePt t="103202" x="6751638" y="4581525"/>
          <p14:tracePt t="103219" x="6769100" y="4652963"/>
          <p14:tracePt t="103235" x="6786563" y="4751388"/>
          <p14:tracePt t="103253" x="6823075" y="4840288"/>
          <p14:tracePt t="103268" x="6848475" y="4919663"/>
          <p14:tracePt t="103285" x="6894513" y="5010150"/>
          <p14:tracePt t="103303" x="6938963" y="5108575"/>
          <p14:tracePt t="103319" x="6973888" y="5160963"/>
          <p14:tracePt t="103336" x="7018338" y="5205413"/>
          <p14:tracePt t="103351" x="7045325" y="5232400"/>
          <p14:tracePt t="103368" x="7072313" y="5241925"/>
          <p14:tracePt t="103385" x="7089775" y="5241925"/>
          <p14:tracePt t="103401" x="7108825" y="5241925"/>
          <p14:tracePt t="103418" x="7143750" y="5241925"/>
          <p14:tracePt t="103418" x="7143750" y="5232400"/>
          <p14:tracePt t="103435" x="7232650" y="5205413"/>
          <p14:tracePt t="103451" x="7304088" y="5180013"/>
          <p14:tracePt t="103451" x="7323138" y="5170488"/>
          <p14:tracePt t="103469" x="7419975" y="5116513"/>
          <p14:tracePt t="103486" x="7491413" y="5062538"/>
          <p14:tracePt t="103486" x="7491413" y="5054600"/>
          <p14:tracePt t="103518" x="7572375" y="4965700"/>
          <p14:tracePt t="103521" x="7616825" y="4884738"/>
          <p14:tracePt t="103536" x="7653338" y="4786313"/>
          <p14:tracePt t="103552" x="7670800" y="4670425"/>
          <p14:tracePt t="103571" x="7670800" y="4537075"/>
          <p14:tracePt t="103571" x="7670800" y="4510088"/>
          <p14:tracePt t="103589" x="7670800" y="4419600"/>
          <p14:tracePt t="103602" x="7653338" y="4241800"/>
          <p14:tracePt t="103621" x="7616825" y="4089400"/>
          <p14:tracePt t="103636" x="7589838" y="3956050"/>
          <p14:tracePt t="103652" x="7562850" y="3813175"/>
          <p14:tracePt t="103670" x="7545388" y="3714750"/>
          <p14:tracePt t="103686" x="7527925" y="3625850"/>
          <p14:tracePt t="103702" x="7510463" y="3536950"/>
          <p14:tracePt t="103720" x="7483475" y="3465513"/>
          <p14:tracePt t="103735" x="7466013" y="3394075"/>
          <p14:tracePt t="103752" x="7439025" y="3340100"/>
          <p14:tracePt t="103769" x="7419975" y="3313113"/>
          <p14:tracePt t="103826" x="7412038" y="3313113"/>
          <p14:tracePt t="103829" x="7402513" y="3313113"/>
          <p14:tracePt t="103841" x="7385050" y="3313113"/>
          <p14:tracePt t="103845" x="7375525" y="3313113"/>
          <p14:tracePt t="103852" x="7331075" y="3313113"/>
          <p14:tracePt t="103852" x="7323138" y="3313113"/>
          <p14:tracePt t="103871" x="7224713" y="3340100"/>
          <p14:tracePt t="103886" x="7134225" y="3384550"/>
          <p14:tracePt t="103903" x="7072313" y="3438525"/>
          <p14:tracePt t="103903" x="7062788" y="3455988"/>
          <p14:tracePt t="103921" x="7027863" y="3500438"/>
          <p14:tracePt t="103935" x="6991350" y="3571875"/>
          <p14:tracePt t="103953" x="6973888" y="3652838"/>
          <p14:tracePt t="103969" x="6965950" y="3732213"/>
          <p14:tracePt t="103985" x="6965950" y="3848100"/>
          <p14:tracePt t="104003" x="6983413" y="3956050"/>
          <p14:tracePt t="104020" x="7000875" y="4037013"/>
          <p14:tracePt t="104036" x="7010400" y="4098925"/>
          <p14:tracePt t="104053" x="7010400" y="4152900"/>
          <p14:tracePt t="104069" x="7010400" y="4179888"/>
          <p14:tracePt t="104123" x="7010400" y="4187825"/>
          <p14:tracePt t="104139" x="7010400" y="4197350"/>
          <p14:tracePt t="104150" x="7010400" y="4251325"/>
          <p14:tracePt t="104158" x="7018338" y="4303713"/>
          <p14:tracePt t="104169" x="7027863" y="4384675"/>
          <p14:tracePt t="104186" x="7054850" y="4491038"/>
          <p14:tracePt t="104203" x="7108825" y="4616450"/>
          <p14:tracePt t="104219" x="7205663" y="4813300"/>
          <p14:tracePt t="104237" x="7304088" y="4983163"/>
          <p14:tracePt t="104253" x="7446963" y="5187950"/>
          <p14:tracePt t="104269" x="7572375" y="5357813"/>
          <p14:tracePt t="104269" x="7599363" y="5384800"/>
          <p14:tracePt t="104287" x="7742238" y="5562600"/>
          <p14:tracePt t="104303" x="7885113" y="5751513"/>
          <p14:tracePt t="104303" x="7902575" y="5751513"/>
          <p14:tracePt t="104321" x="7974013" y="5867400"/>
          <p14:tracePt t="104336" x="8001000" y="5911850"/>
          <p14:tracePt t="104352" x="8001000" y="5919788"/>
          <p14:tracePt t="104408" x="8010525" y="5919788"/>
          <p14:tracePt t="104414" x="8037513" y="5919788"/>
          <p14:tracePt t="104417" x="8072438" y="5919788"/>
          <p14:tracePt t="104423" x="8188325" y="5902325"/>
          <p14:tracePt t="104435" x="8358188" y="5867400"/>
          <p14:tracePt t="104452" x="8572500" y="5813425"/>
          <p14:tracePt t="104469" x="8831263" y="5715000"/>
          <p14:tracePt t="104502" x="9028113" y="5626100"/>
          <p14:tracePt t="104505" x="9134475" y="5545138"/>
          <p14:tracePt t="104519" x="9134475" y="5429250"/>
          <p14:tracePt t="104536" x="9134475" y="5295900"/>
          <p14:tracePt t="104553" x="9134475" y="5187950"/>
          <p14:tracePt t="104553" x="9134475" y="5160963"/>
          <p14:tracePt t="104570" x="9134475" y="5054600"/>
          <p14:tracePt t="104587" x="9134475" y="4884738"/>
          <p14:tracePt t="104587" x="9134475" y="4867275"/>
          <p14:tracePt t="104605" x="9126538" y="4714875"/>
          <p14:tracePt t="104619" x="9099550" y="4518025"/>
          <p14:tracePt t="104637" x="9082088" y="4357688"/>
          <p14:tracePt t="104653" x="9063038" y="4214813"/>
          <p14:tracePt t="104670" x="9045575" y="4098925"/>
          <p14:tracePt t="104687" x="9037638" y="4017963"/>
          <p14:tracePt t="104703" x="9028113" y="3946525"/>
          <p14:tracePt t="104720" x="9010650" y="3875088"/>
          <p14:tracePt t="104737" x="8991600" y="3813175"/>
          <p14:tracePt t="104753" x="8983663" y="3741738"/>
          <p14:tracePt t="104769" x="8966200" y="3670300"/>
          <p14:tracePt t="104787" x="8956675" y="3589338"/>
          <p14:tracePt t="104787" x="8956675" y="3581400"/>
          <p14:tracePt t="104805" x="8939213" y="3527425"/>
          <p14:tracePt t="104819" x="8920163" y="3465513"/>
          <p14:tracePt t="104837" x="8912225" y="3419475"/>
          <p14:tracePt t="104853" x="8902700" y="3367088"/>
          <p14:tracePt t="104869" x="8885238" y="3330575"/>
          <p14:tracePt t="104887" x="8867775" y="3303588"/>
          <p14:tracePt t="104902" x="8858250" y="3295650"/>
          <p14:tracePt t="104919" x="8840788" y="3268663"/>
          <p14:tracePt t="104936" x="8796338" y="3241675"/>
          <p14:tracePt t="104953" x="8751888" y="3205163"/>
          <p14:tracePt t="104969" x="8688388" y="3152775"/>
          <p14:tracePt t="104985" x="8643938" y="3125788"/>
          <p14:tracePt t="105002" x="8589963" y="3089275"/>
          <p14:tracePt t="105019" x="8562975" y="3071813"/>
          <p14:tracePt t="105036" x="8528050" y="3062288"/>
          <p14:tracePt t="105036" x="8528050" y="3054350"/>
          <p14:tracePt t="105056" x="8483600" y="3054350"/>
          <p14:tracePt t="105069" x="8429625" y="3054350"/>
          <p14:tracePt t="105086" x="8358188" y="3081338"/>
          <p14:tracePt t="105104" x="8296275" y="3116263"/>
          <p14:tracePt t="105120" x="8232775" y="3170238"/>
          <p14:tracePt t="105138" x="8188325" y="3241675"/>
          <p14:tracePt t="105154" x="8143875" y="3322638"/>
          <p14:tracePt t="105169" x="8126413" y="3419475"/>
          <p14:tracePt t="105186" x="8108950" y="3517900"/>
          <p14:tracePt t="105204" x="8108950" y="3589338"/>
          <p14:tracePt t="105221" x="8099425" y="3652838"/>
          <p14:tracePt t="105236" x="8081963" y="3714750"/>
          <p14:tracePt t="105254" x="8081963" y="3786188"/>
          <p14:tracePt t="105269" x="8054975" y="3867150"/>
          <p14:tracePt t="105286" x="8018463" y="3973513"/>
          <p14:tracePt t="105304" x="7974013" y="4089400"/>
          <p14:tracePt t="105320" x="7939088" y="4179888"/>
          <p14:tracePt t="105337" x="7912100" y="4276725"/>
          <p14:tracePt t="105354" x="7885113" y="4348163"/>
          <p14:tracePt t="105370" x="7875588" y="4402138"/>
          <p14:tracePt t="105370" x="7867650" y="4411663"/>
          <p14:tracePt t="105388" x="7867650" y="4465638"/>
          <p14:tracePt t="105404" x="7867650" y="4518025"/>
          <p14:tracePt t="105420" x="7858125" y="4562475"/>
          <p14:tracePt t="105436" x="7858125" y="4598988"/>
          <p14:tracePt t="105453" x="7858125" y="4643438"/>
          <p14:tracePt t="105470" x="7867650" y="4705350"/>
          <p14:tracePt t="105486" x="7885113" y="4813300"/>
          <p14:tracePt t="105504" x="7902575" y="4919663"/>
          <p14:tracePt t="105520" x="7920038" y="5037138"/>
          <p14:tracePt t="105537" x="7947025" y="5133975"/>
          <p14:tracePt t="105554" x="7956550" y="5205413"/>
          <p14:tracePt t="105570" x="7974013" y="5251450"/>
          <p14:tracePt t="105589" x="7983538" y="5286375"/>
          <p14:tracePt t="105603" x="8001000" y="5303838"/>
          <p14:tracePt t="105603" x="8010525" y="5313363"/>
          <p14:tracePt t="105620" x="8027988" y="5340350"/>
          <p14:tracePt t="105637" x="8045450" y="5348288"/>
          <p14:tracePt t="105653" x="8054975" y="5357813"/>
          <p14:tracePt t="105669" x="8089900" y="5375275"/>
          <p14:tracePt t="105687" x="8143875" y="5394325"/>
          <p14:tracePt t="105687" x="8153400" y="5394325"/>
          <p14:tracePt t="105704" x="8215313" y="5429250"/>
          <p14:tracePt t="105719" x="8331200" y="5456238"/>
          <p14:tracePt t="105737" x="8439150" y="5473700"/>
          <p14:tracePt t="105753" x="8545513" y="5483225"/>
          <p14:tracePt t="105770" x="8643938" y="5483225"/>
          <p14:tracePt t="105787" x="8732838" y="5465763"/>
          <p14:tracePt t="105803" x="8823325" y="5384800"/>
          <p14:tracePt t="105803" x="8831263" y="5375275"/>
          <p14:tracePt t="105823" x="8920163" y="5259388"/>
          <p14:tracePt t="105836" x="8991600" y="5099050"/>
          <p14:tracePt t="105853" x="9028113" y="4946650"/>
          <p14:tracePt t="105871" x="9055100" y="4813300"/>
          <p14:tracePt t="105887" x="9063038" y="4697413"/>
          <p14:tracePt t="105903" x="9072563" y="4572000"/>
          <p14:tracePt t="105920" x="9082088" y="4429125"/>
          <p14:tracePt t="105937" x="9082088" y="4295775"/>
          <p14:tracePt t="105937" x="9082088" y="4268788"/>
          <p14:tracePt t="105955" x="9082088" y="4160838"/>
          <p14:tracePt t="105970" x="9090025" y="4027488"/>
          <p14:tracePt t="105987" x="9099550" y="3929063"/>
          <p14:tracePt t="106004" x="9099550" y="3857625"/>
          <p14:tracePt t="106021" x="9099550" y="3795713"/>
          <p14:tracePt t="106037" x="9099550" y="3732213"/>
          <p14:tracePt t="106037" x="9099550" y="3724275"/>
          <p14:tracePt t="106055" x="9090025" y="3652838"/>
          <p14:tracePt t="106072" x="9063038" y="3544888"/>
          <p14:tracePt t="106091" x="9045575" y="3490913"/>
          <p14:tracePt t="106103" x="9028113" y="3429000"/>
          <p14:tracePt t="106103" x="9018588" y="3419475"/>
          <p14:tracePt t="106121" x="8983663" y="3375025"/>
          <p14:tracePt t="106138" x="8929688" y="3313113"/>
          <p14:tracePt t="106138" x="8929688" y="3303588"/>
          <p14:tracePt t="106155" x="8858250" y="3259138"/>
          <p14:tracePt t="106169" x="8742363" y="3187700"/>
          <p14:tracePt t="106187" x="8670925" y="3143250"/>
          <p14:tracePt t="106202" x="8616950" y="3125788"/>
          <p14:tracePt t="106219" x="8589963" y="3116263"/>
          <p14:tracePt t="106237" x="8537575" y="3108325"/>
          <p14:tracePt t="106253" x="8474075" y="3108325"/>
          <p14:tracePt t="106269" x="8394700" y="3108325"/>
          <p14:tracePt t="106285" x="8296275" y="3116263"/>
          <p14:tracePt t="106303" x="8180388" y="3133725"/>
          <p14:tracePt t="106321" x="8116888" y="3160713"/>
          <p14:tracePt t="106336" x="8010525" y="3205163"/>
          <p14:tracePt t="106353" x="7966075" y="3259138"/>
          <p14:tracePt t="106370" x="7920038" y="3313113"/>
          <p14:tracePt t="106387" x="7902575" y="3384550"/>
          <p14:tracePt t="106403" x="7894638" y="3465513"/>
          <p14:tracePt t="106419" x="7894638" y="3536950"/>
          <p14:tracePt t="106436" x="7894638" y="3625850"/>
          <p14:tracePt t="106453" x="7894638" y="3697288"/>
          <p14:tracePt t="106469" x="7894638" y="3803650"/>
          <p14:tracePt t="106486" x="7894638" y="3902075"/>
          <p14:tracePt t="106503" x="7894638" y="4017963"/>
          <p14:tracePt t="106519" x="7875588" y="4125913"/>
          <p14:tracePt t="106536" x="7858125" y="4251325"/>
          <p14:tracePt t="106553" x="7831138" y="4367213"/>
          <p14:tracePt t="106569" x="7804150" y="4473575"/>
          <p14:tracePt t="106586" x="7786688" y="4554538"/>
          <p14:tracePt t="106603" x="7769225" y="4633913"/>
          <p14:tracePt t="106621" x="7759700" y="4687888"/>
          <p14:tracePt t="106621" x="7759700" y="4697413"/>
          <p14:tracePt t="106639" x="7751763" y="4732338"/>
          <p14:tracePt t="106653" x="7751763" y="4786313"/>
          <p14:tracePt t="106671" x="7751763" y="4830763"/>
          <p14:tracePt t="106671" x="7751763" y="4840288"/>
          <p14:tracePt t="106688" x="7759700" y="4857750"/>
          <p14:tracePt t="106703" x="7769225" y="4884738"/>
          <p14:tracePt t="106721" x="7786688" y="4911725"/>
          <p14:tracePt t="106737" x="7796213" y="4938713"/>
          <p14:tracePt t="106753" x="7823200" y="4973638"/>
          <p14:tracePt t="106771" x="7840663" y="5018088"/>
          <p14:tracePt t="106787" x="7912100" y="5116513"/>
          <p14:tracePt t="106787" x="7920038" y="5116513"/>
          <p14:tracePt t="106806" x="7974013" y="5187950"/>
          <p14:tracePt t="106821" x="8037513" y="5251450"/>
          <p14:tracePt t="106838" x="8072438" y="5286375"/>
          <p14:tracePt t="106854" x="8126413" y="5340350"/>
          <p14:tracePt t="106871" x="8180388" y="5375275"/>
          <p14:tracePt t="106887" x="8224838" y="5384800"/>
          <p14:tracePt t="106903" x="8286750" y="5402263"/>
          <p14:tracePt t="106921" x="8367713" y="5411788"/>
          <p14:tracePt t="106937" x="8447088" y="5411788"/>
          <p14:tracePt t="106953" x="8528050" y="5411788"/>
          <p14:tracePt t="106971" x="8616950" y="5402263"/>
          <p14:tracePt t="106987" x="8715375" y="5367338"/>
          <p14:tracePt t="106987" x="8724900" y="5367338"/>
          <p14:tracePt t="107005" x="8823325" y="5322888"/>
          <p14:tracePt t="107021" x="8920163" y="5276850"/>
          <p14:tracePt t="107037" x="9010650" y="5224463"/>
          <p14:tracePt t="107037" x="9018588" y="5214938"/>
          <p14:tracePt t="107037" x="9028113" y="5205413"/>
          <p14:tracePt t="107059" x="9072563" y="5160963"/>
          <p14:tracePt t="107070" x="9134475" y="5108575"/>
          <p14:tracePt t="107070" x="9134475" y="5099050"/>
          <p14:tracePt t="107089" x="9134475" y="5054600"/>
          <p14:tracePt t="107103" x="9134475" y="4973638"/>
          <p14:tracePt t="107121" x="9134475" y="4902200"/>
          <p14:tracePt t="107137" x="9134475" y="4768850"/>
          <p14:tracePt t="107154" x="9134475" y="4660900"/>
          <p14:tracePt t="107171" x="9134475" y="4537075"/>
          <p14:tracePt t="107187" x="9134475" y="4384675"/>
          <p14:tracePt t="107205" x="9134475" y="4268788"/>
          <p14:tracePt t="107221" x="9134475" y="4125913"/>
          <p14:tracePt t="107237" x="9134475" y="4000500"/>
          <p14:tracePt t="107255" x="9109075" y="3894138"/>
          <p14:tracePt t="107271" x="9090025" y="3813175"/>
          <p14:tracePt t="107271" x="9082088" y="3803650"/>
          <p14:tracePt t="107289" x="9055100" y="3732213"/>
          <p14:tracePt t="107304" x="9028113" y="3670300"/>
          <p14:tracePt t="107321" x="9001125" y="3608388"/>
          <p14:tracePt t="107338" x="8974138" y="3562350"/>
          <p14:tracePt t="107354" x="8939213" y="3517900"/>
          <p14:tracePt t="107371" x="8920163" y="3490913"/>
          <p14:tracePt t="107387" x="8902700" y="3482975"/>
          <p14:tracePt t="107404" x="8885238" y="3465513"/>
          <p14:tracePt t="107420" x="8867775" y="3455988"/>
          <p14:tracePt t="107437" x="8831263" y="3455988"/>
          <p14:tracePt t="107454" x="8796338" y="3455988"/>
          <p14:tracePt t="107470" x="8705850" y="3455988"/>
          <p14:tracePt t="107489" x="8599488" y="3455988"/>
          <p14:tracePt t="107503" x="8518525" y="3465513"/>
          <p14:tracePt t="107520" x="8420100" y="3517900"/>
          <p14:tracePt t="107538" x="8340725" y="3571875"/>
          <p14:tracePt t="107538" x="8340725" y="3581400"/>
          <p14:tracePt t="107556" x="8259763" y="3660775"/>
          <p14:tracePt t="107556" x="8251825" y="3670300"/>
          <p14:tracePt t="107572" x="8188325" y="3759200"/>
          <p14:tracePt t="107588" x="8134350" y="3840163"/>
          <p14:tracePt t="107604" x="8081963" y="3929063"/>
          <p14:tracePt t="107604" x="8081963" y="3938588"/>
          <p14:tracePt t="107622" x="8045450" y="4017963"/>
          <p14:tracePt t="107639" x="8018463" y="4108450"/>
          <p14:tracePt t="107655" x="7991475" y="4179888"/>
          <p14:tracePt t="107671" x="7983538" y="4251325"/>
          <p14:tracePt t="107688" x="7974013" y="4322763"/>
          <p14:tracePt t="107704" x="7974013" y="4384675"/>
          <p14:tracePt t="107722" x="7974013" y="4456113"/>
          <p14:tracePt t="107738" x="7974013" y="4527550"/>
          <p14:tracePt t="107754" x="7974013" y="4589463"/>
          <p14:tracePt t="107771" x="7974013" y="4633913"/>
          <p14:tracePt t="107788" x="7991475" y="4679950"/>
          <p14:tracePt t="107804" x="7991475" y="4714875"/>
          <p14:tracePt t="107804" x="8001000" y="4714875"/>
          <p14:tracePt t="107822" x="8001000" y="4751388"/>
          <p14:tracePt t="107838" x="8010525" y="4776788"/>
          <p14:tracePt t="107838" x="8010525" y="4786313"/>
          <p14:tracePt t="107857" x="8010525" y="4795838"/>
          <p14:tracePt t="107871" x="8027988" y="4857750"/>
          <p14:tracePt t="107888" x="8045450" y="4911725"/>
          <p14:tracePt t="107888" x="8045450" y="4919663"/>
          <p14:tracePt t="107905" x="8062913" y="4965700"/>
          <p14:tracePt t="107921" x="8089900" y="5010150"/>
          <p14:tracePt t="107938" x="8116888" y="5072063"/>
          <p14:tracePt t="107954" x="8143875" y="5126038"/>
          <p14:tracePt t="107972" x="8161338" y="5170488"/>
          <p14:tracePt t="107989" x="8188325" y="5205413"/>
          <p14:tracePt t="108004" x="8215313" y="5241925"/>
          <p14:tracePt t="108022" x="8242300" y="5259388"/>
          <p14:tracePt t="108038" x="8259763" y="5276850"/>
          <p14:tracePt t="108054" x="8277225" y="5286375"/>
          <p14:tracePt t="108072" x="8286750" y="5286375"/>
          <p14:tracePt t="108087" x="8296275" y="5286375"/>
          <p14:tracePt t="108104" x="8304213" y="5286375"/>
          <p14:tracePt t="108121" x="8313738" y="5286375"/>
          <p14:tracePt t="108139" x="8323263" y="5286375"/>
          <p14:tracePt t="108155" x="8331200" y="5286375"/>
          <p14:tracePt t="108526" x="0" y="0"/>
        </p14:tracePtLst>
        <p14:tracePtLst>
          <p14:tracePt t="113224" x="7562850" y="4179888"/>
          <p14:tracePt t="113402" x="7562850" y="4170363"/>
          <p14:tracePt t="113413" x="7562850" y="4160838"/>
          <p14:tracePt t="113450" x="7562850" y="4152900"/>
          <p14:tracePt t="113498" x="7554913" y="4143375"/>
          <p14:tracePt t="113522" x="7545388" y="4133850"/>
          <p14:tracePt t="113542" x="7537450" y="4125913"/>
          <p14:tracePt t="113564" x="7527925" y="4125913"/>
          <p14:tracePt t="113638" x="7518400" y="4125913"/>
          <p14:tracePt t="113662" x="7510463" y="4116388"/>
          <p14:tracePt t="113682" x="7500938" y="4116388"/>
          <p14:tracePt t="113693" x="7491413" y="4116388"/>
          <p14:tracePt t="113717" x="7483475" y="4116388"/>
          <p14:tracePt t="113721" x="7483475" y="4108450"/>
          <p14:tracePt t="113779" x="7473950" y="4108450"/>
          <p14:tracePt t="113965" x="7466013" y="4108450"/>
          <p14:tracePt t="113969" x="7456488" y="4108450"/>
          <p14:tracePt t="113970" x="7439025" y="4108450"/>
          <p14:tracePt t="113979" x="7412038" y="4108450"/>
          <p14:tracePt t="113989" x="7385050" y="4125913"/>
          <p14:tracePt t="114006" x="7367588" y="4152900"/>
          <p14:tracePt t="114022" x="7340600" y="4187825"/>
          <p14:tracePt t="114039" x="7331075" y="4214813"/>
          <p14:tracePt t="114056" x="7323138" y="4232275"/>
          <p14:tracePt t="114074" x="7313613" y="4259263"/>
          <p14:tracePt t="114090" x="7313613" y="4276725"/>
          <p14:tracePt t="114106" x="7313613" y="4286250"/>
          <p14:tracePt t="114123" x="7313613" y="4303713"/>
          <p14:tracePt t="114140" x="7331075" y="4313238"/>
          <p14:tracePt t="114156" x="7340600" y="4322763"/>
          <p14:tracePt t="114196" x="7348538" y="4330700"/>
          <p14:tracePt t="114206" x="7348538" y="4340225"/>
          <p14:tracePt t="114207" x="7358063" y="4348163"/>
          <p14:tracePt t="114222" x="7375525" y="4357688"/>
          <p14:tracePt t="114239" x="7385050" y="4375150"/>
          <p14:tracePt t="114256" x="7394575" y="4384675"/>
          <p14:tracePt t="114273" x="7402513" y="4384675"/>
          <p14:tracePt t="114314" x="7412038" y="4384675"/>
          <p14:tracePt t="114326" x="7439025" y="4384675"/>
          <p14:tracePt t="114329" x="7466013" y="4384675"/>
          <p14:tracePt t="114340" x="7491413" y="4384675"/>
          <p14:tracePt t="114357" x="7518400" y="4367213"/>
          <p14:tracePt t="114374" x="7537450" y="4348163"/>
          <p14:tracePt t="114390" x="7554913" y="4330700"/>
          <p14:tracePt t="114407" x="7572375" y="4330700"/>
          <p14:tracePt t="114407" x="7572375" y="4322763"/>
          <p14:tracePt t="114424" x="7581900" y="4313238"/>
          <p14:tracePt t="114440" x="7589838" y="4295775"/>
          <p14:tracePt t="114479" x="7589838" y="4286250"/>
          <p14:tracePt t="114482" x="7589838" y="4276725"/>
          <p14:tracePt t="114491" x="7589838" y="4251325"/>
          <p14:tracePt t="114507" x="7589838" y="4232275"/>
          <p14:tracePt t="114524" x="7589838" y="4205288"/>
          <p14:tracePt t="114541" x="7589838" y="4187825"/>
          <p14:tracePt t="114559" x="7589838" y="4170363"/>
          <p14:tracePt t="114574" x="7589838" y="4160838"/>
          <p14:tracePt t="114590" x="7589838" y="4133850"/>
          <p14:tracePt t="114606" x="7589838" y="4125913"/>
          <p14:tracePt t="114623" x="7589838" y="4108450"/>
          <p14:tracePt t="114640" x="7581900" y="4098925"/>
          <p14:tracePt t="114656" x="7581900" y="4089400"/>
          <p14:tracePt t="114697" x="7572375" y="4089400"/>
          <p14:tracePt t="114708" x="7572375" y="4081463"/>
          <p14:tracePt t="114733" x="7562850" y="4081463"/>
          <p14:tracePt t="114737" x="7562850" y="4071938"/>
          <p14:tracePt t="114768" x="7554913" y="4071938"/>
          <p14:tracePt t="114789" x="7545388" y="4071938"/>
          <p14:tracePt t="114802" x="7537450" y="4062413"/>
          <p14:tracePt t="114821" x="7527925" y="4062413"/>
          <p14:tracePt t="114829" x="7518400" y="4062413"/>
          <p14:tracePt t="114840" x="7510463" y="4062413"/>
          <p14:tracePt t="114841" x="7466013" y="4054475"/>
          <p14:tracePt t="114856" x="7446963" y="4054475"/>
          <p14:tracePt t="114872" x="7429500" y="4054475"/>
          <p14:tracePt t="114889" x="7419975" y="4054475"/>
          <p14:tracePt t="114906" x="7402513" y="4062413"/>
          <p14:tracePt t="114923" x="7385050" y="4081463"/>
          <p14:tracePt t="114940" x="7385050" y="4089400"/>
          <p14:tracePt t="114958" x="7375525" y="4098925"/>
          <p14:tracePt t="114974" x="7367588" y="4125913"/>
          <p14:tracePt t="114992" x="7358063" y="4133850"/>
          <p14:tracePt t="115008" x="7358063" y="4152900"/>
          <p14:tracePt t="115024" x="7358063" y="4170363"/>
          <p14:tracePt t="115040" x="7358063" y="4179888"/>
          <p14:tracePt t="115057" x="7358063" y="4197350"/>
          <p14:tracePt t="115094" x="7358063" y="4205288"/>
          <p14:tracePt t="115155" x="7375525" y="4214813"/>
          <p14:tracePt t="115159" x="7385050" y="4214813"/>
          <p14:tracePt t="115174" x="7412038" y="4214813"/>
          <p14:tracePt t="115180" x="7439025" y="4214813"/>
          <p14:tracePt t="115190" x="7466013" y="4205288"/>
          <p14:tracePt t="115207" x="7473950" y="4187825"/>
          <p14:tracePt t="115223" x="7483475" y="4179888"/>
          <p14:tracePt t="115240" x="7500938" y="4160838"/>
          <p14:tracePt t="115257" x="7510463" y="4143375"/>
          <p14:tracePt t="115273" x="7518400" y="4125913"/>
          <p14:tracePt t="115290" x="7518400" y="4108450"/>
          <p14:tracePt t="115307" x="7527925" y="4089400"/>
          <p14:tracePt t="115323" x="7537450" y="4062413"/>
          <p14:tracePt t="115340" x="7545388" y="4037013"/>
          <p14:tracePt t="115340" x="7545388" y="4027488"/>
          <p14:tracePt t="115359" x="7545388" y="4000500"/>
          <p14:tracePt t="115373" x="7545388" y="3965575"/>
          <p14:tracePt t="115390" x="7545388" y="3929063"/>
          <p14:tracePt t="115407" x="7545388" y="3884613"/>
          <p14:tracePt t="115423" x="7537450" y="3848100"/>
          <p14:tracePt t="115442" x="7518400" y="3822700"/>
          <p14:tracePt t="115457" x="7510463" y="3803650"/>
          <p14:tracePt t="115475" x="7491413" y="3786188"/>
          <p14:tracePt t="115491" x="7483475" y="3776663"/>
          <p14:tracePt t="115531" x="7473950" y="3768725"/>
          <p14:tracePt t="115549" x="7466013" y="3768725"/>
          <p14:tracePt t="115559" x="7456488" y="3768725"/>
          <p14:tracePt t="115561" x="7402513" y="3768725"/>
          <p14:tracePt t="115574" x="7348538" y="3768725"/>
          <p14:tracePt t="115590" x="7286625" y="3795713"/>
          <p14:tracePt t="115607" x="7232650" y="3822700"/>
          <p14:tracePt t="115623" x="7197725" y="3840163"/>
          <p14:tracePt t="115640" x="7161213" y="3867150"/>
          <p14:tracePt t="115657" x="7126288" y="3902075"/>
          <p14:tracePt t="115674" x="7089775" y="3929063"/>
          <p14:tracePt t="115690" x="7045325" y="4000500"/>
          <p14:tracePt t="115707" x="7018338" y="4044950"/>
          <p14:tracePt t="115724" x="7010400" y="4098925"/>
          <p14:tracePt t="115740" x="7010400" y="4170363"/>
          <p14:tracePt t="115757" x="7010400" y="4232275"/>
          <p14:tracePt t="115774" x="7027863" y="4286250"/>
          <p14:tracePt t="115790" x="7054850" y="4322763"/>
          <p14:tracePt t="115808" x="7062788" y="4340225"/>
          <p14:tracePt t="115824" x="7072313" y="4348163"/>
          <p14:tracePt t="115841" x="7089775" y="4348163"/>
          <p14:tracePt t="115887" x="7099300" y="4348163"/>
          <p14:tracePt t="116018" x="7099300" y="4357688"/>
          <p14:tracePt t="116026" x="7089775" y="4367213"/>
          <p14:tracePt t="116029" x="7062788" y="4394200"/>
          <p14:tracePt t="116029" x="7054850" y="4394200"/>
          <p14:tracePt t="116040" x="6991350" y="4446588"/>
          <p14:tracePt t="116040" x="0" y="0"/>
        </p14:tracePtLst>
        <p14:tracePtLst>
          <p14:tracePt t="120586" x="8134350" y="4170363"/>
          <p14:tracePt t="120609" x="8134350" y="4160838"/>
          <p14:tracePt t="120643" x="8134350" y="4152900"/>
          <p14:tracePt t="120659" x="8134350" y="4143375"/>
          <p14:tracePt t="120695" x="8143875" y="4133850"/>
          <p14:tracePt t="120699" x="8143875" y="4125913"/>
          <p14:tracePt t="120717" x="8153400" y="4116388"/>
          <p14:tracePt t="120736" x="8161338" y="4108450"/>
          <p14:tracePt t="120748" x="8170863" y="4089400"/>
          <p14:tracePt t="120750" x="8180388" y="4089400"/>
          <p14:tracePt t="120759" x="8197850" y="4071938"/>
          <p14:tracePt t="120776" x="8215313" y="4054475"/>
          <p14:tracePt t="120792" x="8242300" y="4037013"/>
          <p14:tracePt t="120811" x="8259763" y="4037013"/>
          <p14:tracePt t="120827" x="8277225" y="4027488"/>
          <p14:tracePt t="120843" x="8286750" y="4027488"/>
          <p14:tracePt t="120860" x="8296275" y="4027488"/>
          <p14:tracePt t="120876" x="8313738" y="4027488"/>
          <p14:tracePt t="120892" x="8323263" y="4027488"/>
          <p14:tracePt t="120910" x="8348663" y="4027488"/>
          <p14:tracePt t="120928" x="8385175" y="4044950"/>
          <p14:tracePt t="120943" x="8412163" y="4062413"/>
          <p14:tracePt t="120943" x="8420100" y="4071938"/>
          <p14:tracePt t="120962" x="8439150" y="4089400"/>
          <p14:tracePt t="120977" x="8466138" y="4125913"/>
          <p14:tracePt t="120994" x="8483600" y="4133850"/>
          <p14:tracePt t="121010" x="8491538" y="4160838"/>
          <p14:tracePt t="121027" x="8491538" y="4179888"/>
          <p14:tracePt t="121044" x="8501063" y="4205288"/>
          <p14:tracePt t="121060" x="8501063" y="4224338"/>
          <p14:tracePt t="121076" x="8501063" y="4251325"/>
          <p14:tracePt t="121094" x="8491538" y="4268788"/>
          <p14:tracePt t="121110" x="8474075" y="4303713"/>
          <p14:tracePt t="121110" x="8474075" y="4313238"/>
          <p14:tracePt t="121143" x="8447088" y="4340225"/>
          <p14:tracePt t="121146" x="8429625" y="4357688"/>
          <p14:tracePt t="121160" x="8402638" y="4375150"/>
          <p14:tracePt t="121160" x="8394700" y="4384675"/>
          <p14:tracePt t="121178" x="8375650" y="4394200"/>
          <p14:tracePt t="121193" x="8348663" y="4402138"/>
          <p14:tracePt t="121209" x="8313738" y="4402138"/>
          <p14:tracePt t="121227" x="8259763" y="4402138"/>
          <p14:tracePt t="121244" x="8242300" y="4402138"/>
          <p14:tracePt t="121260" x="8205788" y="4402138"/>
          <p14:tracePt t="121277" x="8153400" y="4384675"/>
          <p14:tracePt t="121294" x="8108950" y="4367213"/>
          <p14:tracePt t="121310" x="8054975" y="4340225"/>
          <p14:tracePt t="121327" x="7991475" y="4313238"/>
          <p14:tracePt t="121344" x="7966075" y="4286250"/>
          <p14:tracePt t="121360" x="7939088" y="4268788"/>
          <p14:tracePt t="121378" x="7920038" y="4251325"/>
          <p14:tracePt t="121394" x="7912100" y="4232275"/>
          <p14:tracePt t="121410" x="7902575" y="4214813"/>
          <p14:tracePt t="121427" x="7885113" y="4197350"/>
          <p14:tracePt t="121444" x="7885113" y="4160838"/>
          <p14:tracePt t="121460" x="7875588" y="4143375"/>
          <p14:tracePt t="121477" x="7875588" y="4108450"/>
          <p14:tracePt t="121494" x="7875588" y="4089400"/>
          <p14:tracePt t="121510" x="7875588" y="4062413"/>
          <p14:tracePt t="121527" x="7894638" y="4027488"/>
          <p14:tracePt t="121544" x="7920038" y="3983038"/>
          <p14:tracePt t="121560" x="7966075" y="3946525"/>
          <p14:tracePt t="121578" x="8001000" y="3919538"/>
          <p14:tracePt t="121594" x="8027988" y="3902075"/>
          <p14:tracePt t="121610" x="8062913" y="3884613"/>
          <p14:tracePt t="121644" x="8089900" y="3884613"/>
          <p14:tracePt t="121647" x="8108950" y="3875088"/>
          <p14:tracePt t="121661" x="8143875" y="3875088"/>
          <p14:tracePt t="121677" x="8153400" y="3875088"/>
          <p14:tracePt t="121694" x="8170863" y="3875088"/>
          <p14:tracePt t="121710" x="8232775" y="3884613"/>
          <p14:tracePt t="121727" x="8286750" y="3902075"/>
          <p14:tracePt t="121743" x="8367713" y="3938588"/>
          <p14:tracePt t="121759" x="8420100" y="3956050"/>
          <p14:tracePt t="121777" x="8466138" y="3983038"/>
          <p14:tracePt t="121793" x="8491538" y="4000500"/>
          <p14:tracePt t="121810" x="8518525" y="4027488"/>
          <p14:tracePt t="121828" x="8528050" y="4054475"/>
          <p14:tracePt t="121843" x="8545513" y="4116388"/>
          <p14:tracePt t="121861" x="8545513" y="4170363"/>
          <p14:tracePt t="121877" x="8545513" y="4232275"/>
          <p14:tracePt t="121894" x="8537575" y="4295775"/>
          <p14:tracePt t="121911" x="8510588" y="4348163"/>
          <p14:tracePt t="121927" x="8474075" y="4411663"/>
          <p14:tracePt t="121945" x="8456613" y="4429125"/>
          <p14:tracePt t="121961" x="8439150" y="4446588"/>
          <p14:tracePt t="121977" x="8412163" y="4465638"/>
          <p14:tracePt t="121995" x="8385175" y="4483100"/>
          <p14:tracePt t="122011" x="8375650" y="4491038"/>
          <p14:tracePt t="122027" x="8340725" y="4500563"/>
          <p14:tracePt t="122044" x="8313738" y="4500563"/>
          <p14:tracePt t="122062" x="8286750" y="4500563"/>
          <p14:tracePt t="122076" x="8259763" y="4500563"/>
          <p14:tracePt t="122094" x="8232775" y="4491038"/>
          <p14:tracePt t="122111" x="8224838" y="4473575"/>
          <p14:tracePt t="122127" x="8161338" y="4419600"/>
          <p14:tracePt t="122145" x="8126413" y="4375150"/>
          <p14:tracePt t="122161" x="8099425" y="4330700"/>
          <p14:tracePt t="122177" x="8081963" y="4276725"/>
          <p14:tracePt t="122195" x="8062913" y="4232275"/>
          <p14:tracePt t="122210" x="8054975" y="4197350"/>
          <p14:tracePt t="122229" x="8045450" y="4160838"/>
          <p14:tracePt t="122244" x="8045450" y="4133850"/>
          <p14:tracePt t="122260" x="8045450" y="4098925"/>
          <p14:tracePt t="122279" x="8045450" y="4071938"/>
          <p14:tracePt t="122294" x="8054975" y="4062413"/>
          <p14:tracePt t="122294" x="8054975" y="4054475"/>
          <p14:tracePt t="122312" x="8072438" y="4027488"/>
          <p14:tracePt t="122328" x="8081963" y="4010025"/>
          <p14:tracePt t="122345" x="8099425" y="3990975"/>
          <p14:tracePt t="122361" x="8116888" y="3983038"/>
          <p14:tracePt t="122377" x="8161338" y="3965575"/>
          <p14:tracePt t="122394" x="8197850" y="3965575"/>
          <p14:tracePt t="122410" x="8242300" y="3965575"/>
          <p14:tracePt t="122428" x="8277225" y="3973513"/>
          <p14:tracePt t="122444" x="8340725" y="4000500"/>
          <p14:tracePt t="122460" x="8394700" y="4017963"/>
          <p14:tracePt t="122479" x="8420100" y="4037013"/>
          <p14:tracePt t="122494" x="8447088" y="4062413"/>
          <p14:tracePt t="122494" x="8447088" y="4071938"/>
          <p14:tracePt t="122511" x="8474075" y="4098925"/>
          <p14:tracePt t="122529" x="8491538" y="4125913"/>
          <p14:tracePt t="122544" x="8510588" y="4160838"/>
          <p14:tracePt t="122562" x="8518525" y="4179888"/>
          <p14:tracePt t="122578" x="8528050" y="4214813"/>
          <p14:tracePt t="122595" x="8537575" y="4259263"/>
          <p14:tracePt t="122611" x="8537575" y="4303713"/>
          <p14:tracePt t="122628" x="8537575" y="4330700"/>
          <p14:tracePt t="122644" x="8510588" y="4384675"/>
          <p14:tracePt t="122661" x="8474075" y="4411663"/>
          <p14:tracePt t="122679" x="8439150" y="4429125"/>
          <p14:tracePt t="122694" x="8385175" y="4446588"/>
          <p14:tracePt t="122711" x="8340725" y="4456113"/>
          <p14:tracePt t="122728" x="8286750" y="4456113"/>
          <p14:tracePt t="122744" x="8224838" y="4456113"/>
          <p14:tracePt t="122762" x="8161338" y="4456113"/>
          <p14:tracePt t="122778" x="8108950" y="4456113"/>
          <p14:tracePt t="122795" x="8081963" y="4456113"/>
          <p14:tracePt t="122811" x="8045450" y="4438650"/>
          <p14:tracePt t="122828" x="8027988" y="4429125"/>
          <p14:tracePt t="122844" x="8010525" y="4411663"/>
          <p14:tracePt t="122861" x="7991475" y="4384675"/>
          <p14:tracePt t="122878" x="7974013" y="4367213"/>
          <p14:tracePt t="122894" x="7966075" y="4303713"/>
          <p14:tracePt t="122912" x="7956550" y="4268788"/>
          <p14:tracePt t="122929" x="7956550" y="4224338"/>
          <p14:tracePt t="122945" x="7966075" y="4187825"/>
          <p14:tracePt t="122962" x="7991475" y="4152900"/>
          <p14:tracePt t="122977" x="8045450" y="4098925"/>
          <p14:tracePt t="122994" x="8108950" y="4071938"/>
          <p14:tracePt t="123010" x="8161338" y="4071938"/>
          <p14:tracePt t="123027" x="8215313" y="4062413"/>
          <p14:tracePt t="123045" x="8242300" y="4062413"/>
          <p14:tracePt t="123079" x="8251825" y="4062413"/>
          <p14:tracePt t="123138" x="8259763" y="4062413"/>
          <p14:tracePt t="123150" x="8269288" y="4062413"/>
          <p14:tracePt t="123154" x="8277225" y="4071938"/>
          <p14:tracePt t="123160" x="8296275" y="4089400"/>
          <p14:tracePt t="123177" x="8313738" y="4116388"/>
          <p14:tracePt t="123194" x="8323263" y="4133850"/>
          <p14:tracePt t="123211" x="8331200" y="4152900"/>
          <p14:tracePt t="123227" x="8340725" y="4160838"/>
          <p14:tracePt t="123243" x="8348663" y="4170363"/>
          <p14:tracePt t="123278" x="8348663" y="4179888"/>
          <p14:tracePt t="123612" x="0" y="0"/>
        </p14:tracePtLst>
        <p14:tracePtLst>
          <p14:tracePt t="127333" x="5081588" y="6242050"/>
          <p14:tracePt t="127343" x="5081588" y="6232525"/>
          <p14:tracePt t="127359" x="5089525" y="6232525"/>
          <p14:tracePt t="127513" x="5099050" y="6232525"/>
          <p14:tracePt t="127521" x="5099050" y="6224588"/>
          <p14:tracePt t="127525" x="5108575" y="6224588"/>
          <p14:tracePt t="127536" x="5126038" y="6224588"/>
          <p14:tracePt t="127545" x="5143500" y="6224588"/>
          <p14:tracePt t="127563" x="5170488" y="6224588"/>
          <p14:tracePt t="127596" x="5187950" y="6224588"/>
          <p14:tracePt t="127601" x="5214938" y="6224588"/>
          <p14:tracePt t="127621" x="5259388" y="6224588"/>
          <p14:tracePt t="127632" x="5295900" y="6224588"/>
          <p14:tracePt t="127647" x="5330825" y="6224588"/>
          <p14:tracePt t="127668" x="5348288" y="6224588"/>
          <p14:tracePt t="127679" x="5384800" y="6224588"/>
          <p14:tracePt t="127697" x="5411788" y="6224588"/>
          <p14:tracePt t="127713" x="5429250" y="6224588"/>
          <p14:tracePt t="127729" x="5456238" y="6224588"/>
          <p14:tracePt t="127746" x="5465763" y="6224588"/>
          <p14:tracePt t="127763" x="5483225" y="6224588"/>
          <p14:tracePt t="127779" x="5491163" y="6224588"/>
          <p14:tracePt t="127797" x="5518150" y="6224588"/>
          <p14:tracePt t="127813" x="5537200" y="6224588"/>
          <p14:tracePt t="127829" x="5554663" y="6224588"/>
          <p14:tracePt t="127846" x="5572125" y="6224588"/>
          <p14:tracePt t="127863" x="5589588" y="6224588"/>
          <p14:tracePt t="128013" x="5581650" y="6224588"/>
          <p14:tracePt t="128020" x="5572125" y="6224588"/>
          <p14:tracePt t="128024" x="5554663" y="6224588"/>
          <p14:tracePt t="128028" x="5500688" y="6224588"/>
          <p14:tracePt t="128046" x="5402263" y="6224588"/>
          <p14:tracePt t="128062" x="5330825" y="6224588"/>
          <p14:tracePt t="128080" x="5241925" y="6224588"/>
          <p14:tracePt t="128097" x="5197475" y="6224588"/>
          <p14:tracePt t="128113" x="5143500" y="6224588"/>
          <p14:tracePt t="128131" x="5116513" y="6224588"/>
          <p14:tracePt t="128147" x="5099050" y="6224588"/>
          <p14:tracePt t="128189" x="5089525" y="6224588"/>
          <p14:tracePt t="128202" x="5081588" y="6224588"/>
          <p14:tracePt t="128220" x="5072063" y="6224588"/>
          <p14:tracePt t="128244" x="5062538" y="6224588"/>
          <p14:tracePt t="128265" x="5054600" y="6224588"/>
          <p14:tracePt t="128268" x="5037138" y="6232525"/>
          <p14:tracePt t="128272" x="5010150" y="6242050"/>
          <p14:tracePt t="128279" x="4956175" y="6259513"/>
          <p14:tracePt t="128296" x="4902200" y="6276975"/>
          <p14:tracePt t="128312" x="4848225" y="6286500"/>
          <p14:tracePt t="128329" x="4830763" y="6286500"/>
          <p14:tracePt t="128400" x="4830763" y="6276975"/>
          <p14:tracePt t="128423" x="4830763" y="6269038"/>
          <p14:tracePt t="128460" x="4840288" y="6259513"/>
          <p14:tracePt t="128479" x="4848225" y="6259513"/>
          <p14:tracePt t="128479" x="4857750" y="6259513"/>
          <p14:tracePt t="128492" x="4867275" y="6251575"/>
          <p14:tracePt t="128496" x="4884738" y="6242050"/>
          <p14:tracePt t="128497" x="4938713" y="6242050"/>
          <p14:tracePt t="128512" x="5018088" y="6232525"/>
          <p14:tracePt t="128529" x="5099050" y="6232525"/>
          <p14:tracePt t="128545" x="5187950" y="6232525"/>
          <p14:tracePt t="128563" x="5268913" y="6232525"/>
          <p14:tracePt t="128580" x="5303838" y="6232525"/>
          <p14:tracePt t="128595" x="5313363" y="6232525"/>
          <p14:tracePt t="128613" x="5322888" y="6232525"/>
          <p14:tracePt t="128851" x="5322888" y="6224588"/>
          <p14:tracePt t="128868" x="5322888" y="6215063"/>
          <p14:tracePt t="128876" x="5313363" y="6215063"/>
          <p14:tracePt t="128879" x="5313363" y="6205538"/>
          <p14:tracePt t="128887" x="5286375" y="6188075"/>
          <p14:tracePt t="128896" x="5268913" y="6170613"/>
          <p14:tracePt t="128933" x="5259388" y="6161088"/>
          <p14:tracePt t="128970" x="5259388" y="6153150"/>
          <p14:tracePt t="128983" x="5251450" y="6143625"/>
          <p14:tracePt t="128986" x="5251450" y="6134100"/>
          <p14:tracePt t="128996" x="5251450" y="6126163"/>
          <p14:tracePt t="128999" x="5232400" y="6116638"/>
          <p14:tracePt t="129014" x="5224463" y="6099175"/>
          <p14:tracePt t="129014" x="5224463" y="6089650"/>
          <p14:tracePt t="129030" x="5214938" y="6081713"/>
          <p14:tracePt t="129074" x="5214938" y="6072188"/>
          <p14:tracePt t="129087" x="5214938" y="6062663"/>
          <p14:tracePt t="129096" x="5205413" y="6062663"/>
          <p14:tracePt t="129098" x="5197475" y="6054725"/>
          <p14:tracePt t="129113" x="5197475" y="6037263"/>
          <p14:tracePt t="129130" x="5187950" y="6027738"/>
          <p14:tracePt t="129190" x="5187950" y="6018213"/>
          <p14:tracePt t="129203" x="5180013" y="6018213"/>
          <p14:tracePt t="129219" x="5180013" y="6010275"/>
          <p14:tracePt t="129220" x="5170488" y="6010275"/>
          <p14:tracePt t="129229" x="5153025" y="6000750"/>
          <p14:tracePt t="129247" x="5143500" y="6000750"/>
          <p14:tracePt t="129264" x="5116513" y="5991225"/>
          <p14:tracePt t="129280" x="5062538" y="5983288"/>
          <p14:tracePt t="129297" x="5045075" y="5983288"/>
          <p14:tracePt t="129297" x="5037138" y="5983288"/>
          <p14:tracePt t="129394" x="5027613" y="5983288"/>
          <p14:tracePt t="129408" x="5018088" y="5983288"/>
          <p14:tracePt t="129419" x="5010150" y="5973763"/>
          <p14:tracePt t="129423" x="5000625" y="5973763"/>
          <p14:tracePt t="129430" x="4983163" y="5973763"/>
          <p14:tracePt t="129446" x="4956175" y="5973763"/>
          <p14:tracePt t="129463" x="4938713" y="5973763"/>
          <p14:tracePt t="129479" x="4929188" y="5973763"/>
          <p14:tracePt t="129496" x="4919663" y="5973763"/>
          <p14:tracePt t="129531" x="4911725" y="5973763"/>
          <p14:tracePt t="129584" x="4902200" y="5973763"/>
          <p14:tracePt t="129599" x="4902200" y="5983288"/>
          <p14:tracePt t="129619" x="4894263" y="5983288"/>
          <p14:tracePt t="129623" x="4894263" y="5991225"/>
          <p14:tracePt t="129635" x="4884738" y="6000750"/>
          <p14:tracePt t="129636" x="4867275" y="6027738"/>
          <p14:tracePt t="129647" x="4867275" y="6037263"/>
          <p14:tracePt t="129694" x="4867275" y="6045200"/>
          <p14:tracePt t="129694" x="4867275" y="6054725"/>
          <p14:tracePt t="129719" x="4867275" y="6062663"/>
          <p14:tracePt t="129720" x="4867275" y="6072188"/>
          <p14:tracePt t="129730" x="4867275" y="6081713"/>
          <p14:tracePt t="129747" x="4867275" y="6099175"/>
          <p14:tracePt t="129763" x="4867275" y="6108700"/>
          <p14:tracePt t="129780" x="4867275" y="6134100"/>
          <p14:tracePt t="129780" x="4867275" y="6143625"/>
          <p14:tracePt t="129798" x="4867275" y="6153150"/>
          <p14:tracePt t="129813" x="4867275" y="6180138"/>
          <p14:tracePt t="129830" x="4867275" y="6197600"/>
          <p14:tracePt t="129847" x="4867275" y="6224588"/>
          <p14:tracePt t="129863" x="4867275" y="6251575"/>
          <p14:tracePt t="129880" x="4867275" y="6259513"/>
          <p14:tracePt t="129896" x="4875213" y="6276975"/>
          <p14:tracePt t="129913" x="4875213" y="6286500"/>
          <p14:tracePt t="129955" x="4875213" y="6296025"/>
          <p14:tracePt t="129966" x="4884738" y="6296025"/>
          <p14:tracePt t="129969" x="4894263" y="6296025"/>
          <p14:tracePt t="130002" x="4894263" y="6303963"/>
          <p14:tracePt t="130003" x="4902200" y="6313488"/>
          <p14:tracePt t="130013" x="4902200" y="6323013"/>
          <p14:tracePt t="130050" x="4911725" y="6323013"/>
          <p14:tracePt t="130072" x="4919663" y="6330950"/>
          <p14:tracePt t="130080" x="4929188" y="6330950"/>
          <p14:tracePt t="130082" x="4946650" y="6340475"/>
          <p14:tracePt t="130098" x="5010150" y="6340475"/>
          <p14:tracePt t="130114" x="5054600" y="6340475"/>
          <p14:tracePt t="130130" x="5089525" y="6340475"/>
          <p14:tracePt t="130146" x="5099050" y="6323013"/>
          <p14:tracePt t="130163" x="5116513" y="6303963"/>
          <p14:tracePt t="130180" x="5126038" y="6286500"/>
          <p14:tracePt t="130199" x="5133975" y="6259513"/>
          <p14:tracePt t="130214" x="5133975" y="6232525"/>
          <p14:tracePt t="130231" x="5133975" y="6215063"/>
          <p14:tracePt t="130248" x="5133975" y="6188075"/>
          <p14:tracePt t="130264" x="5133975" y="6153150"/>
          <p14:tracePt t="130282" x="5133975" y="6116638"/>
          <p14:tracePt t="130298" x="5133975" y="6081713"/>
          <p14:tracePt t="130314" x="5133975" y="6062663"/>
          <p14:tracePt t="130331" x="5133975" y="6045200"/>
          <p14:tracePt t="130347" x="5133975" y="6027738"/>
          <p14:tracePt t="130364" x="5133975" y="6018213"/>
          <p14:tracePt t="130380" x="5133975" y="6010275"/>
          <p14:tracePt t="130397" x="5133975" y="5991225"/>
          <p14:tracePt t="130413" x="5133975" y="5983288"/>
          <p14:tracePt t="130430" x="5126038" y="5973763"/>
          <p14:tracePt t="130447" x="5099050" y="5956300"/>
          <p14:tracePt t="130464" x="5081588" y="5946775"/>
          <p14:tracePt t="130480" x="5054600" y="5919788"/>
          <p14:tracePt t="130498" x="5027613" y="5911850"/>
          <p14:tracePt t="130514" x="5018088" y="5911850"/>
          <p14:tracePt t="130531" x="5010150" y="5902325"/>
          <p14:tracePt t="130548" x="5000625" y="5894388"/>
          <p14:tracePt t="130581" x="4991100" y="5884863"/>
          <p14:tracePt t="130584" x="4973638" y="5884863"/>
          <p14:tracePt t="130598" x="4956175" y="5884863"/>
          <p14:tracePt t="130614" x="4919663" y="5884863"/>
          <p14:tracePt t="130631" x="4884738" y="5894388"/>
          <p14:tracePt t="130631" x="4875213" y="5894388"/>
          <p14:tracePt t="130649" x="4857750" y="5902325"/>
          <p14:tracePt t="130664" x="4840288" y="5902325"/>
          <p14:tracePt t="130681" x="4822825" y="5911850"/>
          <p14:tracePt t="130698" x="4813300" y="5919788"/>
          <p14:tracePt t="130715" x="4803775" y="5929313"/>
          <p14:tracePt t="130732" x="4795838" y="5938838"/>
          <p14:tracePt t="130747" x="4776788" y="5965825"/>
          <p14:tracePt t="130766" x="4776788" y="5973763"/>
          <p14:tracePt t="130781" x="4759325" y="6018213"/>
          <p14:tracePt t="130799" x="4751388" y="6045200"/>
          <p14:tracePt t="130815" x="4741863" y="6072188"/>
          <p14:tracePt t="130815" x="4741863" y="6116638"/>
          <p14:tracePt t="130875" x="4741863" y="6126163"/>
          <p14:tracePt t="130888" x="4741863" y="6143625"/>
          <p14:tracePt t="130900" x="4741863" y="6153150"/>
          <p14:tracePt t="130921" x="4751388" y="6161088"/>
          <p14:tracePt t="130933" x="4759325" y="6170613"/>
          <p14:tracePt t="130936" x="4759325" y="6180138"/>
          <p14:tracePt t="130947" x="4768850" y="6197600"/>
          <p14:tracePt t="130964" x="4795838" y="6215063"/>
          <p14:tracePt t="130981" x="4803775" y="6232525"/>
          <p14:tracePt t="130998" x="4830763" y="6259513"/>
          <p14:tracePt t="131014" x="4840288" y="6276975"/>
          <p14:tracePt t="131031" x="4848225" y="6286500"/>
          <p14:tracePt t="131047" x="4875213" y="6296025"/>
          <p14:tracePt t="131065" x="4894263" y="6303963"/>
          <p14:tracePt t="131081" x="4919663" y="6313488"/>
          <p14:tracePt t="131097" x="4946650" y="6323013"/>
          <p14:tracePt t="131114" x="4983163" y="6330950"/>
          <p14:tracePt t="131131" x="5000625" y="6330950"/>
          <p14:tracePt t="131147" x="5027613" y="6330950"/>
          <p14:tracePt t="131164" x="5054600" y="6330950"/>
          <p14:tracePt t="131181" x="5062538" y="6323013"/>
          <p14:tracePt t="131197" x="5081588" y="6303963"/>
          <p14:tracePt t="131214" x="5116513" y="6259513"/>
          <p14:tracePt t="131231" x="5133975" y="6224588"/>
          <p14:tracePt t="131248" x="5143500" y="6197600"/>
          <p14:tracePt t="131265" x="5153025" y="6161088"/>
          <p14:tracePt t="131281" x="5160963" y="6126163"/>
          <p14:tracePt t="131299" x="5170488" y="6099175"/>
          <p14:tracePt t="131315" x="5170488" y="6081713"/>
          <p14:tracePt t="131332" x="5170488" y="6062663"/>
          <p14:tracePt t="131348" x="5170488" y="6054725"/>
          <p14:tracePt t="131384" x="5170488" y="6045200"/>
          <p14:tracePt t="131387" x="5170488" y="6037263"/>
          <p14:tracePt t="131398" x="5160963" y="6027738"/>
          <p14:tracePt t="131416" x="5153025" y="6010275"/>
          <p14:tracePt t="131433" x="5126038" y="6000750"/>
          <p14:tracePt t="131448" x="5116513" y="5991225"/>
          <p14:tracePt t="131466" x="5081588" y="5973763"/>
          <p14:tracePt t="131481" x="5054600" y="5956300"/>
          <p14:tracePt t="131498" x="5027613" y="5938838"/>
          <p14:tracePt t="131515" x="5010150" y="5929313"/>
          <p14:tracePt t="131533" x="4983163" y="5919788"/>
          <p14:tracePt t="131565" x="4938713" y="5919788"/>
          <p14:tracePt t="131581" x="4902200" y="5919788"/>
          <p14:tracePt t="131583" x="4875213" y="5919788"/>
          <p14:tracePt t="131597" x="4830763" y="5919788"/>
          <p14:tracePt t="131614" x="4803775" y="5929313"/>
          <p14:tracePt t="131631" x="4786313" y="5938838"/>
          <p14:tracePt t="131647" x="4776788" y="5946775"/>
          <p14:tracePt t="131664" x="4768850" y="5946775"/>
          <p14:tracePt t="131681" x="4759325" y="5973763"/>
          <p14:tracePt t="131697" x="4751388" y="5991225"/>
          <p14:tracePt t="131713" x="4741863" y="6018213"/>
          <p14:tracePt t="131730" x="4741863" y="6062663"/>
          <p14:tracePt t="131747" x="4741863" y="6126163"/>
          <p14:tracePt t="131763" x="4741863" y="6161088"/>
          <p14:tracePt t="131781" x="4741863" y="6197600"/>
          <p14:tracePt t="131797" x="4741863" y="6205538"/>
          <p14:tracePt t="131814" x="4751388" y="6215063"/>
          <p14:tracePt t="131831" x="4768850" y="6224588"/>
          <p14:tracePt t="131847" x="4875213" y="6232525"/>
          <p14:tracePt t="131864" x="5116513" y="6269038"/>
          <p14:tracePt t="131881" x="5589588" y="6276975"/>
          <p14:tracePt t="131898" x="6089650" y="6276975"/>
          <p14:tracePt t="131914" x="6527800" y="6259513"/>
          <p14:tracePt t="131931" x="6831013" y="6126163"/>
          <p14:tracePt t="131948" x="7000875" y="5983288"/>
          <p14:tracePt t="131964" x="7205663" y="5759450"/>
          <p14:tracePt t="131981" x="7340600" y="5581650"/>
          <p14:tracePt t="131999" x="7446963" y="5340350"/>
          <p14:tracePt t="131999" x="7456488" y="5313363"/>
          <p14:tracePt t="132015" x="7500938" y="5160963"/>
          <p14:tracePt t="132032" x="7518400" y="5072063"/>
          <p14:tracePt t="132048" x="7527925" y="5018088"/>
          <p14:tracePt t="132066" x="7527925" y="4973638"/>
          <p14:tracePt t="132083" x="7527925" y="4902200"/>
          <p14:tracePt t="132098" x="7527925" y="4786313"/>
          <p14:tracePt t="132116" x="7537450" y="4633913"/>
          <p14:tracePt t="132132" x="7554913" y="4446588"/>
          <p14:tracePt t="132132" x="7554913" y="4429125"/>
          <p14:tracePt t="132150" x="7554913" y="4295775"/>
          <p14:tracePt t="132166" x="7554913" y="4197350"/>
          <p14:tracePt t="132182" x="7554913" y="4133850"/>
          <p14:tracePt t="132199" x="7545388" y="4071938"/>
          <p14:tracePt t="132216" x="7545388" y="4010025"/>
          <p14:tracePt t="132232" x="7545388" y="3938588"/>
          <p14:tracePt t="132248" x="7545388" y="3875088"/>
          <p14:tracePt t="132265" x="7545388" y="3803650"/>
          <p14:tracePt t="132282" x="7545388" y="3751263"/>
          <p14:tracePt t="132298" x="7545388" y="3705225"/>
          <p14:tracePt t="132316" x="7545388" y="3670300"/>
          <p14:tracePt t="132331" x="7562850" y="3616325"/>
          <p14:tracePt t="132348" x="7589838" y="3554413"/>
          <p14:tracePt t="132367" x="7616825" y="3517900"/>
          <p14:tracePt t="132382" x="7626350" y="3482975"/>
          <p14:tracePt t="132400" x="7626350" y="3465513"/>
          <p14:tracePt t="132415" x="7626350" y="3455988"/>
          <p14:tracePt t="132432" x="7626350" y="3446463"/>
          <p14:tracePt t="132449" x="7626350" y="3429000"/>
          <p14:tracePt t="132465" x="7626350" y="3419475"/>
          <p14:tracePt t="132482" x="7626350" y="3402013"/>
          <p14:tracePt t="132498" x="7626350" y="3394075"/>
          <p14:tracePt t="132516" x="7616825" y="3394075"/>
          <p14:tracePt t="132591" x="7608888" y="3394075"/>
          <p14:tracePt t="132596" x="7572375" y="3394075"/>
          <p14:tracePt t="132605" x="7554913" y="3394075"/>
          <p14:tracePt t="132615" x="7491413" y="3402013"/>
          <p14:tracePt t="132633" x="7439025" y="3429000"/>
          <p14:tracePt t="132650" x="7402513" y="3446463"/>
          <p14:tracePt t="132665" x="7340600" y="3473450"/>
          <p14:tracePt t="132683" x="7286625" y="3490913"/>
          <p14:tracePt t="132699" x="7251700" y="3517900"/>
          <p14:tracePt t="132715" x="7224713" y="3544888"/>
          <p14:tracePt t="132732" x="7188200" y="3571875"/>
          <p14:tracePt t="132749" x="7170738" y="3608388"/>
          <p14:tracePt t="132766" x="7153275" y="3652838"/>
          <p14:tracePt t="132782" x="7126288" y="3687763"/>
          <p14:tracePt t="132799" x="7116763" y="3724275"/>
          <p14:tracePt t="132815" x="7089775" y="3751263"/>
          <p14:tracePt t="132832" x="7072313" y="3795713"/>
          <p14:tracePt t="132849" x="7054850" y="3840163"/>
          <p14:tracePt t="132866" x="7037388" y="3894138"/>
          <p14:tracePt t="132883" x="7010400" y="3983038"/>
          <p14:tracePt t="132898" x="6991350" y="4098925"/>
          <p14:tracePt t="132916" x="6991350" y="4197350"/>
          <p14:tracePt t="132933" x="6991350" y="4268788"/>
          <p14:tracePt t="132949" x="6991350" y="4348163"/>
          <p14:tracePt t="132966" x="7018338" y="4411663"/>
          <p14:tracePt t="132982" x="7045325" y="4483100"/>
          <p14:tracePt t="132999" x="7081838" y="4554538"/>
          <p14:tracePt t="133016" x="7108825" y="4608513"/>
          <p14:tracePt t="133032" x="7153275" y="4679950"/>
          <p14:tracePt t="133065" x="7205663" y="4741863"/>
          <p14:tracePt t="133070" x="7232650" y="4776788"/>
          <p14:tracePt t="133083" x="7269163" y="4813300"/>
          <p14:tracePt t="133100" x="7286625" y="4830763"/>
          <p14:tracePt t="133115" x="7304088" y="4840288"/>
          <p14:tracePt t="133132" x="7304088" y="4848225"/>
          <p14:tracePt t="133149" x="7313613" y="4848225"/>
          <p14:tracePt t="133190" x="7323138" y="4848225"/>
          <p14:tracePt t="133199" x="7331075" y="4857750"/>
          <p14:tracePt t="133202" x="7348538" y="4857750"/>
          <p14:tracePt t="133216" x="7367588" y="4867275"/>
          <p14:tracePt t="133232" x="7446963" y="4867275"/>
          <p14:tracePt t="133250" x="7500938" y="4840288"/>
          <p14:tracePt t="133265" x="7554913" y="4786313"/>
          <p14:tracePt t="133282" x="7589838" y="4714875"/>
          <p14:tracePt t="133315" x="7626350" y="4643438"/>
          <p14:tracePt t="133318" x="7643813" y="4572000"/>
          <p14:tracePt t="133318" x="7653338" y="4562475"/>
          <p14:tracePt t="133334" x="7653338" y="4500563"/>
          <p14:tracePt t="133349" x="7653338" y="4419600"/>
          <p14:tracePt t="133366" x="7653338" y="4357688"/>
          <p14:tracePt t="133382" x="7653338" y="4286250"/>
          <p14:tracePt t="133399" x="7643813" y="4197350"/>
          <p14:tracePt t="133416" x="7626350" y="4125913"/>
          <p14:tracePt t="133432" x="7608888" y="4037013"/>
          <p14:tracePt t="133450" x="7599363" y="3973513"/>
          <p14:tracePt t="133466" x="7581900" y="3919538"/>
          <p14:tracePt t="133483" x="7562850" y="3857625"/>
          <p14:tracePt t="133500" x="7545388" y="3813175"/>
          <p14:tracePt t="133516" x="7518400" y="3768725"/>
          <p14:tracePt t="133533" x="7500938" y="3732213"/>
          <p14:tracePt t="133549" x="7483475" y="3687763"/>
          <p14:tracePt t="133566" x="7466013" y="3670300"/>
          <p14:tracePt t="133583" x="7456488" y="3643313"/>
          <p14:tracePt t="133599" x="7439025" y="3625850"/>
          <p14:tracePt t="133599" x="7439025" y="3616325"/>
          <p14:tracePt t="133617" x="7429500" y="3598863"/>
          <p14:tracePt t="133633" x="7419975" y="3589338"/>
          <p14:tracePt t="133649" x="7412038" y="3571875"/>
          <p14:tracePt t="133666" x="7402513" y="3571875"/>
          <p14:tracePt t="133682" x="7402513" y="3562350"/>
          <p14:tracePt t="133700" x="7394575" y="3562350"/>
          <p14:tracePt t="133715" x="7385050" y="3554413"/>
          <p14:tracePt t="133767" x="7367588" y="3544888"/>
          <p14:tracePt t="133773" x="7340600" y="3536950"/>
          <p14:tracePt t="133775" x="7313613" y="3536950"/>
          <p14:tracePt t="133775" x="7304088" y="3536950"/>
          <p14:tracePt t="133783" x="7242175" y="3536950"/>
          <p14:tracePt t="133798" x="7197725" y="3562350"/>
          <p14:tracePt t="133816" x="7143750" y="3608388"/>
          <p14:tracePt t="133833" x="7116763" y="3643313"/>
          <p14:tracePt t="133849" x="7089775" y="3687763"/>
          <p14:tracePt t="133866" x="7072313" y="3759200"/>
          <p14:tracePt t="133883" x="7062788" y="3840163"/>
          <p14:tracePt t="133899" x="7054850" y="3946525"/>
          <p14:tracePt t="133916" x="7054850" y="4054475"/>
          <p14:tracePt t="133933" x="7054850" y="4152900"/>
          <p14:tracePt t="133950" x="7062788" y="4224338"/>
          <p14:tracePt t="133966" x="7081838" y="4322763"/>
          <p14:tracePt t="133984" x="7099300" y="4419600"/>
          <p14:tracePt t="133999" x="7116763" y="4491038"/>
          <p14:tracePt t="134017" x="7134225" y="4554538"/>
          <p14:tracePt t="134049" x="7143750" y="4608513"/>
          <p14:tracePt t="134051" x="7161213" y="4643438"/>
          <p14:tracePt t="134069" x="7161213" y="4670425"/>
          <p14:tracePt t="134083" x="7180263" y="4714875"/>
          <p14:tracePt t="134083" x="7180263" y="4724400"/>
          <p14:tracePt t="134101" x="7188200" y="4741863"/>
          <p14:tracePt t="134116" x="7205663" y="4776788"/>
          <p14:tracePt t="134133" x="7215188" y="4803775"/>
          <p14:tracePt t="134149" x="7224713" y="4813300"/>
          <p14:tracePt t="134166" x="7232650" y="4830763"/>
          <p14:tracePt t="134183" x="7259638" y="4830763"/>
          <p14:tracePt t="134199" x="7313613" y="4830763"/>
          <p14:tracePt t="134218" x="7367588" y="4813300"/>
          <p14:tracePt t="134233" x="7429500" y="4795838"/>
          <p14:tracePt t="134250" x="7483475" y="4768850"/>
          <p14:tracePt t="134267" x="7518400" y="4732338"/>
          <p14:tracePt t="134283" x="7572375" y="4679950"/>
          <p14:tracePt t="134300" x="7616825" y="4616450"/>
          <p14:tracePt t="134300" x="7616825" y="4608513"/>
          <p14:tracePt t="134320" x="7653338" y="4537075"/>
          <p14:tracePt t="134332" x="7688263" y="4456113"/>
          <p14:tracePt t="134332" x="7688263" y="4446588"/>
          <p14:tracePt t="134352" x="7715250" y="4357688"/>
          <p14:tracePt t="134366" x="7732713" y="4268788"/>
          <p14:tracePt t="134383" x="7742238" y="4187825"/>
          <p14:tracePt t="134399" x="7742238" y="4089400"/>
          <p14:tracePt t="134417" x="7742238" y="4017963"/>
          <p14:tracePt t="134417" x="7742238" y="4010025"/>
          <p14:tracePt t="134436" x="7742238" y="3938588"/>
          <p14:tracePt t="134450" x="7742238" y="3840163"/>
          <p14:tracePt t="134467" x="7732713" y="3751263"/>
          <p14:tracePt t="134483" x="7732713" y="3679825"/>
          <p14:tracePt t="134500" x="7732713" y="3616325"/>
          <p14:tracePt t="134517" x="7732713" y="3562350"/>
          <p14:tracePt t="134532" x="7724775" y="3536950"/>
          <p14:tracePt t="134550" x="7724775" y="3517900"/>
          <p14:tracePt t="134550" x="7724775" y="3509963"/>
          <p14:tracePt t="134569" x="7705725" y="3500438"/>
          <p14:tracePt t="134582" x="7697788" y="3482975"/>
          <p14:tracePt t="134599" x="7670800" y="3465513"/>
          <p14:tracePt t="134616" x="7634288" y="3446463"/>
          <p14:tracePt t="134634" x="7616825" y="3429000"/>
          <p14:tracePt t="134650" x="7562850" y="3419475"/>
          <p14:tracePt t="134666" x="7500938" y="3394075"/>
          <p14:tracePt t="134684" x="7456488" y="3384550"/>
          <p14:tracePt t="134700" x="7429500" y="3375025"/>
          <p14:tracePt t="134716" x="7375525" y="3367088"/>
          <p14:tracePt t="134734" x="7323138" y="3367088"/>
          <p14:tracePt t="134750" x="7251700" y="3375025"/>
          <p14:tracePt t="134767" x="7180263" y="3402013"/>
          <p14:tracePt t="134783" x="7126288" y="3429000"/>
          <p14:tracePt t="134800" x="7072313" y="3465513"/>
          <p14:tracePt t="134816" x="7037388" y="3517900"/>
          <p14:tracePt t="134834" x="7000875" y="3571875"/>
          <p14:tracePt t="134850" x="6973888" y="3633788"/>
          <p14:tracePt t="134867" x="6956425" y="3724275"/>
          <p14:tracePt t="134884" x="6956425" y="3786188"/>
          <p14:tracePt t="134900" x="6956425" y="3894138"/>
          <p14:tracePt t="134917" x="6956425" y="4010025"/>
          <p14:tracePt t="134934" x="6956425" y="4125913"/>
          <p14:tracePt t="134950" x="6965950" y="4232275"/>
          <p14:tracePt t="134950" x="6965950" y="4241800"/>
          <p14:tracePt t="134967" x="6983413" y="4322763"/>
          <p14:tracePt t="134983" x="6991350" y="4384675"/>
          <p14:tracePt t="135000" x="7010400" y="4438650"/>
          <p14:tracePt t="135017" x="7027863" y="4473575"/>
          <p14:tracePt t="135033" x="7045325" y="4527550"/>
          <p14:tracePt t="135050" x="7062788" y="4572000"/>
          <p14:tracePt t="135050" x="7062788" y="4581525"/>
          <p14:tracePt t="135068" x="7081838" y="4633913"/>
          <p14:tracePt t="135084" x="7099300" y="4670425"/>
          <p14:tracePt t="135100" x="7116763" y="4714875"/>
          <p14:tracePt t="135117" x="7143750" y="4768850"/>
          <p14:tracePt t="135134" x="7170738" y="4813300"/>
          <p14:tracePt t="135150" x="7188200" y="4830763"/>
          <p14:tracePt t="135167" x="7197725" y="4830763"/>
          <p14:tracePt t="135183" x="7205663" y="4830763"/>
          <p14:tracePt t="135199" x="7215188" y="4830763"/>
          <p14:tracePt t="135216" x="7232650" y="4830763"/>
          <p14:tracePt t="135233" x="7251700" y="4830763"/>
          <p14:tracePt t="135249" x="7331075" y="4822825"/>
          <p14:tracePt t="135266" x="7385050" y="4795838"/>
          <p14:tracePt t="135283" x="7446963" y="4759325"/>
          <p14:tracePt t="135300" x="7491413" y="4724400"/>
          <p14:tracePt t="135316" x="7545388" y="4670425"/>
          <p14:tracePt t="135334" x="7599363" y="4616450"/>
          <p14:tracePt t="135350" x="7643813" y="4537075"/>
          <p14:tracePt t="135367" x="7680325" y="4456113"/>
          <p14:tracePt t="135383" x="7715250" y="4367213"/>
          <p14:tracePt t="135402" x="7732713" y="4259263"/>
          <p14:tracePt t="135417" x="7742238" y="4152900"/>
          <p14:tracePt t="135433" x="7742238" y="4044950"/>
          <p14:tracePt t="135451" x="7742238" y="3956050"/>
          <p14:tracePt t="135467" x="7715250" y="3875088"/>
          <p14:tracePt t="135484" x="7697788" y="3813175"/>
          <p14:tracePt t="135501" x="7670800" y="3759200"/>
          <p14:tracePt t="135517" x="7634288" y="3705225"/>
          <p14:tracePt t="135533" x="7616825" y="3660775"/>
          <p14:tracePt t="135551" x="7581900" y="3616325"/>
          <p14:tracePt t="135551" x="7562850" y="3608388"/>
          <p14:tracePt t="135570" x="7527925" y="3571875"/>
          <p14:tracePt t="135583" x="7473950" y="3527425"/>
          <p14:tracePt t="135600" x="7429500" y="3500438"/>
          <p14:tracePt t="135618" x="7375525" y="3473450"/>
          <p14:tracePt t="135634" x="7286625" y="3438525"/>
          <p14:tracePt t="135651" x="7215188" y="3411538"/>
          <p14:tracePt t="135667" x="7126288" y="3402013"/>
          <p14:tracePt t="135683" x="7000875" y="3394075"/>
          <p14:tracePt t="135701" x="6929438" y="3394075"/>
          <p14:tracePt t="135717" x="6848475" y="3394075"/>
          <p14:tracePt t="135717" x="6840538" y="3394075"/>
          <p14:tracePt t="135735" x="6786563" y="3402013"/>
          <p14:tracePt t="135735" x="6777038" y="3411538"/>
          <p14:tracePt t="135751" x="6724650" y="3419475"/>
          <p14:tracePt t="135768" x="6697663" y="3438525"/>
          <p14:tracePt t="135800" x="6688138" y="3455988"/>
          <p14:tracePt t="135803" x="6680200" y="3455988"/>
          <p14:tracePt t="135818" x="6680200" y="3465513"/>
          <p14:tracePt t="135915" x="0" y="0"/>
        </p14:tracePtLst>
        <p14:tracePtLst>
          <p14:tracePt t="157145" x="6680200" y="3509963"/>
          <p14:tracePt t="157164" x="6688138" y="3500438"/>
          <p14:tracePt t="157176" x="6688138" y="3490913"/>
          <p14:tracePt t="157182" x="6697663" y="3473450"/>
          <p14:tracePt t="157199" x="6705600" y="3465513"/>
          <p14:tracePt t="157213" x="6724650" y="3446463"/>
          <p14:tracePt t="157230" x="6732588" y="3429000"/>
          <p14:tracePt t="157244" x="6751638" y="3419475"/>
          <p14:tracePt t="157262" x="6813550" y="3384550"/>
          <p14:tracePt t="157281" x="6840538" y="3384550"/>
          <p14:tracePt t="157296" x="6858000" y="3384550"/>
          <p14:tracePt t="157360" x="6867525" y="3384550"/>
          <p14:tracePt t="157365" x="6884988" y="3394075"/>
          <p14:tracePt t="157369" x="6902450" y="3402013"/>
          <p14:tracePt t="157375" x="6965950" y="3465513"/>
          <p14:tracePt t="157375" x="6983413" y="3473450"/>
          <p14:tracePt t="157393" x="7081838" y="3554413"/>
          <p14:tracePt t="157411" x="7180263" y="3633788"/>
          <p14:tracePt t="157426" x="7269163" y="3705225"/>
          <p14:tracePt t="157443" x="7304088" y="3751263"/>
          <p14:tracePt t="157459" x="7331075" y="3795713"/>
          <p14:tracePt t="157477" x="7358063" y="3840163"/>
          <p14:tracePt t="157492" x="7375525" y="3894138"/>
          <p14:tracePt t="157509" x="7394575" y="3938588"/>
          <p14:tracePt t="157509" x="7402513" y="3946525"/>
          <p14:tracePt t="157509" x="7402513" y="3956050"/>
          <p14:tracePt t="157530" x="7419975" y="4000500"/>
          <p14:tracePt t="157542" x="7439025" y="4081463"/>
          <p14:tracePt t="157542" x="7439025" y="4098925"/>
          <p14:tracePt t="157561" x="7456488" y="4152900"/>
          <p14:tracePt t="157576" x="7483475" y="4241800"/>
          <p14:tracePt t="157592" x="7491413" y="4313238"/>
          <p14:tracePt t="157592" x="7500938" y="4322763"/>
          <p14:tracePt t="157611" x="7500938" y="4384675"/>
          <p14:tracePt t="157626" x="7500938" y="4473575"/>
          <p14:tracePt t="157643" x="7500938" y="4554538"/>
          <p14:tracePt t="157659" x="7500938" y="4616450"/>
          <p14:tracePt t="157676" x="7483475" y="4679950"/>
          <p14:tracePt t="157693" x="7456488" y="4751388"/>
          <p14:tracePt t="157709" x="7439025" y="4786313"/>
          <p14:tracePt t="157709" x="7429500" y="4795838"/>
          <p14:tracePt t="157727" x="7394575" y="4830763"/>
          <p14:tracePt t="157743" x="7340600" y="4875213"/>
          <p14:tracePt t="157759" x="7286625" y="4911725"/>
          <p14:tracePt t="157778" x="7224713" y="4938713"/>
          <p14:tracePt t="157792" x="7188200" y="4946650"/>
          <p14:tracePt t="157810" x="7134225" y="4956175"/>
          <p14:tracePt t="157826" x="7072313" y="4956175"/>
          <p14:tracePt t="157844" x="7018338" y="4946650"/>
          <p14:tracePt t="157859" x="6973888" y="4938713"/>
          <p14:tracePt t="157876" x="6946900" y="4911725"/>
          <p14:tracePt t="157894" x="6902450" y="4867275"/>
          <p14:tracePt t="157910" x="6867525" y="4786313"/>
          <p14:tracePt t="157927" x="6796088" y="4625975"/>
          <p14:tracePt t="157942" x="6732588" y="4465638"/>
          <p14:tracePt t="157959" x="6697663" y="4340225"/>
          <p14:tracePt t="157977" x="6688138" y="4224338"/>
          <p14:tracePt t="157992" x="6688138" y="4108450"/>
          <p14:tracePt t="158010" x="6688138" y="4017963"/>
          <p14:tracePt t="158026" x="6688138" y="3938588"/>
          <p14:tracePt t="158043" x="6715125" y="3830638"/>
          <p14:tracePt t="158043" x="6724650" y="3822700"/>
          <p14:tracePt t="158062" x="6742113" y="3741738"/>
          <p14:tracePt t="158076" x="6769100" y="3687763"/>
          <p14:tracePt t="158076" x="6777038" y="3679825"/>
          <p14:tracePt t="158094" x="6813550" y="3633788"/>
          <p14:tracePt t="158109" x="6848475" y="3589338"/>
          <p14:tracePt t="158126" x="6902450" y="3562350"/>
          <p14:tracePt t="158142" x="6973888" y="3536950"/>
          <p14:tracePt t="158159" x="7018338" y="3527425"/>
          <p14:tracePt t="158159" x="7027863" y="3517900"/>
          <p14:tracePt t="158179" x="7062788" y="3517900"/>
          <p14:tracePt t="158192" x="7116763" y="3517900"/>
          <p14:tracePt t="158210" x="7170738" y="3517900"/>
          <p14:tracePt t="158226" x="7215188" y="3536950"/>
          <p14:tracePt t="158243" x="7277100" y="3581400"/>
          <p14:tracePt t="158260" x="7331075" y="3616325"/>
          <p14:tracePt t="158276" x="7375525" y="3633788"/>
          <p14:tracePt t="158294" x="7402513" y="3652838"/>
          <p14:tracePt t="158310" x="7419975" y="3679825"/>
          <p14:tracePt t="158326" x="7439025" y="3705225"/>
          <p14:tracePt t="158326" x="7439025" y="3714750"/>
          <p14:tracePt t="158344" x="7439025" y="3724275"/>
          <p14:tracePt t="158360" x="7456488" y="3751263"/>
          <p14:tracePt t="158392" x="7456488" y="3759200"/>
          <p14:tracePt t="158395" x="7456488" y="3768725"/>
          <p14:tracePt t="158468" x="7456488" y="3776663"/>
          <p14:tracePt t="158491" x="7456488" y="3786188"/>
          <p14:tracePt t="158514" x="0" y="0"/>
        </p14:tracePtLst>
        <p14:tracePtLst>
          <p14:tracePt t="159213" x="8589963" y="3509963"/>
          <p14:tracePt t="159228" x="8589963" y="3500438"/>
          <p14:tracePt t="159235" x="8582025" y="3500438"/>
          <p14:tracePt t="159341" x="8582025" y="3490913"/>
          <p14:tracePt t="159355" x="8572500" y="3482975"/>
          <p14:tracePt t="159357" x="8555038" y="3482975"/>
          <p14:tracePt t="159377" x="8528050" y="3473450"/>
          <p14:tracePt t="159380" x="8501063" y="3465513"/>
          <p14:tracePt t="159395" x="8466138" y="3465513"/>
          <p14:tracePt t="159410" x="8429625" y="3465513"/>
          <p14:tracePt t="159426" x="8385175" y="3465513"/>
          <p14:tracePt t="159444" x="8348663" y="3465513"/>
          <p14:tracePt t="159460" x="8304213" y="3465513"/>
          <p14:tracePt t="159480" x="8269288" y="3473450"/>
          <p14:tracePt t="159494" x="8251825" y="3482975"/>
          <p14:tracePt t="159511" x="8224838" y="3500438"/>
          <p14:tracePt t="159526" x="8180388" y="3509963"/>
          <p14:tracePt t="159543" x="8153400" y="3536950"/>
          <p14:tracePt t="159562" x="8126413" y="3562350"/>
          <p14:tracePt t="159576" x="8089900" y="3598863"/>
          <p14:tracePt t="159594" x="8081963" y="3633788"/>
          <p14:tracePt t="159611" x="8062913" y="3670300"/>
          <p14:tracePt t="159627" x="8045450" y="3759200"/>
          <p14:tracePt t="159644" x="8045450" y="3822700"/>
          <p14:tracePt t="159660" x="8037513" y="3902075"/>
          <p14:tracePt t="159660" x="8037513" y="3919538"/>
          <p14:tracePt t="159678" x="8037513" y="4000500"/>
          <p14:tracePt t="159694" x="8037513" y="4125913"/>
          <p14:tracePt t="159711" x="8037513" y="4232275"/>
          <p14:tracePt t="159711" x="8037513" y="4241800"/>
          <p14:tracePt t="159728" x="8045450" y="4313238"/>
          <p14:tracePt t="159744" x="8054975" y="4357688"/>
          <p14:tracePt t="159760" x="8062913" y="4394200"/>
          <p14:tracePt t="159777" x="8072438" y="4402138"/>
          <p14:tracePt t="159794" x="8081963" y="4402138"/>
          <p14:tracePt t="159810" x="8081963" y="4411663"/>
          <p14:tracePt t="159826" x="8099425" y="4419600"/>
          <p14:tracePt t="159844" x="8116888" y="4438650"/>
          <p14:tracePt t="159860" x="8134350" y="4456113"/>
          <p14:tracePt t="159877" x="8161338" y="4473575"/>
          <p14:tracePt t="159895" x="8197850" y="4491038"/>
          <p14:tracePt t="159910" x="8286750" y="4537075"/>
          <p14:tracePt t="159928" x="8367713" y="4562475"/>
          <p14:tracePt t="159943" x="8456613" y="4581525"/>
          <p14:tracePt t="159961" x="8545513" y="4581525"/>
          <p14:tracePt t="159977" x="8643938" y="4581525"/>
          <p14:tracePt t="159994" x="8715375" y="4554538"/>
          <p14:tracePt t="160011" x="8751888" y="4537075"/>
          <p14:tracePt t="160027" x="8823325" y="4491038"/>
          <p14:tracePt t="160043" x="8858250" y="4456113"/>
          <p14:tracePt t="160043" x="8867775" y="4446588"/>
          <p14:tracePt t="160062" x="8902700" y="4411663"/>
          <p14:tracePt t="160076" x="8929688" y="4340225"/>
          <p14:tracePt t="160094" x="8966200" y="4251325"/>
          <p14:tracePt t="160111" x="8983663" y="4143375"/>
          <p14:tracePt t="160129" x="8991600" y="4037013"/>
          <p14:tracePt t="160144" x="8991600" y="3946525"/>
          <p14:tracePt t="160161" x="8991600" y="3884613"/>
          <p14:tracePt t="160175" x="8991600" y="3822700"/>
          <p14:tracePt t="160192" x="8991600" y="3759200"/>
          <p14:tracePt t="160210" x="8966200" y="3697288"/>
          <p14:tracePt t="160226" x="8929688" y="3616325"/>
          <p14:tracePt t="160226" x="8929688" y="3608388"/>
          <p14:tracePt t="160243" x="8885238" y="3554413"/>
          <p14:tracePt t="160260" x="8840788" y="3490913"/>
          <p14:tracePt t="160277" x="8796338" y="3465513"/>
          <p14:tracePt t="160294" x="8742363" y="3429000"/>
          <p14:tracePt t="160310" x="8661400" y="3384550"/>
          <p14:tracePt t="160328" x="8609013" y="3357563"/>
          <p14:tracePt t="160343" x="8545513" y="3340100"/>
          <p14:tracePt t="160360" x="8466138" y="3330575"/>
          <p14:tracePt t="160378" x="8375650" y="3330575"/>
          <p14:tracePt t="160393" x="8304213" y="3330575"/>
          <p14:tracePt t="160393" x="8296275" y="3330575"/>
          <p14:tracePt t="160412" x="8232775" y="3340100"/>
          <p14:tracePt t="160428" x="8170863" y="3357563"/>
          <p14:tracePt t="160444" x="8108950" y="3384550"/>
          <p14:tracePt t="160461" x="8054975" y="3429000"/>
          <p14:tracePt t="160478" x="8001000" y="3465513"/>
          <p14:tracePt t="160495" x="7947025" y="3500438"/>
          <p14:tracePt t="160511" x="7875588" y="3589338"/>
          <p14:tracePt t="160528" x="7831138" y="3670300"/>
          <p14:tracePt t="160544" x="7813675" y="3768725"/>
          <p14:tracePt t="160560" x="7786688" y="3867150"/>
          <p14:tracePt t="160579" x="7786688" y="3938588"/>
          <p14:tracePt t="160593" x="7786688" y="4000500"/>
          <p14:tracePt t="160610" x="7796213" y="4062413"/>
          <p14:tracePt t="160627" x="7813675" y="4143375"/>
          <p14:tracePt t="160644" x="7831138" y="4214813"/>
          <p14:tracePt t="160644" x="7840663" y="4224338"/>
          <p14:tracePt t="160662" x="7867650" y="4286250"/>
          <p14:tracePt t="160677" x="7894638" y="4330700"/>
          <p14:tracePt t="160694" x="7912100" y="4357688"/>
          <p14:tracePt t="160710" x="7929563" y="4384675"/>
          <p14:tracePt t="160727" x="7947025" y="4411663"/>
          <p14:tracePt t="160744" x="7974013" y="4429125"/>
          <p14:tracePt t="160760" x="8001000" y="4446588"/>
          <p14:tracePt t="160777" x="8089900" y="4491038"/>
          <p14:tracePt t="160794" x="8143875" y="4510088"/>
          <p14:tracePt t="160810" x="8232775" y="4527550"/>
          <p14:tracePt t="160828" x="8340725" y="4545013"/>
          <p14:tracePt t="160843" x="8456613" y="4545013"/>
          <p14:tracePt t="160861" x="8589963" y="4545013"/>
          <p14:tracePt t="160878" x="8715375" y="4527550"/>
          <p14:tracePt t="160878" x="8742363" y="4518025"/>
          <p14:tracePt t="160896" x="8840788" y="4473575"/>
          <p14:tracePt t="160911" x="8956675" y="4402138"/>
          <p14:tracePt t="160928" x="9045575" y="4322763"/>
          <p14:tracePt t="160928" x="9055100" y="4322763"/>
          <p14:tracePt t="160946" x="9109075" y="4259263"/>
          <p14:tracePt t="160960" x="9134475" y="4197350"/>
          <p14:tracePt t="160976" x="9134475" y="4108450"/>
          <p14:tracePt t="160994" x="9134475" y="4027488"/>
          <p14:tracePt t="161010" x="9134475" y="3938588"/>
          <p14:tracePt t="161027" x="9134475" y="3830638"/>
          <p14:tracePt t="161044" x="9134475" y="3724275"/>
          <p14:tracePt t="161044" x="9134475" y="3714750"/>
          <p14:tracePt t="161044" x="9134475" y="3697288"/>
          <p14:tracePt t="161063" x="9126538" y="3598863"/>
          <p14:tracePt t="161077" x="9117013" y="3554413"/>
          <p14:tracePt t="161094" x="9099550" y="3536950"/>
          <p14:tracePt t="161110" x="9090025" y="3517900"/>
          <p14:tracePt t="161128" x="9090025" y="3509963"/>
          <p14:tracePt t="161323" x="0" y="0"/>
        </p14:tracePtLst>
        <p14:tracePtLst>
          <p14:tracePt t="168371" x="8045450" y="3133725"/>
          <p14:tracePt t="168375" x="8037513" y="3133725"/>
          <p14:tracePt t="168387" x="8018463" y="3133725"/>
          <p14:tracePt t="168389" x="8010525" y="3133725"/>
          <p14:tracePt t="168397" x="8001000" y="3133725"/>
          <p14:tracePt t="168414" x="7974013" y="3133725"/>
          <p14:tracePt t="168431" x="7929563" y="3133725"/>
          <p14:tracePt t="168449" x="7867650" y="3133725"/>
          <p14:tracePt t="168449" x="7858125" y="3133725"/>
          <p14:tracePt t="168465" x="7796213" y="3133725"/>
          <p14:tracePt t="168485" x="7724775" y="3133725"/>
          <p14:tracePt t="168503" x="7661275" y="3133725"/>
          <p14:tracePt t="168514" x="7562850" y="3133725"/>
          <p14:tracePt t="168531" x="7491413" y="3133725"/>
          <p14:tracePt t="168547" x="7429500" y="3133725"/>
          <p14:tracePt t="168581" x="7375525" y="3133725"/>
          <p14:tracePt t="168584" x="7331075" y="3152775"/>
          <p14:tracePt t="168599" x="7296150" y="3160713"/>
          <p14:tracePt t="168614" x="7259638" y="3170238"/>
          <p14:tracePt t="168631" x="7251700" y="3187700"/>
          <p14:tracePt t="168647" x="7180263" y="3241675"/>
          <p14:tracePt t="168647" x="7170738" y="3241675"/>
          <p14:tracePt t="168665" x="7108825" y="3276600"/>
          <p14:tracePt t="168682" x="7045325" y="3322638"/>
          <p14:tracePt t="168697" x="6991350" y="3367088"/>
          <p14:tracePt t="168715" x="6929438" y="3419475"/>
          <p14:tracePt t="168731" x="6875463" y="3500438"/>
          <p14:tracePt t="168748" x="6848475" y="3571875"/>
          <p14:tracePt t="168765" x="6831013" y="3643313"/>
          <p14:tracePt t="168780" x="6813550" y="3724275"/>
          <p14:tracePt t="168797" x="6796088" y="3813175"/>
          <p14:tracePt t="168814" x="6777038" y="3946525"/>
          <p14:tracePt t="168830" x="6777038" y="4054475"/>
          <p14:tracePt t="168830" x="6777038" y="4081463"/>
          <p14:tracePt t="168848" x="6777038" y="4170363"/>
          <p14:tracePt t="168865" x="6777038" y="4286250"/>
          <p14:tracePt t="168881" x="6777038" y="4367213"/>
          <p14:tracePt t="168897" x="6777038" y="4465638"/>
          <p14:tracePt t="168915" x="6777038" y="4537075"/>
          <p14:tracePt t="168932" x="6777038" y="4608513"/>
          <p14:tracePt t="168948" x="6777038" y="4687888"/>
          <p14:tracePt t="168965" x="6786563" y="4759325"/>
          <p14:tracePt t="168981" x="6813550" y="4813300"/>
          <p14:tracePt t="168997" x="6848475" y="4867275"/>
          <p14:tracePt t="169015" x="6875463" y="4902200"/>
          <p14:tracePt t="169031" x="6894513" y="4911725"/>
          <p14:tracePt t="169048" x="6911975" y="4919663"/>
          <p14:tracePt t="169065" x="6938963" y="4919663"/>
          <p14:tracePt t="169081" x="7000875" y="4919663"/>
          <p14:tracePt t="169097" x="7072313" y="4894263"/>
          <p14:tracePt t="169114" x="7161213" y="4848225"/>
          <p14:tracePt t="169131" x="7224713" y="4795838"/>
          <p14:tracePt t="169149" x="7296150" y="4714875"/>
          <p14:tracePt t="169149" x="7304088" y="4705350"/>
          <p14:tracePt t="169166" x="7358063" y="4625975"/>
          <p14:tracePt t="169180" x="7419975" y="4518025"/>
          <p14:tracePt t="169197" x="7466013" y="4419600"/>
          <p14:tracePt t="169214" x="7491413" y="4303713"/>
          <p14:tracePt t="169231" x="7500938" y="4179888"/>
          <p14:tracePt t="169248" x="7500938" y="4062413"/>
          <p14:tracePt t="169264" x="7500938" y="3938588"/>
          <p14:tracePt t="169282" x="7491413" y="3803650"/>
          <p14:tracePt t="169298" x="7466013" y="3679825"/>
          <p14:tracePt t="169314" x="7429500" y="3571875"/>
          <p14:tracePt t="169332" x="7402513" y="3517900"/>
          <p14:tracePt t="169347" x="7375525" y="3482975"/>
          <p14:tracePt t="169364" x="7358063" y="3465513"/>
          <p14:tracePt t="169381" x="7340600" y="3446463"/>
          <p14:tracePt t="169398" x="7313613" y="3429000"/>
          <p14:tracePt t="169414" x="7269163" y="3419475"/>
          <p14:tracePt t="169432" x="7242175" y="3411538"/>
          <p14:tracePt t="169448" x="7188200" y="3411538"/>
          <p14:tracePt t="169464" x="7134225" y="3411538"/>
          <p14:tracePt t="169481" x="7072313" y="3411538"/>
          <p14:tracePt t="169498" x="7010400" y="3429000"/>
          <p14:tracePt t="169515" x="6938963" y="3455988"/>
          <p14:tracePt t="169532" x="6875463" y="3500438"/>
          <p14:tracePt t="169548" x="6823075" y="3554413"/>
          <p14:tracePt t="169564" x="6751638" y="3643313"/>
          <p14:tracePt t="169564" x="6742113" y="3652838"/>
          <p14:tracePt t="169584" x="6688138" y="3741738"/>
          <p14:tracePt t="169598" x="6643688" y="3840163"/>
          <p14:tracePt t="169598" x="6643688" y="3848100"/>
          <p14:tracePt t="169617" x="6599238" y="3946525"/>
          <p14:tracePt t="169617" x="6589713" y="3965575"/>
          <p14:tracePt t="169632" x="6572250" y="4089400"/>
          <p14:tracePt t="169649" x="6554788" y="4232275"/>
          <p14:tracePt t="169665" x="6545263" y="4419600"/>
          <p14:tracePt t="169682" x="6554788" y="4562475"/>
          <p14:tracePt t="169700" x="6581775" y="4652963"/>
          <p14:tracePt t="169714" x="6626225" y="4714875"/>
          <p14:tracePt t="169731" x="6688138" y="4759325"/>
          <p14:tracePt t="169748" x="6724650" y="4776788"/>
          <p14:tracePt t="169764" x="6759575" y="4776788"/>
          <p14:tracePt t="169764" x="6769100" y="4776788"/>
          <p14:tracePt t="169782" x="6804025" y="4776788"/>
          <p14:tracePt t="169796" x="6902450" y="4776788"/>
          <p14:tracePt t="169813" x="6991350" y="4768850"/>
          <p14:tracePt t="169830" x="7072313" y="4741863"/>
          <p14:tracePt t="169847" x="7170738" y="4697413"/>
          <p14:tracePt t="169864" x="7232650" y="4660900"/>
          <p14:tracePt t="169880" x="7304088" y="4589463"/>
          <p14:tracePt t="169896" x="7367588" y="4527550"/>
          <p14:tracePt t="169914" x="7412038" y="4456113"/>
          <p14:tracePt t="169930" x="7456488" y="4348163"/>
          <p14:tracePt t="169947" x="7473950" y="4232275"/>
          <p14:tracePt t="169964" x="7473950" y="4081463"/>
          <p14:tracePt t="169982" x="7473950" y="3919538"/>
          <p14:tracePt t="169998" x="7439025" y="3768725"/>
          <p14:tracePt t="170015" x="7394575" y="3625850"/>
          <p14:tracePt t="170032" x="7358063" y="3527425"/>
          <p14:tracePt t="170049" x="7331075" y="3455988"/>
          <p14:tracePt t="170067" x="7313613" y="3402013"/>
          <p14:tracePt t="170082" x="7277100" y="3340100"/>
          <p14:tracePt t="170101" x="7259638" y="3313113"/>
          <p14:tracePt t="170114" x="7251700" y="3286125"/>
          <p14:tracePt t="170131" x="7242175" y="3268663"/>
          <p14:tracePt t="170149" x="7224713" y="3268663"/>
          <p14:tracePt t="170165" x="7197725" y="3259138"/>
          <p14:tracePt t="170181" x="7108825" y="3259138"/>
          <p14:tracePt t="170199" x="7037388" y="3259138"/>
          <p14:tracePt t="170215" x="6965950" y="3286125"/>
          <p14:tracePt t="170232" x="6911975" y="3313113"/>
          <p14:tracePt t="170248" x="6858000" y="3348038"/>
          <p14:tracePt t="170265" x="6796088" y="3394075"/>
          <p14:tracePt t="170281" x="6751638" y="3473450"/>
          <p14:tracePt t="170298" x="6705600" y="3554413"/>
          <p14:tracePt t="170315" x="6670675" y="3643313"/>
          <p14:tracePt t="170331" x="6643688" y="3751263"/>
          <p14:tracePt t="170349" x="6643688" y="3840163"/>
          <p14:tracePt t="170365" x="6643688" y="3911600"/>
          <p14:tracePt t="170381" x="6653213" y="3965575"/>
          <p14:tracePt t="170399" x="6661150" y="4000500"/>
          <p14:tracePt t="170415" x="6670675" y="4037013"/>
          <p14:tracePt t="170415" x="6680200" y="4037013"/>
          <p14:tracePt t="170434" x="6705600" y="4071938"/>
          <p14:tracePt t="170448" x="6742113" y="4125913"/>
          <p14:tracePt t="170466" x="6759575" y="4152900"/>
          <p14:tracePt t="170481" x="6796088" y="4187825"/>
          <p14:tracePt t="170498" x="6831013" y="4224338"/>
          <p14:tracePt t="170516" x="6911975" y="4268788"/>
          <p14:tracePt t="170531" x="6983413" y="4268788"/>
          <p14:tracePt t="170565" x="7099300" y="4268788"/>
          <p14:tracePt t="170568" x="7153275" y="4241800"/>
          <p14:tracePt t="170582" x="7224713" y="4170363"/>
          <p14:tracePt t="170600" x="7242175" y="4125913"/>
          <p14:tracePt t="170614" x="7251700" y="4062413"/>
          <p14:tracePt t="170633" x="7251700" y="4010025"/>
          <p14:tracePt t="170648" x="7251700" y="3973513"/>
          <p14:tracePt t="170665" x="7224713" y="3946525"/>
          <p14:tracePt t="170682" x="7180263" y="3911600"/>
          <p14:tracePt t="170682" x="0" y="0"/>
        </p14:tracePtLst>
      </p14:laserTrace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95300" y="-144462"/>
            <a:ext cx="8229600" cy="1143000"/>
          </a:xfrm>
        </p:spPr>
        <p:txBody>
          <a:bodyPr>
            <a:normAutofit/>
          </a:bodyPr>
          <a:lstStyle/>
          <a:p>
            <a:r>
              <a:rPr lang="en-US" dirty="0"/>
              <a:t>Analysis of LTI </a:t>
            </a:r>
            <a:r>
              <a:rPr lang="en-US" dirty="0" smtClean="0"/>
              <a:t>Systems</a:t>
            </a:r>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8366" y="1203210"/>
            <a:ext cx="5207268" cy="4451579"/>
          </a:xfrm>
          <a:prstGeom prst="rect">
            <a:avLst/>
          </a:prstGeom>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12699703"/>
      </p:ext>
    </p:extLst>
  </p:cSld>
  <p:clrMapOvr>
    <a:masterClrMapping/>
  </p:clrMapOvr>
  <mc:AlternateContent xmlns:mc="http://schemas.openxmlformats.org/markup-compatibility/2006" xmlns:p14="http://schemas.microsoft.com/office/powerpoint/2010/main">
    <mc:Choice Requires="p14">
      <p:transition spd="slow" p14:dur="2000" advTm="25645"/>
    </mc:Choice>
    <mc:Fallback xmlns="">
      <p:transition spd="slow" advTm="256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extLst>
    <p:ext uri="{3A86A75C-4F4B-4683-9AE1-C65F6400EC91}">
      <p14:laserTraceLst xmlns:p14="http://schemas.microsoft.com/office/powerpoint/2010/main">
        <p14:tracePtLst>
          <p14:tracePt t="973" x="4375150" y="3160713"/>
          <p14:tracePt t="1182" x="4367213" y="3160713"/>
          <p14:tracePt t="1186" x="4357688" y="3160713"/>
          <p14:tracePt t="1192" x="4348163" y="3160713"/>
          <p14:tracePt t="1218" x="4340225" y="3170238"/>
          <p14:tracePt t="1219" x="4340225" y="3187700"/>
          <p14:tracePt t="1235" x="4340225" y="3197225"/>
          <p14:tracePt t="1251" x="4340225" y="3214688"/>
          <p14:tracePt t="1268" x="4340225" y="3232150"/>
          <p14:tracePt t="1309" x="4348163" y="3232150"/>
          <p14:tracePt t="1330" x="4357688" y="3232150"/>
          <p14:tracePt t="1330" x="4367213" y="3232150"/>
          <p14:tracePt t="1344" x="4375150" y="3232150"/>
          <p14:tracePt t="1356" x="4384675" y="3232150"/>
          <p14:tracePt t="1360" x="4402138" y="3232150"/>
          <p14:tracePt t="1360" x="4411663" y="3232150"/>
          <p14:tracePt t="1369" x="4446588" y="3224213"/>
          <p14:tracePt t="1385" x="4491038" y="3170238"/>
          <p14:tracePt t="1401" x="4500563" y="3152775"/>
          <p14:tracePt t="1418" x="4500563" y="3143250"/>
          <p14:tracePt t="1468" x="4500563" y="3133725"/>
          <p14:tracePt t="1484" x="4500563" y="3125788"/>
          <p14:tracePt t="1497" x="4491038" y="3116263"/>
          <p14:tracePt t="1512" x="4491038" y="3108325"/>
          <p14:tracePt t="1522" x="4483100" y="3108325"/>
          <p14:tracePt t="1564" x="4473575" y="3108325"/>
          <p14:tracePt t="1589" x="4465638" y="3098800"/>
          <p14:tracePt t="1596" x="4456113" y="3098800"/>
          <p14:tracePt t="1608" x="4446588" y="3098800"/>
          <p14:tracePt t="1612" x="4446588" y="3089275"/>
          <p14:tracePt t="1618" x="4429125" y="3081338"/>
          <p14:tracePt t="1635" x="4394200" y="3081338"/>
          <p14:tracePt t="1652" x="4357688" y="3081338"/>
          <p14:tracePt t="1670" x="4330700" y="3081338"/>
          <p14:tracePt t="1685" x="4303713" y="3089275"/>
          <p14:tracePt t="1702" x="4276725" y="3108325"/>
          <p14:tracePt t="1718" x="4251325" y="3133725"/>
          <p14:tracePt t="1736" x="4241800" y="3170238"/>
          <p14:tracePt t="1753" x="4241800" y="3197225"/>
          <p14:tracePt t="1768" x="4241800" y="3214688"/>
          <p14:tracePt t="1785" x="4241800" y="3232150"/>
          <p14:tracePt t="1856" x="4251325" y="3232150"/>
          <p14:tracePt t="1868" x="4259263" y="3232150"/>
          <p14:tracePt t="1872" x="4268788" y="3232150"/>
          <p14:tracePt t="1876" x="4295775" y="3224213"/>
          <p14:tracePt t="1888" x="4340225" y="3197225"/>
          <p14:tracePt t="1903" x="4357688" y="3170238"/>
          <p14:tracePt t="1918" x="4384675" y="3133725"/>
          <p14:tracePt t="1934" x="4402138" y="3108325"/>
          <p14:tracePt t="1952" x="4402138" y="3081338"/>
          <p14:tracePt t="1968" x="4411663" y="3071813"/>
          <p14:tracePt t="1986" x="4411663" y="3062288"/>
          <p14:tracePt t="2136" x="4402138" y="3071813"/>
          <p14:tracePt t="2140" x="4394200" y="3071813"/>
          <p14:tracePt t="2142" x="4375150" y="3089275"/>
          <p14:tracePt t="2152" x="4367213" y="3108325"/>
          <p14:tracePt t="2169" x="4348163" y="3143250"/>
          <p14:tracePt t="2187" x="4340225" y="3179763"/>
          <p14:tracePt t="2202" x="4340225" y="3214688"/>
          <p14:tracePt t="2218" x="4340225" y="3241675"/>
          <p14:tracePt t="2236" x="4340225" y="3251200"/>
          <p14:tracePt t="2251" x="4340225" y="3259138"/>
          <p14:tracePt t="2267" x="4357688" y="3259138"/>
          <p14:tracePt t="2303" x="4367213" y="3259138"/>
          <p14:tracePt t="2304" x="4375150" y="3259138"/>
          <p14:tracePt t="2317" x="4411663" y="3259138"/>
          <p14:tracePt t="2333" x="4438650" y="3259138"/>
          <p14:tracePt t="2351" x="4473575" y="3241675"/>
          <p14:tracePt t="2368" x="4491038" y="3224213"/>
          <p14:tracePt t="2384" x="4500563" y="3205163"/>
          <p14:tracePt t="2401" x="4510088" y="3187700"/>
          <p14:tracePt t="2416" x="4510088" y="3170238"/>
          <p14:tracePt t="2434" x="4518025" y="3143250"/>
          <p14:tracePt t="2451" x="4518025" y="3125788"/>
          <p14:tracePt t="2467" x="4518025" y="3108325"/>
          <p14:tracePt t="2483" x="4518025" y="3089275"/>
          <p14:tracePt t="2501" x="4518025" y="3081338"/>
          <p14:tracePt t="2587" x="4510088" y="3081338"/>
          <p14:tracePt t="2589" x="4500563" y="3081338"/>
          <p14:tracePt t="2589" x="4491038" y="3081338"/>
          <p14:tracePt t="2601" x="4465638" y="3089275"/>
          <p14:tracePt t="2618" x="4446588" y="3098800"/>
          <p14:tracePt t="2635" x="4419600" y="3116263"/>
          <p14:tracePt t="2652" x="4411663" y="3133725"/>
          <p14:tracePt t="2668" x="4384675" y="3152775"/>
          <p14:tracePt t="2688" x="4375150" y="3160713"/>
          <p14:tracePt t="2702" x="4367213" y="3179763"/>
          <p14:tracePt t="2719" x="4357688" y="3205163"/>
          <p14:tracePt t="2735" x="4348163" y="3214688"/>
          <p14:tracePt t="2752" x="4348163" y="3232150"/>
          <p14:tracePt t="2769" x="4348163" y="3251200"/>
          <p14:tracePt t="2785" x="4357688" y="3276600"/>
          <p14:tracePt t="2803" x="4367213" y="3286125"/>
          <p14:tracePt t="2818" x="4384675" y="3295650"/>
          <p14:tracePt t="2836" x="4402138" y="3313113"/>
          <p14:tracePt t="2852" x="4446588" y="3330575"/>
          <p14:tracePt t="2869" x="4491038" y="3340100"/>
          <p14:tracePt t="2886" x="4545013" y="3340100"/>
          <p14:tracePt t="2902" x="4625975" y="3330575"/>
          <p14:tracePt t="2919" x="4652963" y="3313113"/>
          <p14:tracePt t="2935" x="4660900" y="3286125"/>
          <p14:tracePt t="2952" x="4679950" y="3259138"/>
          <p14:tracePt t="2969" x="4687888" y="3241675"/>
          <p14:tracePt t="2986" x="4687888" y="3214688"/>
          <p14:tracePt t="3003" x="4687888" y="3197225"/>
          <p14:tracePt t="3019" x="4687888" y="3187700"/>
          <p14:tracePt t="3036" x="4687888" y="3179763"/>
          <p14:tracePt t="3052" x="4687888" y="3170238"/>
          <p14:tracePt t="3068" x="4687888" y="3160713"/>
          <p14:tracePt t="3136" x="4679950" y="3160713"/>
          <p14:tracePt t="3138" x="4670425" y="3160713"/>
          <p14:tracePt t="3142" x="4633913" y="3152775"/>
          <p14:tracePt t="3153" x="4581525" y="3143250"/>
          <p14:tracePt t="3171" x="4562475" y="3143250"/>
          <p14:tracePt t="3185" x="4510088" y="3143250"/>
          <p14:tracePt t="3203" x="4465638" y="3143250"/>
          <p14:tracePt t="3219" x="4411663" y="3143250"/>
          <p14:tracePt t="3236" x="4384675" y="3152775"/>
          <p14:tracePt t="3252" x="4357688" y="3170238"/>
          <p14:tracePt t="3269" x="4348163" y="3179763"/>
          <p14:tracePt t="3286" x="4340225" y="3205163"/>
          <p14:tracePt t="3303" x="4322763" y="3214688"/>
          <p14:tracePt t="3319" x="4322763" y="3241675"/>
          <p14:tracePt t="3336" x="4313238" y="3259138"/>
          <p14:tracePt t="3352" x="4313238" y="3276600"/>
          <p14:tracePt t="3352" x="4313238" y="3286125"/>
          <p14:tracePt t="3370" x="4313238" y="3313113"/>
          <p14:tracePt t="3386" x="4340225" y="3330575"/>
          <p14:tracePt t="3403" x="4357688" y="3357563"/>
          <p14:tracePt t="3419" x="4384675" y="3375025"/>
          <p14:tracePt t="3436" x="4456113" y="3394075"/>
          <p14:tracePt t="3453" x="4537075" y="3402013"/>
          <p14:tracePt t="3469" x="4625975" y="3402013"/>
          <p14:tracePt t="3486" x="4697413" y="3402013"/>
          <p14:tracePt t="3502" x="4751388" y="3394075"/>
          <p14:tracePt t="3519" x="4786313" y="3375025"/>
          <p14:tracePt t="3536" x="4813300" y="3367088"/>
          <p14:tracePt t="3552" x="4813300" y="3357563"/>
          <p14:tracePt t="3552" x="4822825" y="3357563"/>
          <p14:tracePt t="3570" x="4830763" y="3340100"/>
          <p14:tracePt t="3585" x="4830763" y="3330575"/>
          <p14:tracePt t="3602" x="4830763" y="3322638"/>
          <p14:tracePt t="3619" x="4830763" y="3313113"/>
          <p14:tracePt t="3636" x="4830763" y="3303588"/>
          <p14:tracePt t="3636" x="4830763" y="3295650"/>
          <p14:tracePt t="3654" x="4830763" y="3276600"/>
          <p14:tracePt t="3669" x="4830763" y="3268663"/>
          <p14:tracePt t="3686" x="4822825" y="3241675"/>
          <p14:tracePt t="3703" x="4803775" y="3214688"/>
          <p14:tracePt t="3719" x="4786313" y="3179763"/>
          <p14:tracePt t="3736" x="4759325" y="3160713"/>
          <p14:tracePt t="3752" x="4732338" y="3143250"/>
          <p14:tracePt t="3769" x="4705350" y="3125788"/>
          <p14:tracePt t="3786" x="4660900" y="3108325"/>
          <p14:tracePt t="3802" x="4616450" y="3098800"/>
          <p14:tracePt t="3820" x="4572000" y="3089275"/>
          <p14:tracePt t="3836" x="4518025" y="3089275"/>
          <p14:tracePt t="3853" x="4473575" y="3089275"/>
          <p14:tracePt t="3869" x="4438650" y="3089275"/>
          <p14:tracePt t="3887" x="4411663" y="3089275"/>
          <p14:tracePt t="3903" x="4394200" y="3089275"/>
          <p14:tracePt t="3919" x="4384675" y="3098800"/>
          <p14:tracePt t="3936" x="4367213" y="3116263"/>
          <p14:tracePt t="3953" x="4357688" y="3125788"/>
          <p14:tracePt t="3970" x="4357688" y="3133725"/>
          <p14:tracePt t="3986" x="4348163" y="3143250"/>
          <p14:tracePt t="4002" x="4340225" y="3160713"/>
          <p14:tracePt t="4023" x="4330700" y="3170238"/>
          <p14:tracePt t="4035" x="4330700" y="3197225"/>
          <p14:tracePt t="4053" x="4330700" y="3214688"/>
          <p14:tracePt t="4069" x="4330700" y="3224213"/>
          <p14:tracePt t="4165" x="4340225" y="3224213"/>
          <p14:tracePt t="4166" x="4348163" y="3224213"/>
          <p14:tracePt t="4172" x="4419600" y="3224213"/>
          <p14:tracePt t="4187" x="4465638" y="3214688"/>
          <p14:tracePt t="4203" x="4537075" y="3197225"/>
          <p14:tracePt t="4220" x="4581525" y="3179763"/>
          <p14:tracePt t="4236" x="4670425" y="3143250"/>
          <p14:tracePt t="4252" x="4741863" y="3125788"/>
          <p14:tracePt t="4269" x="4803775" y="3089275"/>
          <p14:tracePt t="4286" x="4867275" y="3054350"/>
          <p14:tracePt t="4303" x="4929188" y="3017838"/>
          <p14:tracePt t="4320" x="4965700" y="2990850"/>
          <p14:tracePt t="4336" x="4991100" y="2955925"/>
          <p14:tracePt t="4354" x="5000625" y="2938463"/>
          <p14:tracePt t="4369" x="5010150" y="2911475"/>
          <p14:tracePt t="4386" x="5027613" y="2901950"/>
          <p14:tracePt t="4403" x="5027613" y="2884488"/>
          <p14:tracePt t="4420" x="5037138" y="2867025"/>
          <p14:tracePt t="4436" x="5037138" y="2840038"/>
          <p14:tracePt t="4452" x="5037138" y="2830513"/>
          <p14:tracePt t="4469" x="5037138" y="2803525"/>
          <p14:tracePt t="4486" x="5037138" y="2795588"/>
          <p14:tracePt t="4503" x="5027613" y="2786063"/>
          <p14:tracePt t="4520" x="5027613" y="2776538"/>
          <p14:tracePt t="4536" x="5018088" y="2768600"/>
          <p14:tracePt t="4553" x="4973638" y="2759075"/>
          <p14:tracePt t="4569" x="4911725" y="2741613"/>
          <p14:tracePt t="4588" x="4848225" y="2741613"/>
          <p14:tracePt t="4602" x="4786313" y="2741613"/>
          <p14:tracePt t="4620" x="4714875" y="2741613"/>
          <p14:tracePt t="4637" x="4660900" y="2751138"/>
          <p14:tracePt t="4637" x="4652963" y="2751138"/>
          <p14:tracePt t="4654" x="4598988" y="2768600"/>
          <p14:tracePt t="4670" x="4562475" y="2786063"/>
          <p14:tracePt t="4686" x="4518025" y="2813050"/>
          <p14:tracePt t="4703" x="4483100" y="2847975"/>
          <p14:tracePt t="4719" x="4419600" y="2894013"/>
          <p14:tracePt t="4737" x="4367213" y="2928938"/>
          <p14:tracePt t="4754" x="4330700" y="2965450"/>
          <p14:tracePt t="4769" x="4303713" y="3009900"/>
          <p14:tracePt t="4787" x="4286250" y="3054350"/>
          <p14:tracePt t="4803" x="4259263" y="3108325"/>
          <p14:tracePt t="4819" x="4241800" y="3160713"/>
          <p14:tracePt t="4837" x="4232275" y="3197225"/>
          <p14:tracePt t="4853" x="4232275" y="3214688"/>
          <p14:tracePt t="4870" x="4232275" y="3241675"/>
          <p14:tracePt t="4886" x="4232275" y="3268663"/>
          <p14:tracePt t="4902" x="4232275" y="3286125"/>
          <p14:tracePt t="4920" x="4241800" y="3313113"/>
          <p14:tracePt t="4936" x="4251325" y="3330575"/>
          <p14:tracePt t="4953" x="4268788" y="3348038"/>
          <p14:tracePt t="4970" x="4276725" y="3357563"/>
          <p14:tracePt t="4986" x="4303713" y="3367088"/>
          <p14:tracePt t="5003" x="4330700" y="3384550"/>
          <p14:tracePt t="5020" x="4367213" y="3394075"/>
          <p14:tracePt t="5037" x="4446588" y="3411538"/>
          <p14:tracePt t="5053" x="4510088" y="3419475"/>
          <p14:tracePt t="5070" x="4572000" y="3419475"/>
          <p14:tracePt t="5087" x="4625975" y="3419475"/>
          <p14:tracePt t="5104" x="4679950" y="3419475"/>
          <p14:tracePt t="5121" x="4732338" y="3419475"/>
          <p14:tracePt t="5136" x="4795838" y="3402013"/>
          <p14:tracePt t="5154" x="4848225" y="3394075"/>
          <p14:tracePt t="5170" x="4894263" y="3375025"/>
          <p14:tracePt t="5187" x="4946650" y="3357563"/>
          <p14:tracePt t="5204" x="5010150" y="3322638"/>
          <p14:tracePt t="5220" x="5027613" y="3295650"/>
          <p14:tracePt t="5236" x="5072063" y="3259138"/>
          <p14:tracePt t="5253" x="5108575" y="3205163"/>
          <p14:tracePt t="5270" x="5143500" y="3152775"/>
          <p14:tracePt t="5287" x="5180013" y="3089275"/>
          <p14:tracePt t="5304" x="5197475" y="3009900"/>
          <p14:tracePt t="5320" x="5205413" y="2955925"/>
          <p14:tracePt t="5336" x="5205413" y="2894013"/>
          <p14:tracePt t="5354" x="5205413" y="2867025"/>
          <p14:tracePt t="5370" x="5197475" y="2840038"/>
          <p14:tracePt t="5386" x="5187950" y="2830513"/>
          <p14:tracePt t="5404" x="5153025" y="2822575"/>
          <p14:tracePt t="5420" x="5108575" y="2813050"/>
          <p14:tracePt t="5437" x="5054600" y="2803525"/>
          <p14:tracePt t="5453" x="4946650" y="2803525"/>
          <p14:tracePt t="5469" x="4875213" y="2795588"/>
          <p14:tracePt t="5488" x="4822825" y="2795588"/>
          <p14:tracePt t="5503" x="4768850" y="2795588"/>
          <p14:tracePt t="5521" x="4714875" y="2813050"/>
          <p14:tracePt t="5537" x="4660900" y="2830513"/>
          <p14:tracePt t="5553" x="4608513" y="2847975"/>
          <p14:tracePt t="5569" x="4554538" y="2867025"/>
          <p14:tracePt t="5586" x="4510088" y="2901950"/>
          <p14:tracePt t="5603" x="4483100" y="2938463"/>
          <p14:tracePt t="5620" x="4446588" y="2990850"/>
          <p14:tracePt t="5637" x="4429125" y="3044825"/>
          <p14:tracePt t="5654" x="4419600" y="3089275"/>
          <p14:tracePt t="5670" x="4411663" y="3143250"/>
          <p14:tracePt t="5688" x="4411663" y="3197225"/>
          <p14:tracePt t="5703" x="4419600" y="3251200"/>
          <p14:tracePt t="5703" x="4429125" y="3259138"/>
          <p14:tracePt t="5736" x="4438650" y="3295650"/>
          <p14:tracePt t="5737" x="4456113" y="3322638"/>
          <p14:tracePt t="5753" x="4473575" y="3340100"/>
          <p14:tracePt t="5772" x="4500563" y="3357563"/>
          <p14:tracePt t="5786" x="4518025" y="3367088"/>
          <p14:tracePt t="5803" x="4537075" y="3375025"/>
          <p14:tracePt t="5820" x="4589463" y="3394075"/>
          <p14:tracePt t="5837" x="4643438" y="3411538"/>
          <p14:tracePt t="5853" x="4705350" y="3429000"/>
          <p14:tracePt t="5872" x="4768850" y="3446463"/>
          <p14:tracePt t="5888" x="4867275" y="3446463"/>
          <p14:tracePt t="5904" x="4965700" y="3446463"/>
          <p14:tracePt t="5921" x="5045075" y="3438525"/>
          <p14:tracePt t="5936" x="5089525" y="3419475"/>
          <p14:tracePt t="5953" x="5143500" y="3384550"/>
          <p14:tracePt t="5971" x="5197475" y="3357563"/>
          <p14:tracePt t="5986" x="5232400" y="3322638"/>
          <p14:tracePt t="6004" x="5268913" y="3268663"/>
          <p14:tracePt t="6021" x="5286375" y="3224213"/>
          <p14:tracePt t="6036" x="5286375" y="3160713"/>
          <p14:tracePt t="6053" x="5286375" y="3116263"/>
          <p14:tracePt t="6071" x="5286375" y="3081338"/>
          <p14:tracePt t="6088" x="5276850" y="3062288"/>
          <p14:tracePt t="6104" x="5259388" y="3036888"/>
          <p14:tracePt t="6120" x="5224463" y="3017838"/>
          <p14:tracePt t="6137" x="5170488" y="2990850"/>
          <p14:tracePt t="6155" x="5099050" y="2965450"/>
          <p14:tracePt t="6155" x="5099050" y="2955925"/>
          <p14:tracePt t="6172" x="5027613" y="2938463"/>
          <p14:tracePt t="6187" x="4956175" y="2919413"/>
          <p14:tracePt t="6204" x="4884738" y="2911475"/>
          <p14:tracePt t="6220" x="4822825" y="2911475"/>
          <p14:tracePt t="6236" x="4751388" y="2911475"/>
          <p14:tracePt t="6255" x="4687888" y="2928938"/>
          <p14:tracePt t="6270" x="4608513" y="2973388"/>
          <p14:tracePt t="6287" x="4562475" y="3009900"/>
          <p14:tracePt t="6304" x="4500563" y="3062288"/>
          <p14:tracePt t="6321" x="4456113" y="3125788"/>
          <p14:tracePt t="6321" x="4456113" y="3133725"/>
          <p14:tracePt t="6340" x="4429125" y="3187700"/>
          <p14:tracePt t="6354" x="4419600" y="3224213"/>
          <p14:tracePt t="6370" x="4411663" y="3276600"/>
          <p14:tracePt t="6387" x="4411663" y="3313113"/>
          <p14:tracePt t="6403" x="4411663" y="3348038"/>
          <p14:tracePt t="6421" x="4419600" y="3357563"/>
          <p14:tracePt t="6437" x="4438650" y="3384550"/>
          <p14:tracePt t="6454" x="4456113" y="3402013"/>
          <p14:tracePt t="6469" x="4473575" y="3419475"/>
          <p14:tracePt t="6486" x="4491038" y="3429000"/>
          <p14:tracePt t="6502" x="4518025" y="3438525"/>
          <p14:tracePt t="6520" x="4581525" y="3455988"/>
          <p14:tracePt t="6537" x="4633913" y="3455988"/>
          <p14:tracePt t="6553" x="4687888" y="3465513"/>
          <p14:tracePt t="6570" x="4714875" y="3465513"/>
          <p14:tracePt t="6587" x="4732338" y="3465513"/>
          <p14:tracePt t="6604" x="4751388" y="3473450"/>
          <p14:tracePt t="6663" x="4751388" y="3482975"/>
          <p14:tracePt t="6667" x="4759325" y="3490913"/>
          <p14:tracePt t="6679" x="4776788" y="3527425"/>
          <p14:tracePt t="6681" x="4795838" y="3544888"/>
          <p14:tracePt t="6686" x="4848225" y="3616325"/>
          <p14:tracePt t="6704" x="4929188" y="3741738"/>
          <p14:tracePt t="6720" x="5000625" y="3822700"/>
          <p14:tracePt t="6737" x="5062538" y="3911600"/>
          <p14:tracePt t="6753" x="5108575" y="3990975"/>
          <p14:tracePt t="6795" x="5108575" y="4000500"/>
          <p14:tracePt t="6817" x="5108575" y="4010025"/>
          <p14:tracePt t="6821" x="5108575" y="4017963"/>
          <p14:tracePt t="6822" x="5108575" y="4027488"/>
          <p14:tracePt t="6839" x="5108575" y="4054475"/>
          <p14:tracePt t="6855" x="5108575" y="4062413"/>
          <p14:tracePt t="6872" x="5108575" y="4081463"/>
          <p14:tracePt t="6888" x="5108575" y="4098925"/>
          <p14:tracePt t="6905" x="5108575" y="4108450"/>
          <p14:tracePt t="6921" x="5108575" y="4116388"/>
          <p14:tracePt t="6938" x="5108575" y="4143375"/>
          <p14:tracePt t="6954" x="5116513" y="4160838"/>
          <p14:tracePt t="6988" x="5126038" y="4187825"/>
          <p14:tracePt t="6988" x="5126038" y="4197350"/>
          <p14:tracePt t="6990" x="5133975" y="4224338"/>
          <p14:tracePt t="7004" x="5143500" y="4295775"/>
          <p14:tracePt t="7022" x="5153025" y="4313238"/>
          <p14:tracePt t="7038" x="5160963" y="4330700"/>
          <p14:tracePt t="7055" x="0" y="0"/>
        </p14:tracePtLst>
        <p14:tracePtLst>
          <p14:tracePt t="7648" x="6116638" y="4625975"/>
          <p14:tracePt t="7712" x="6126163" y="4625975"/>
          <p14:tracePt t="7724" x="6126163" y="4608513"/>
          <p14:tracePt t="7784" x="6134100" y="4598988"/>
          <p14:tracePt t="7829" x="6143625" y="4598988"/>
          <p14:tracePt t="7832" x="6143625" y="4589463"/>
          <p14:tracePt t="7835" x="6161088" y="4572000"/>
          <p14:tracePt t="7843" x="6180138" y="4554538"/>
          <p14:tracePt t="7856" x="6205538" y="4518025"/>
          <p14:tracePt t="7856" x="6205538" y="4510088"/>
          <p14:tracePt t="7872" x="6224588" y="4491038"/>
          <p14:tracePt t="7904" x="6224588" y="4483100"/>
          <p14:tracePt t="7912" x="6224588" y="4473575"/>
          <p14:tracePt t="7949" x="6232525" y="4465638"/>
          <p14:tracePt t="7977" x="6242050" y="4456113"/>
          <p14:tracePt t="7989" x="6251575" y="4446588"/>
          <p14:tracePt t="7996" x="6259513" y="4446588"/>
          <p14:tracePt t="8013" x="6269038" y="4438650"/>
          <p14:tracePt t="8023" x="6286500" y="4429125"/>
          <p14:tracePt t="8039" x="6303963" y="4429125"/>
          <p14:tracePt t="8055" x="6330950" y="4429125"/>
          <p14:tracePt t="8072" x="6340475" y="4429125"/>
          <p14:tracePt t="8088" x="6367463" y="4429125"/>
          <p14:tracePt t="8105" x="6384925" y="4438650"/>
          <p14:tracePt t="8121" x="6402388" y="4446588"/>
          <p14:tracePt t="8139" x="6438900" y="4473575"/>
          <p14:tracePt t="8139" x="6438900" y="4483100"/>
          <p14:tracePt t="8156" x="6473825" y="4500563"/>
          <p14:tracePt t="8172" x="6510338" y="4527550"/>
          <p14:tracePt t="8189" x="6537325" y="4554538"/>
          <p14:tracePt t="8204" x="6562725" y="4572000"/>
          <p14:tracePt t="8222" x="6581775" y="4598988"/>
          <p14:tracePt t="8238" x="6608763" y="4616450"/>
          <p14:tracePt t="8254" x="6616700" y="4643438"/>
          <p14:tracePt t="8273" x="6626225" y="4660900"/>
          <p14:tracePt t="8289" x="6626225" y="4687888"/>
          <p14:tracePt t="8306" x="6626225" y="4714875"/>
          <p14:tracePt t="8322" x="6626225" y="4741863"/>
          <p14:tracePt t="8338" x="6599238" y="4786313"/>
          <p14:tracePt t="8355" x="6572250" y="4840288"/>
          <p14:tracePt t="8372" x="6545263" y="4867275"/>
          <p14:tracePt t="8372" x="6537325" y="4875213"/>
          <p14:tracePt t="8389" x="6510338" y="4902200"/>
          <p14:tracePt t="8405" x="6438900" y="4929188"/>
          <p14:tracePt t="8421" x="6375400" y="4929188"/>
          <p14:tracePt t="8437" x="6259513" y="4919663"/>
          <p14:tracePt t="8455" x="6134100" y="4884738"/>
          <p14:tracePt t="8472" x="6018213" y="4840288"/>
          <p14:tracePt t="8487" x="5911850" y="4795838"/>
          <p14:tracePt t="8505" x="5857875" y="4768850"/>
          <p14:tracePt t="8539" x="5857875" y="4759325"/>
          <p14:tracePt t="8539" x="5848350" y="4759325"/>
          <p14:tracePt t="8554" x="5848350" y="4751388"/>
          <p14:tracePt t="8570" x="5840413" y="4724400"/>
          <p14:tracePt t="8587" x="5840413" y="4687888"/>
          <p14:tracePt t="8604" x="5840413" y="4625975"/>
          <p14:tracePt t="8621" x="5857875" y="4581525"/>
          <p14:tracePt t="8637" x="5867400" y="4537075"/>
          <p14:tracePt t="8637" x="5875338" y="4527550"/>
          <p14:tracePt t="8654" x="5894388" y="4500563"/>
          <p14:tracePt t="8672" x="5902325" y="4483100"/>
          <p14:tracePt t="8688" x="5911850" y="4473575"/>
          <p14:tracePt t="8705" x="5919788" y="4465638"/>
          <p14:tracePt t="8721" x="5991225" y="4456113"/>
          <p14:tracePt t="8737" x="6054725" y="4456113"/>
          <p14:tracePt t="8755" x="6134100" y="4465638"/>
          <p14:tracePt t="8771" x="6242050" y="4483100"/>
          <p14:tracePt t="8771" x="6251575" y="4491038"/>
          <p14:tracePt t="8788" x="6375400" y="4527550"/>
          <p14:tracePt t="8805" x="6483350" y="4562475"/>
          <p14:tracePt t="8821" x="6562725" y="4589463"/>
          <p14:tracePt t="8839" x="6581775" y="4598988"/>
          <p14:tracePt t="8883" x="6581775" y="4608513"/>
          <p14:tracePt t="8891" x="6581775" y="4616450"/>
          <p14:tracePt t="8899" x="6581775" y="4625975"/>
          <p14:tracePt t="8907" x="6581775" y="4660900"/>
          <p14:tracePt t="8921" x="6581775" y="4687888"/>
          <p14:tracePt t="8938" x="6562725" y="4724400"/>
          <p14:tracePt t="8955" x="6500813" y="4776788"/>
          <p14:tracePt t="8971" x="6419850" y="4795838"/>
          <p14:tracePt t="8989" x="6330950" y="4813300"/>
          <p14:tracePt t="9005" x="6251575" y="4822825"/>
          <p14:tracePt t="9021" x="6188075" y="4822825"/>
          <p14:tracePt t="9021" x="6180138" y="4822825"/>
          <p14:tracePt t="9039" x="6126163" y="4822825"/>
          <p14:tracePt t="9055" x="6062663" y="4822825"/>
          <p14:tracePt t="9071" x="6000750" y="4813300"/>
          <p14:tracePt t="9088" x="5956300" y="4803775"/>
          <p14:tracePt t="9105" x="5938838" y="4803775"/>
          <p14:tracePt t="9142" x="5929313" y="4803775"/>
          <p14:tracePt t="9155" x="5929313" y="4795838"/>
          <p14:tracePt t="9156" x="5919788" y="4795838"/>
          <p14:tracePt t="9171" x="5911850" y="4795838"/>
          <p14:tracePt t="9302" x="5911850" y="4786313"/>
          <p14:tracePt t="9322" x="5911850" y="4776788"/>
          <p14:tracePt t="9334" x="5919788" y="4776788"/>
          <p14:tracePt t="9346" x="5919788" y="4768850"/>
          <p14:tracePt t="9353" x="5929313" y="4768850"/>
          <p14:tracePt t="9360" x="5938838" y="4768850"/>
          <p14:tracePt t="9371" x="5946775" y="4759325"/>
          <p14:tracePt t="9418" x="5956300" y="4759325"/>
          <p14:tracePt t="9430" x="5956300" y="4751388"/>
          <p14:tracePt t="9439" x="5965825" y="4751388"/>
          <p14:tracePt t="9521" x="5973763" y="4751388"/>
          <p14:tracePt t="9713" x="5983288" y="4751388"/>
          <p14:tracePt t="9721" x="6000750" y="4751388"/>
          <p14:tracePt t="9728" x="6027738" y="4759325"/>
          <p14:tracePt t="9738" x="6081713" y="4768850"/>
          <p14:tracePt t="9755" x="6116638" y="4786313"/>
          <p14:tracePt t="9772" x="6153150" y="4786313"/>
          <p14:tracePt t="9789" x="6188075" y="4795838"/>
          <p14:tracePt t="9807" x="6197600" y="4795838"/>
          <p14:tracePt t="9822" x="6224588" y="4795838"/>
          <p14:tracePt t="9839" x="6259513" y="4803775"/>
          <p14:tracePt t="9855" x="6296025" y="4813300"/>
          <p14:tracePt t="9872" x="6348413" y="4822825"/>
          <p14:tracePt t="9889" x="6402388" y="4830763"/>
          <p14:tracePt t="9905" x="6465888" y="4848225"/>
          <p14:tracePt t="9922" x="6510338" y="4848225"/>
          <p14:tracePt t="9940" x="6545263" y="4857750"/>
          <p14:tracePt t="9956" x="6581775" y="4867275"/>
          <p14:tracePt t="9956" x="6589713" y="4867275"/>
          <p14:tracePt t="9973" x="6643688" y="4875213"/>
          <p14:tracePt t="9989" x="6680200" y="4884738"/>
          <p14:tracePt t="10006" x="6705600" y="4894263"/>
          <p14:tracePt t="10023" x="6715125" y="4894263"/>
          <p14:tracePt t="10132" x="6724650" y="4894263"/>
          <p14:tracePt t="10153" x="6732588" y="4894263"/>
          <p14:tracePt t="10245" x="6715125" y="4894263"/>
          <p14:tracePt t="10246" x="6688138" y="4884738"/>
          <p14:tracePt t="10262" x="6643688" y="4867275"/>
          <p14:tracePt t="10262" x="6537325" y="4840288"/>
          <p14:tracePt t="10272" x="6367463" y="4822825"/>
          <p14:tracePt t="10289" x="6215063" y="4795838"/>
          <p14:tracePt t="10306" x="6072188" y="4776788"/>
          <p14:tracePt t="10306" x="6045200" y="4776788"/>
          <p14:tracePt t="10322" x="5956300" y="4776788"/>
          <p14:tracePt t="10339" x="5875338" y="4776788"/>
          <p14:tracePt t="10355" x="5822950" y="4776788"/>
          <p14:tracePt t="10373" x="5776913" y="4776788"/>
          <p14:tracePt t="10389" x="5732463" y="4776788"/>
          <p14:tracePt t="10405" x="5697538" y="4776788"/>
          <p14:tracePt t="10508" x="5697538" y="4768850"/>
          <p14:tracePt t="10529" x="5715000" y="4759325"/>
          <p14:tracePt t="10529" x="5724525" y="4759325"/>
          <p14:tracePt t="10544" x="5732463" y="4751388"/>
          <p14:tracePt t="10545" x="5751513" y="4751388"/>
          <p14:tracePt t="10555" x="5786438" y="4741863"/>
          <p14:tracePt t="10572" x="5822950" y="4741863"/>
          <p14:tracePt t="10589" x="5840413" y="4741863"/>
          <p14:tracePt t="10606" x="5867400" y="4741863"/>
          <p14:tracePt t="10622" x="5875338" y="4741863"/>
          <p14:tracePt t="10639" x="5884863" y="4741863"/>
          <p14:tracePt t="10656" x="5902325" y="4741863"/>
          <p14:tracePt t="10674" x="5938838" y="4759325"/>
          <p14:tracePt t="10706" x="5983288" y="4786313"/>
          <p14:tracePt t="10707" x="6027738" y="4795838"/>
          <p14:tracePt t="10722" x="6062663" y="4813300"/>
          <p14:tracePt t="10740" x="6089650" y="4822825"/>
          <p14:tracePt t="10756" x="6116638" y="4830763"/>
          <p14:tracePt t="10772" x="6143625" y="4830763"/>
          <p14:tracePt t="10789" x="6170613" y="4830763"/>
          <p14:tracePt t="10804" x="6197600" y="4830763"/>
          <p14:tracePt t="10822" x="6215063" y="4830763"/>
          <p14:tracePt t="10838" x="6232525" y="4830763"/>
          <p14:tracePt t="10854" x="6242050" y="4822825"/>
          <p14:tracePt t="10895" x="6251575" y="4822825"/>
          <p14:tracePt t="10907" x="6251575" y="4813300"/>
          <p14:tracePt t="10927" x="6259513" y="4813300"/>
          <p14:tracePt t="10951" x="6269038" y="4803775"/>
          <p14:tracePt t="10971" x="6276975" y="4803775"/>
          <p14:tracePt t="10976" x="6276975" y="4795838"/>
          <p14:tracePt t="10979" x="6296025" y="4795838"/>
          <p14:tracePt t="10988" x="6303963" y="4776788"/>
          <p14:tracePt t="11036" x="6313488" y="4768850"/>
          <p14:tracePt t="11049" x="6323013" y="4768850"/>
          <p14:tracePt t="11055" x="6330950" y="4759325"/>
          <p14:tracePt t="11079" x="6340475" y="4751388"/>
          <p14:tracePt t="11103" x="6357938" y="4741863"/>
          <p14:tracePt t="11111" x="6367463" y="4724400"/>
          <p14:tracePt t="11111" x="6384925" y="4705350"/>
          <p14:tracePt t="11122" x="6402388" y="4697413"/>
          <p14:tracePt t="11138" x="6411913" y="4679950"/>
          <p14:tracePt t="11155" x="6411913" y="4670425"/>
          <p14:tracePt t="11172" x="6419850" y="4670425"/>
          <p14:tracePt t="11208" x="6419850" y="4660900"/>
          <p14:tracePt t="11228" x="6419850" y="4652963"/>
          <p14:tracePt t="11229" x="6429375" y="4643438"/>
          <p14:tracePt t="11239" x="6438900" y="4633913"/>
          <p14:tracePt t="11256" x="6446838" y="4616450"/>
          <p14:tracePt t="11273" x="6456363" y="4589463"/>
          <p14:tracePt t="11289" x="6473825" y="4562475"/>
          <p14:tracePt t="11307" x="6491288" y="4554538"/>
          <p14:tracePt t="11323" x="6500813" y="4537075"/>
          <p14:tracePt t="11339" x="6500813" y="4527550"/>
          <p14:tracePt t="11355" x="6510338" y="4527550"/>
          <p14:tracePt t="11618" x="6510338" y="4518025"/>
          <p14:tracePt t="11626" x="6518275" y="4510088"/>
          <p14:tracePt t="11638" x="6527800" y="4500563"/>
          <p14:tracePt t="11640" x="6545263" y="4473575"/>
          <p14:tracePt t="11656" x="6554788" y="4446588"/>
          <p14:tracePt t="12426" x="6554788" y="4456113"/>
          <p14:tracePt t="12434" x="6554788" y="4465638"/>
          <p14:tracePt t="12434" x="6554788" y="4473575"/>
          <p14:tracePt t="12449" x="0" y="0"/>
        </p14:tracePtLst>
        <p14:tracePtLst>
          <p14:tracePt t="16489" x="6116638" y="3384550"/>
          <p14:tracePt t="16548" x="6126163" y="3384550"/>
          <p14:tracePt t="16621" x="6134100" y="3384550"/>
          <p14:tracePt t="16644" x="6134100" y="3375025"/>
          <p14:tracePt t="16648" x="6143625" y="3375025"/>
          <p14:tracePt t="16650" x="6180138" y="3375025"/>
          <p14:tracePt t="16660" x="6232525" y="3384550"/>
          <p14:tracePt t="16660" x="6251575" y="3394075"/>
          <p14:tracePt t="16676" x="6296025" y="3419475"/>
          <p14:tracePt t="16694" x="6340475" y="3438525"/>
          <p14:tracePt t="16709" x="6375400" y="3465513"/>
          <p14:tracePt t="16730" x="6411913" y="3490913"/>
          <p14:tracePt t="16730" x="6419850" y="3490913"/>
          <p14:tracePt t="16746" x="6473825" y="3527425"/>
          <p14:tracePt t="16760" x="6527800" y="3571875"/>
          <p14:tracePt t="16776" x="6589713" y="3616325"/>
          <p14:tracePt t="16776" x="6589713" y="3625850"/>
          <p14:tracePt t="16794" x="6616700" y="3652838"/>
          <p14:tracePt t="16810" x="6643688" y="3687763"/>
          <p14:tracePt t="16826" x="6670675" y="3741738"/>
          <p14:tracePt t="16848" x="6680200" y="3776663"/>
          <p14:tracePt t="16859" x="6705600" y="3830638"/>
          <p14:tracePt t="16859" x="6705600" y="3840163"/>
          <p14:tracePt t="16876" x="6724650" y="3902075"/>
          <p14:tracePt t="16892" x="6724650" y="3956050"/>
          <p14:tracePt t="16909" x="6724650" y="4010025"/>
          <p14:tracePt t="16925" x="6680200" y="4116388"/>
          <p14:tracePt t="16942" x="6626225" y="4170363"/>
          <p14:tracePt t="16959" x="6572250" y="4224338"/>
          <p14:tracePt t="16975" x="6518275" y="4259263"/>
          <p14:tracePt t="16992" x="6465888" y="4295775"/>
          <p14:tracePt t="17009" x="6411913" y="4303713"/>
          <p14:tracePt t="17025" x="6367463" y="4313238"/>
          <p14:tracePt t="17043" x="6323013" y="4313238"/>
          <p14:tracePt t="17059" x="6259513" y="4313238"/>
          <p14:tracePt t="17076" x="6215063" y="4313238"/>
          <p14:tracePt t="17091" x="6161088" y="4313238"/>
          <p14:tracePt t="17108" x="6108700" y="4303713"/>
          <p14:tracePt t="17126" x="6054725" y="4286250"/>
          <p14:tracePt t="17142" x="6027738" y="4268788"/>
          <p14:tracePt t="17142" x="6010275" y="4259263"/>
          <p14:tracePt t="17162" x="5991225" y="4251325"/>
          <p14:tracePt t="17175" x="5965825" y="4232275"/>
          <p14:tracePt t="17192" x="5919788" y="4205288"/>
          <p14:tracePt t="17208" x="5848350" y="4116388"/>
          <p14:tracePt t="17227" x="5822950" y="4037013"/>
          <p14:tracePt t="17243" x="5813425" y="3956050"/>
          <p14:tracePt t="17259" x="5803900" y="3884613"/>
          <p14:tracePt t="17275" x="5803900" y="3830638"/>
          <p14:tracePt t="17292" x="5803900" y="3795713"/>
          <p14:tracePt t="17309" x="5803900" y="3759200"/>
          <p14:tracePt t="17326" x="5803900" y="3732213"/>
          <p14:tracePt t="17342" x="5822950" y="3687763"/>
          <p14:tracePt t="17360" x="5830888" y="3670300"/>
          <p14:tracePt t="17376" x="5884863" y="3633788"/>
          <p14:tracePt t="17392" x="5946775" y="3616325"/>
          <p14:tracePt t="17408" x="6018213" y="3598863"/>
          <p14:tracePt t="17425" x="6072188" y="3589338"/>
          <p14:tracePt t="17443" x="6116638" y="3581400"/>
          <p14:tracePt t="17459" x="6170613" y="3571875"/>
          <p14:tracePt t="17477" x="6224588" y="3571875"/>
          <p14:tracePt t="17492" x="6296025" y="3571875"/>
          <p14:tracePt t="17508" x="6394450" y="3598863"/>
          <p14:tracePt t="17526" x="6473825" y="3616325"/>
          <p14:tracePt t="17543" x="6562725" y="3652838"/>
          <p14:tracePt t="17560" x="6634163" y="3679825"/>
          <p14:tracePt t="17576" x="6670675" y="3697288"/>
          <p14:tracePt t="17592" x="6688138" y="3705225"/>
          <p14:tracePt t="17609" x="6705600" y="3724275"/>
          <p14:tracePt t="17625" x="6724650" y="3751263"/>
          <p14:tracePt t="17658" x="6732588" y="3786188"/>
          <p14:tracePt t="17660" x="6742113" y="3822700"/>
          <p14:tracePt t="17675" x="6751638" y="3857625"/>
          <p14:tracePt t="17694" x="6751638" y="3911600"/>
          <p14:tracePt t="17708" x="6742113" y="3956050"/>
          <p14:tracePt t="17726" x="6724650" y="3990975"/>
          <p14:tracePt t="17742" x="6715125" y="4027488"/>
          <p14:tracePt t="17758" x="6688138" y="4071938"/>
          <p14:tracePt t="17775" x="6661150" y="4108450"/>
          <p14:tracePt t="17791" x="6634163" y="4152900"/>
          <p14:tracePt t="17810" x="6608763" y="4170363"/>
          <p14:tracePt t="17826" x="6554788" y="4187825"/>
          <p14:tracePt t="17844" x="6483350" y="4205288"/>
          <p14:tracePt t="17859" x="6411913" y="4205288"/>
          <p14:tracePt t="17875" x="6348413" y="4205288"/>
          <p14:tracePt t="17893" x="6286500" y="4205288"/>
          <p14:tracePt t="17909" x="6232525" y="4205288"/>
          <p14:tracePt t="17909" x="6224588" y="4205288"/>
          <p14:tracePt t="17927" x="6180138" y="4205288"/>
          <p14:tracePt t="17942" x="6116638" y="4205288"/>
          <p14:tracePt t="17959" x="6072188" y="4197350"/>
          <p14:tracePt t="17976" x="6018213" y="4187825"/>
          <p14:tracePt t="17992" x="5983288" y="4187825"/>
          <p14:tracePt t="18010" x="5965825" y="4170363"/>
          <p14:tracePt t="18025" x="5929313" y="4143375"/>
          <p14:tracePt t="18043" x="5902325" y="4108450"/>
          <p14:tracePt t="18059" x="5884863" y="4044950"/>
          <p14:tracePt t="18076" x="5884863" y="3990975"/>
          <p14:tracePt t="18092" x="5884863" y="3946525"/>
          <p14:tracePt t="18109" x="5884863" y="3894138"/>
          <p14:tracePt t="18126" x="5911850" y="3857625"/>
          <p14:tracePt t="18142" x="5946775" y="3830638"/>
          <p14:tracePt t="18160" x="5983288" y="3803650"/>
          <p14:tracePt t="18176" x="6027738" y="3776663"/>
          <p14:tracePt t="18193" x="6081713" y="3759200"/>
          <p14:tracePt t="18210" x="6153150" y="3741738"/>
          <p14:tracePt t="18226" x="6205538" y="3741738"/>
          <p14:tracePt t="18242" x="6242050" y="3732213"/>
          <p14:tracePt t="18260" x="6269038" y="3732213"/>
          <p14:tracePt t="18275" x="6286500" y="3732213"/>
          <p14:tracePt t="18292" x="6313488" y="3732213"/>
          <p14:tracePt t="18309" x="6340475" y="3732213"/>
          <p14:tracePt t="18325" x="6375400" y="3732213"/>
          <p14:tracePt t="18342" x="6411913" y="3759200"/>
          <p14:tracePt t="18359" x="6465888" y="3776663"/>
          <p14:tracePt t="18376" x="6510338" y="3803650"/>
          <p14:tracePt t="18393" x="6554788" y="3830638"/>
          <p14:tracePt t="18411" x="6616700" y="3867150"/>
          <p14:tracePt t="18426" x="6643688" y="3894138"/>
          <p14:tracePt t="18442" x="6653213" y="3902075"/>
          <p14:tracePt t="18459" x="6661150" y="3911600"/>
          <p14:tracePt t="18476" x="6670675" y="3938588"/>
          <p14:tracePt t="18494" x="6680200" y="3983038"/>
          <p14:tracePt t="18509" x="6680200" y="4054475"/>
          <p14:tracePt t="18526" x="6680200" y="4108450"/>
          <p14:tracePt t="18544" x="6680200" y="4160838"/>
          <p14:tracePt t="18559" x="6670675" y="4214813"/>
          <p14:tracePt t="18576" x="6653213" y="4259263"/>
          <p14:tracePt t="18592" x="6616700" y="4303713"/>
          <p14:tracePt t="18610" x="6581775" y="4340225"/>
          <p14:tracePt t="18642" x="6537325" y="4348163"/>
          <p14:tracePt t="18643" x="6473825" y="4357688"/>
          <p14:tracePt t="18662" x="6394450" y="4357688"/>
          <p14:tracePt t="18676" x="6303963" y="4357688"/>
          <p14:tracePt t="18692" x="6232525" y="4348163"/>
          <p14:tracePt t="18710" x="6188075" y="4330700"/>
          <p14:tracePt t="18726" x="6134100" y="4303713"/>
          <p14:tracePt t="18743" x="6081713" y="4276725"/>
          <p14:tracePt t="18759" x="6010275" y="4232275"/>
          <p14:tracePt t="18776" x="5973763" y="4197350"/>
          <p14:tracePt t="18792" x="5938838" y="4170363"/>
          <p14:tracePt t="18808" x="5902325" y="4125913"/>
          <p14:tracePt t="18826" x="5884863" y="4081463"/>
          <p14:tracePt t="18842" x="5884863" y="4044950"/>
          <p14:tracePt t="18860" x="5884863" y="3990975"/>
          <p14:tracePt t="18876" x="5902325" y="3929063"/>
          <p14:tracePt t="18893" x="5956300" y="3884613"/>
          <p14:tracePt t="18910" x="6010275" y="3848100"/>
          <p14:tracePt t="18926" x="6045200" y="3840163"/>
          <p14:tracePt t="18943" x="6099175" y="3813175"/>
          <p14:tracePt t="18960" x="6153150" y="3786188"/>
          <p14:tracePt t="18976" x="6188075" y="3768725"/>
          <p14:tracePt t="18976" x="6197600" y="3759200"/>
          <p14:tracePt t="18993" x="6242050" y="3741738"/>
          <p14:tracePt t="19012" x="6276975" y="3741738"/>
          <p14:tracePt t="19026" x="6313488" y="3732213"/>
          <p14:tracePt t="19043" x="6330950" y="3724275"/>
          <p14:tracePt t="19085" x="6340475" y="3724275"/>
          <p14:tracePt t="19097" x="6348413" y="3724275"/>
          <p14:tracePt t="19114" x="6357938" y="3724275"/>
          <p14:tracePt t="19124" x="6367463" y="3732213"/>
          <p14:tracePt t="19132" x="6402388" y="3741738"/>
          <p14:tracePt t="19142" x="6429375" y="3759200"/>
          <p14:tracePt t="19142" x="6429375" y="3768725"/>
          <p14:tracePt t="19161" x="6456363" y="3786188"/>
          <p14:tracePt t="19176" x="6491288" y="3822700"/>
          <p14:tracePt t="19193" x="6510338" y="3848100"/>
          <p14:tracePt t="19210" x="6527800" y="3875088"/>
          <p14:tracePt t="19227" x="6545263" y="3911600"/>
          <p14:tracePt t="19243" x="6545263" y="3929063"/>
          <p14:tracePt t="19260" x="6554788" y="3965575"/>
          <p14:tracePt t="19277" x="6554788" y="3990975"/>
          <p14:tracePt t="19293" x="6554788" y="4027488"/>
          <p14:tracePt t="19293" x="6554788" y="4037013"/>
          <p14:tracePt t="19314" x="6545263" y="4054475"/>
          <p14:tracePt t="19326" x="6527800" y="4081463"/>
          <p14:tracePt t="19343" x="6456363" y="4133850"/>
          <p14:tracePt t="19376" x="6411913" y="4152900"/>
          <p14:tracePt t="19377" x="6367463" y="4160838"/>
          <p14:tracePt t="19394" x="6330950" y="4170363"/>
          <p14:tracePt t="19409" x="6286500" y="4170363"/>
          <p14:tracePt t="19409" x="6276975" y="4170363"/>
          <p14:tracePt t="19432" x="6242050" y="4170363"/>
          <p14:tracePt t="19443" x="6188075" y="4170363"/>
          <p14:tracePt t="19459" x="6134100" y="4170363"/>
          <p14:tracePt t="19478" x="6081713" y="4170363"/>
          <p14:tracePt t="19493" x="6037263" y="4152900"/>
          <p14:tracePt t="19510" x="6000750" y="4133850"/>
          <p14:tracePt t="19525" x="5973763" y="4125913"/>
          <p14:tracePt t="19543" x="5973763" y="4116388"/>
          <p14:tracePt t="19559" x="5946775" y="4089400"/>
          <p14:tracePt t="19575" x="5929313" y="4037013"/>
          <p14:tracePt t="19591" x="5919788" y="3990975"/>
          <p14:tracePt t="19608" x="5919788" y="3946525"/>
          <p14:tracePt t="19624" x="5919788" y="3902075"/>
          <p14:tracePt t="19642" x="5919788" y="3875088"/>
          <p14:tracePt t="19659" x="5919788" y="3830638"/>
          <p14:tracePt t="19675" x="5938838" y="3795713"/>
          <p14:tracePt t="19692" x="5956300" y="3768725"/>
          <p14:tracePt t="19709" x="5983288" y="3751263"/>
          <p14:tracePt t="19725" x="6018213" y="3741738"/>
          <p14:tracePt t="19743" x="6045200" y="3724275"/>
          <p14:tracePt t="19760" x="6099175" y="3714750"/>
          <p14:tracePt t="19776" x="6205538" y="3705225"/>
          <p14:tracePt t="19794" x="6259513" y="3705225"/>
          <p14:tracePt t="19810" x="6313488" y="3705225"/>
          <p14:tracePt t="19827" x="6357938" y="3705225"/>
          <p14:tracePt t="19844" x="6384925" y="3714750"/>
          <p14:tracePt t="19860" x="6411913" y="3724275"/>
          <p14:tracePt t="19892" x="6438900" y="3732213"/>
          <p14:tracePt t="19893" x="6456363" y="3741738"/>
          <p14:tracePt t="19910" x="6483350" y="3768725"/>
          <p14:tracePt t="19927" x="6500813" y="3786188"/>
          <p14:tracePt t="19943" x="6545263" y="3830638"/>
          <p14:tracePt t="19961" x="6572250" y="3867150"/>
          <p14:tracePt t="19976" x="6599238" y="3911600"/>
          <p14:tracePt t="19993" x="6616700" y="3946525"/>
          <p14:tracePt t="20010" x="6634163" y="4000500"/>
          <p14:tracePt t="20026" x="6661150" y="4054475"/>
          <p14:tracePt t="20045" x="6661150" y="4089400"/>
          <p14:tracePt t="20060" x="6670675" y="4125913"/>
          <p14:tracePt t="20077" x="6670675" y="4160838"/>
          <p14:tracePt t="20094" x="6670675" y="4205288"/>
          <p14:tracePt t="20110" x="6626225" y="4241800"/>
          <p14:tracePt t="20127" x="6537325" y="4286250"/>
          <p14:tracePt t="20144" x="6446838" y="4322763"/>
          <p14:tracePt t="20163" x="6357938" y="4348163"/>
          <p14:tracePt t="20177" x="6269038" y="4375150"/>
          <p14:tracePt t="20193" x="6188075" y="4384675"/>
          <p14:tracePt t="20193" x="6180138" y="4384675"/>
          <p14:tracePt t="20213" x="6126163" y="4394200"/>
          <p14:tracePt t="20226" x="6045200" y="4394200"/>
          <p14:tracePt t="20244" x="6000750" y="4394200"/>
          <p14:tracePt t="20260" x="5956300" y="4357688"/>
          <p14:tracePt t="20276" x="5894388" y="4313238"/>
          <p14:tracePt t="20294" x="5848350" y="4232275"/>
          <p14:tracePt t="20310" x="5813425" y="4160838"/>
          <p14:tracePt t="20310" x="5813425" y="4152900"/>
          <p14:tracePt t="20328" x="5776913" y="4098925"/>
          <p14:tracePt t="20344" x="5768975" y="4027488"/>
          <p14:tracePt t="20361" x="5768975" y="3990975"/>
          <p14:tracePt t="20376" x="5768975" y="3956050"/>
          <p14:tracePt t="20394" x="5768975" y="3919538"/>
          <p14:tracePt t="20411" x="5795963" y="3884613"/>
          <p14:tracePt t="20427" x="5830888" y="3830638"/>
          <p14:tracePt t="20444" x="5848350" y="3813175"/>
          <p14:tracePt t="20461" x="5875338" y="3786188"/>
          <p14:tracePt t="20477" x="5894388" y="3776663"/>
          <p14:tracePt t="20494" x="5911850" y="3759200"/>
          <p14:tracePt t="20509" x="5938838" y="3751263"/>
          <p14:tracePt t="20527" x="5946775" y="3751263"/>
          <p14:tracePt t="20544" x="5965825" y="3741738"/>
          <p14:tracePt t="20560" x="5991225" y="3732213"/>
          <p14:tracePt t="20577" x="6018213" y="3724275"/>
          <p14:tracePt t="20593" x="6045200" y="3724275"/>
          <p14:tracePt t="20627" x="6062663" y="3724275"/>
          <p14:tracePt t="20627" x="6081713" y="3724275"/>
          <p14:tracePt t="20644" x="6108700" y="3724275"/>
          <p14:tracePt t="20644" x="6116638" y="3724275"/>
          <p14:tracePt t="20663" x="6134100" y="3732213"/>
          <p14:tracePt t="20677" x="6161088" y="3741738"/>
          <p14:tracePt t="20694" x="6180138" y="3751263"/>
          <p14:tracePt t="20710" x="6205538" y="3776663"/>
          <p14:tracePt t="20727" x="6224588" y="3786188"/>
          <p14:tracePt t="20743" x="6242050" y="3813175"/>
          <p14:tracePt t="20761" x="6269038" y="3830638"/>
          <p14:tracePt t="20777" x="6296025" y="3848100"/>
          <p14:tracePt t="20794" x="6313488" y="3867150"/>
          <p14:tracePt t="20811" x="6330950" y="3894138"/>
          <p14:tracePt t="20826" x="6348413" y="3911600"/>
          <p14:tracePt t="20843" x="6367463" y="3938588"/>
          <p14:tracePt t="20861" x="6375400" y="3965575"/>
          <p14:tracePt t="20894" x="6384925" y="3983038"/>
          <p14:tracePt t="20894" x="6384925" y="3990975"/>
          <p14:tracePt t="20895" x="6394450" y="4017963"/>
          <p14:tracePt t="20911" x="6402388" y="4044950"/>
          <p14:tracePt t="20928" x="6411913" y="4071938"/>
          <p14:tracePt t="20944" x="6411913" y="4089400"/>
          <p14:tracePt t="20961" x="6411913" y="4116388"/>
          <p14:tracePt t="20977" x="6402388" y="4143375"/>
          <p14:tracePt t="20995" x="6384925" y="4152900"/>
          <p14:tracePt t="21011" x="6340475" y="4179888"/>
          <p14:tracePt t="21028" x="6296025" y="4187825"/>
          <p14:tracePt t="21043" x="6259513" y="4205288"/>
          <p14:tracePt t="21061" x="6224588" y="4205288"/>
          <p14:tracePt t="21077" x="6188075" y="4205288"/>
          <p14:tracePt t="21077" x="6180138" y="4205288"/>
          <p14:tracePt t="21096" x="6153150" y="4205288"/>
          <p14:tracePt t="21111" x="6126163" y="4197350"/>
          <p14:tracePt t="21144" x="6099175" y="4197350"/>
          <p14:tracePt t="21144" x="6099175" y="4187825"/>
          <p14:tracePt t="21146" x="6062663" y="4179888"/>
          <p14:tracePt t="21162" x="6037263" y="4160838"/>
          <p14:tracePt t="21162" x="6027738" y="4152900"/>
          <p14:tracePt t="21179" x="5991225" y="4125913"/>
          <p14:tracePt t="21195" x="5938838" y="4081463"/>
          <p14:tracePt t="21212" x="5911850" y="4027488"/>
          <p14:tracePt t="21229" x="5875338" y="3973513"/>
          <p14:tracePt t="21244" x="5867400" y="3902075"/>
          <p14:tracePt t="21244" x="5857875" y="3894138"/>
          <p14:tracePt t="21262" x="5857875" y="3822700"/>
          <p14:tracePt t="21277" x="5884863" y="3751263"/>
          <p14:tracePt t="21294" x="5929313" y="3697288"/>
          <p14:tracePt t="21312" x="5965825" y="3660775"/>
          <p14:tracePt t="21327" x="6027738" y="3633788"/>
          <p14:tracePt t="21344" x="6081713" y="3616325"/>
          <p14:tracePt t="21360" x="6143625" y="3608388"/>
          <p14:tracePt t="21377" x="6215063" y="3608388"/>
          <p14:tracePt t="21395" x="6286500" y="3608388"/>
          <p14:tracePt t="21410" x="6367463" y="3608388"/>
          <p14:tracePt t="21428" x="6429375" y="3608388"/>
          <p14:tracePt t="21445" x="6483350" y="3625850"/>
          <p14:tracePt t="21445" x="6500813" y="3625850"/>
          <p14:tracePt t="21462" x="6545263" y="3625850"/>
          <p14:tracePt t="21477" x="6608763" y="3652838"/>
          <p14:tracePt t="21494" x="6643688" y="3660775"/>
          <p14:tracePt t="21511" x="6661150" y="3687763"/>
          <p14:tracePt t="21527" x="6688138" y="3705225"/>
          <p14:tracePt t="21545" x="6705600" y="3732213"/>
          <p14:tracePt t="21561" x="6724650" y="3768725"/>
          <p14:tracePt t="21577" x="6724650" y="3840163"/>
          <p14:tracePt t="21594" x="6724650" y="3894138"/>
          <p14:tracePt t="21611" x="6724650" y="3956050"/>
          <p14:tracePt t="21628" x="6705600" y="4010025"/>
          <p14:tracePt t="21644" x="6688138" y="4044950"/>
          <p14:tracePt t="21660" x="6661150" y="4081463"/>
          <p14:tracePt t="21679" x="6643688" y="4098925"/>
          <p14:tracePt t="21694" x="6589713" y="4116388"/>
          <p14:tracePt t="21694" x="6581775" y="4116388"/>
          <p14:tracePt t="21712" x="6518275" y="4143375"/>
          <p14:tracePt t="21727" x="6419850" y="4152900"/>
          <p14:tracePt t="21744" x="6313488" y="4152900"/>
          <p14:tracePt t="21760" x="6232525" y="4152900"/>
          <p14:tracePt t="21778" x="6180138" y="4152900"/>
          <p14:tracePt t="21794" x="6134100" y="4133850"/>
          <p14:tracePt t="21811" x="6089650" y="4125913"/>
          <p14:tracePt t="21829" x="6054725" y="4098925"/>
          <p14:tracePt t="21845" x="6000750" y="4054475"/>
          <p14:tracePt t="21860" x="5938838" y="4010025"/>
          <p14:tracePt t="21876" x="5894388" y="3965575"/>
          <p14:tracePt t="21893" x="5857875" y="3919538"/>
          <p14:tracePt t="21910" x="5848350" y="3894138"/>
          <p14:tracePt t="21928" x="5848350" y="3857625"/>
          <p14:tracePt t="21944" x="5840413" y="3803650"/>
          <p14:tracePt t="21963" x="5840413" y="3759200"/>
          <p14:tracePt t="21977" x="5875338" y="3687763"/>
          <p14:tracePt t="21995" x="5938838" y="3652838"/>
          <p14:tracePt t="22011" x="6037263" y="3616325"/>
          <p14:tracePt t="22028" x="6126163" y="3589338"/>
          <p14:tracePt t="22044" x="6242050" y="3581400"/>
          <p14:tracePt t="22061" x="6348413" y="3581400"/>
          <p14:tracePt t="22078" x="6429375" y="3581400"/>
          <p14:tracePt t="22095" x="6473825" y="3581400"/>
          <p14:tracePt t="22111" x="6510338" y="3581400"/>
          <p14:tracePt t="22127" x="6527800" y="3589338"/>
          <p14:tracePt t="22144" x="6545263" y="3608388"/>
          <p14:tracePt t="22163" x="6572250" y="3633788"/>
          <p14:tracePt t="22177" x="6589713" y="3660775"/>
          <p14:tracePt t="22195" x="6608763" y="3679825"/>
          <p14:tracePt t="22212" x="6616700" y="3714750"/>
          <p14:tracePt t="22228" x="6626225" y="3759200"/>
          <p14:tracePt t="22245" x="6626225" y="3795713"/>
          <p14:tracePt t="22261" x="6608763" y="3840163"/>
          <p14:tracePt t="22278" x="6572250" y="3867150"/>
          <p14:tracePt t="22294" x="6491288" y="3894138"/>
          <p14:tracePt t="22312" x="6375400" y="3902075"/>
          <p14:tracePt t="22328" x="6251575" y="3902075"/>
          <p14:tracePt t="22345" x="6153150" y="3902075"/>
          <p14:tracePt t="22377" x="6099175" y="3894138"/>
          <p14:tracePt t="22378" x="6054725" y="3884613"/>
          <p14:tracePt t="22395" x="6037263" y="3867150"/>
          <p14:tracePt t="22413" x="6010275" y="3857625"/>
          <p14:tracePt t="22428" x="5991225" y="3830638"/>
          <p14:tracePt t="22428" x="5983288" y="3822700"/>
          <p14:tracePt t="22445" x="5983288" y="3803650"/>
          <p14:tracePt t="22461" x="5973763" y="3776663"/>
          <p14:tracePt t="22478" x="5973763" y="3751263"/>
          <p14:tracePt t="22495" x="5973763" y="3714750"/>
          <p14:tracePt t="22511" x="5991225" y="3670300"/>
          <p14:tracePt t="22511" x="6000750" y="3643313"/>
          <p14:tracePt t="22530" x="6054725" y="3616325"/>
          <p14:tracePt t="22545" x="6108700" y="3598863"/>
          <p14:tracePt t="22561" x="6170613" y="3581400"/>
          <p14:tracePt t="22577" x="6251575" y="3581400"/>
          <p14:tracePt t="22595" x="6330950" y="3581400"/>
          <p14:tracePt t="22595" x="6348413" y="3589338"/>
          <p14:tracePt t="22627" x="6419850" y="3608388"/>
          <p14:tracePt t="22628" x="6491288" y="3633788"/>
          <p14:tracePt t="22645" x="6545263" y="3660775"/>
          <p14:tracePt t="22665" x="6562725" y="3679825"/>
          <p14:tracePt t="22677" x="6589713" y="3724275"/>
          <p14:tracePt t="22695" x="6608763" y="3786188"/>
          <p14:tracePt t="22711" x="6626225" y="3848100"/>
          <p14:tracePt t="22728" x="6626225" y="3911600"/>
          <p14:tracePt t="22744" x="6626225" y="3973513"/>
          <p14:tracePt t="22761" x="6626225" y="4017963"/>
          <p14:tracePt t="22777" x="6608763" y="4054475"/>
          <p14:tracePt t="22795" x="6581775" y="4062413"/>
          <p14:tracePt t="22812" x="6537325" y="4071938"/>
          <p14:tracePt t="22827" x="6473825" y="4071938"/>
          <p14:tracePt t="22861" x="6419850" y="4071938"/>
          <p14:tracePt t="22862" x="6357938" y="4071938"/>
          <p14:tracePt t="22878" x="6296025" y="4062413"/>
          <p14:tracePt t="22878" x="6286500" y="4054475"/>
          <p14:tracePt t="22897" x="6251575" y="4044950"/>
          <p14:tracePt t="22911" x="6188075" y="4017963"/>
          <p14:tracePt t="22929" x="6134100" y="4010025"/>
          <p14:tracePt t="22945" x="6108700" y="3983038"/>
          <p14:tracePt t="22962" x="6089650" y="3965575"/>
          <p14:tracePt t="22978" x="6081713" y="3956050"/>
          <p14:tracePt t="22995" x="6081713" y="3875088"/>
          <p14:tracePt t="23013" x="6099175" y="3822700"/>
          <p14:tracePt t="23027" x="6134100" y="3776663"/>
          <p14:tracePt t="23044" x="6180138" y="3751263"/>
          <p14:tracePt t="23063" x="6197600" y="3741738"/>
          <p14:tracePt t="23078" x="6224588" y="3724275"/>
          <p14:tracePt t="23095" x="6242050" y="3724275"/>
          <p14:tracePt t="23112" x="6269038" y="3714750"/>
          <p14:tracePt t="23129" x="6286500" y="3714750"/>
          <p14:tracePt t="23145" x="6303963" y="3714750"/>
          <p14:tracePt t="23162" x="6323013" y="3714750"/>
          <p14:tracePt t="23162" x="6330950" y="3714750"/>
          <p14:tracePt t="23181" x="6340475" y="3714750"/>
          <p14:tracePt t="23195" x="6348413" y="3714750"/>
          <p14:tracePt t="23239" x="6357938" y="3714750"/>
          <p14:tracePt t="23570" x="0" y="0"/>
        </p14:tracePtLst>
      </p14:laserTrace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9144000" cy="1143000"/>
          </a:xfrm>
        </p:spPr>
        <p:txBody>
          <a:bodyPr>
            <a:normAutofit/>
          </a:bodyPr>
          <a:lstStyle/>
          <a:p>
            <a:r>
              <a:rPr lang="en-US" sz="3600" dirty="0" smtClean="0"/>
              <a:t>Example of Static &amp; Dynamic Characteristics</a:t>
            </a:r>
            <a:endParaRPr lang="en-US" sz="3600" dirty="0"/>
          </a:p>
        </p:txBody>
      </p:sp>
      <p:grpSp>
        <p:nvGrpSpPr>
          <p:cNvPr id="81" name="Group 80"/>
          <p:cNvGrpSpPr/>
          <p:nvPr/>
        </p:nvGrpSpPr>
        <p:grpSpPr>
          <a:xfrm>
            <a:off x="0" y="1676400"/>
            <a:ext cx="2438400" cy="3090565"/>
            <a:chOff x="0" y="1676400"/>
            <a:chExt cx="2438400" cy="3090565"/>
          </a:xfrm>
        </p:grpSpPr>
        <p:grpSp>
          <p:nvGrpSpPr>
            <p:cNvPr id="74" name="Group 73"/>
            <p:cNvGrpSpPr/>
            <p:nvPr/>
          </p:nvGrpSpPr>
          <p:grpSpPr>
            <a:xfrm>
              <a:off x="0" y="1676400"/>
              <a:ext cx="2057400" cy="2971800"/>
              <a:chOff x="0" y="1676400"/>
              <a:chExt cx="2057400" cy="2971800"/>
            </a:xfrm>
          </p:grpSpPr>
          <p:grpSp>
            <p:nvGrpSpPr>
              <p:cNvPr id="69" name="Group 68"/>
              <p:cNvGrpSpPr/>
              <p:nvPr/>
            </p:nvGrpSpPr>
            <p:grpSpPr>
              <a:xfrm>
                <a:off x="533400" y="1676400"/>
                <a:ext cx="1524000" cy="2971800"/>
                <a:chOff x="533400" y="1676400"/>
                <a:chExt cx="1524000" cy="2971800"/>
              </a:xfrm>
            </p:grpSpPr>
            <p:grpSp>
              <p:nvGrpSpPr>
                <p:cNvPr id="66" name="Group 65"/>
                <p:cNvGrpSpPr/>
                <p:nvPr/>
              </p:nvGrpSpPr>
              <p:grpSpPr>
                <a:xfrm>
                  <a:off x="533400" y="1676400"/>
                  <a:ext cx="1524000" cy="2286000"/>
                  <a:chOff x="533400" y="1676400"/>
                  <a:chExt cx="1524000" cy="2286000"/>
                </a:xfrm>
              </p:grpSpPr>
              <p:cxnSp>
                <p:nvCxnSpPr>
                  <p:cNvPr id="5" name="Straight Connector 4"/>
                  <p:cNvCxnSpPr/>
                  <p:nvPr/>
                </p:nvCxnSpPr>
                <p:spPr>
                  <a:xfrm>
                    <a:off x="533400" y="1905000"/>
                    <a:ext cx="1524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685800" y="1905000"/>
                    <a:ext cx="304800" cy="1219200"/>
                    <a:chOff x="4267200" y="2133600"/>
                    <a:chExt cx="304800" cy="1219200"/>
                  </a:xfrm>
                </p:grpSpPr>
                <p:cxnSp>
                  <p:nvCxnSpPr>
                    <p:cNvPr id="10" name="Straight Connector 9"/>
                    <p:cNvCxnSpPr/>
                    <p:nvPr/>
                  </p:nvCxnSpPr>
                  <p:spPr>
                    <a:xfrm>
                      <a:off x="4419600" y="2133600"/>
                      <a:ext cx="0"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419600" y="2286000"/>
                      <a:ext cx="1524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16"/>
                    <p:cNvGrpSpPr/>
                    <p:nvPr/>
                  </p:nvGrpSpPr>
                  <p:grpSpPr>
                    <a:xfrm>
                      <a:off x="4267200" y="2362200"/>
                      <a:ext cx="304800" cy="152400"/>
                      <a:chOff x="4267200" y="2362200"/>
                      <a:chExt cx="304800" cy="152400"/>
                    </a:xfrm>
                  </p:grpSpPr>
                  <p:cxnSp>
                    <p:nvCxnSpPr>
                      <p:cNvPr id="14" name="Straight Connector 13"/>
                      <p:cNvCxnSpPr/>
                      <p:nvPr/>
                    </p:nvCxnSpPr>
                    <p:spPr>
                      <a:xfrm flipH="1">
                        <a:off x="4267200" y="23622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267200" y="24384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4267200" y="2514600"/>
                      <a:ext cx="304800" cy="152400"/>
                      <a:chOff x="4267200" y="2362200"/>
                      <a:chExt cx="304800" cy="152400"/>
                    </a:xfrm>
                  </p:grpSpPr>
                  <p:cxnSp>
                    <p:nvCxnSpPr>
                      <p:cNvPr id="19" name="Straight Connector 18"/>
                      <p:cNvCxnSpPr/>
                      <p:nvPr/>
                    </p:nvCxnSpPr>
                    <p:spPr>
                      <a:xfrm flipH="1">
                        <a:off x="4267200" y="23622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4267200" y="24384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4267200" y="2667000"/>
                      <a:ext cx="304800" cy="152400"/>
                      <a:chOff x="4267200" y="2362200"/>
                      <a:chExt cx="304800" cy="152400"/>
                    </a:xfrm>
                  </p:grpSpPr>
                  <p:cxnSp>
                    <p:nvCxnSpPr>
                      <p:cNvPr id="22" name="Straight Connector 21"/>
                      <p:cNvCxnSpPr/>
                      <p:nvPr/>
                    </p:nvCxnSpPr>
                    <p:spPr>
                      <a:xfrm flipH="1">
                        <a:off x="4267200" y="23622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267200" y="24384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4267200" y="2819400"/>
                      <a:ext cx="304800" cy="152400"/>
                      <a:chOff x="4267200" y="2362200"/>
                      <a:chExt cx="304800" cy="152400"/>
                    </a:xfrm>
                  </p:grpSpPr>
                  <p:cxnSp>
                    <p:nvCxnSpPr>
                      <p:cNvPr id="25" name="Straight Connector 24"/>
                      <p:cNvCxnSpPr/>
                      <p:nvPr/>
                    </p:nvCxnSpPr>
                    <p:spPr>
                      <a:xfrm flipH="1">
                        <a:off x="4267200" y="23622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267200" y="24384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p:nvGrpSpPr>
                  <p:grpSpPr>
                    <a:xfrm>
                      <a:off x="4267200" y="2971800"/>
                      <a:ext cx="304800" cy="152400"/>
                      <a:chOff x="4267200" y="2362200"/>
                      <a:chExt cx="304800" cy="152400"/>
                    </a:xfrm>
                  </p:grpSpPr>
                  <p:cxnSp>
                    <p:nvCxnSpPr>
                      <p:cNvPr id="28" name="Straight Connector 27"/>
                      <p:cNvCxnSpPr/>
                      <p:nvPr/>
                    </p:nvCxnSpPr>
                    <p:spPr>
                      <a:xfrm flipH="1">
                        <a:off x="4267200" y="23622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4267200" y="24384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1" name="Straight Connector 30"/>
                    <p:cNvCxnSpPr/>
                    <p:nvPr/>
                  </p:nvCxnSpPr>
                  <p:spPr>
                    <a:xfrm flipH="1">
                      <a:off x="4419600" y="3124200"/>
                      <a:ext cx="1524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419600" y="3200400"/>
                      <a:ext cx="0"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7" name="Group 46"/>
                  <p:cNvGrpSpPr/>
                  <p:nvPr/>
                </p:nvGrpSpPr>
                <p:grpSpPr>
                  <a:xfrm>
                    <a:off x="1600200" y="1924050"/>
                    <a:ext cx="304800" cy="1196340"/>
                    <a:chOff x="2286000" y="2247900"/>
                    <a:chExt cx="304800" cy="1196340"/>
                  </a:xfrm>
                </p:grpSpPr>
                <p:cxnSp>
                  <p:nvCxnSpPr>
                    <p:cNvPr id="36" name="Straight Connector 35"/>
                    <p:cNvCxnSpPr/>
                    <p:nvPr/>
                  </p:nvCxnSpPr>
                  <p:spPr>
                    <a:xfrm>
                      <a:off x="2286000" y="2667000"/>
                      <a:ext cx="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2286000" y="2895600"/>
                      <a:ext cx="304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2590800" y="2667000"/>
                      <a:ext cx="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2286000" y="2781300"/>
                      <a:ext cx="304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2438400" y="2247900"/>
                      <a:ext cx="0" cy="533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2438400" y="2895600"/>
                      <a:ext cx="0" cy="54864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8" name="Straight Connector 47"/>
                  <p:cNvCxnSpPr/>
                  <p:nvPr/>
                </p:nvCxnSpPr>
                <p:spPr>
                  <a:xfrm>
                    <a:off x="533400" y="3124200"/>
                    <a:ext cx="1524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4" name="Group 63"/>
                  <p:cNvGrpSpPr/>
                  <p:nvPr/>
                </p:nvGrpSpPr>
                <p:grpSpPr>
                  <a:xfrm>
                    <a:off x="990600" y="3124200"/>
                    <a:ext cx="609600" cy="838200"/>
                    <a:chOff x="914400" y="3124200"/>
                    <a:chExt cx="609600" cy="838200"/>
                  </a:xfrm>
                </p:grpSpPr>
                <p:cxnSp>
                  <p:nvCxnSpPr>
                    <p:cNvPr id="50" name="Straight Connector 49"/>
                    <p:cNvCxnSpPr/>
                    <p:nvPr/>
                  </p:nvCxnSpPr>
                  <p:spPr>
                    <a:xfrm flipH="1">
                      <a:off x="914400" y="3276600"/>
                      <a:ext cx="30480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1219200" y="3276600"/>
                      <a:ext cx="30480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914400" y="3505200"/>
                      <a:ext cx="609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1219200" y="3124200"/>
                      <a:ext cx="0"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914400" y="3505200"/>
                      <a:ext cx="152400" cy="457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1371600" y="3505200"/>
                      <a:ext cx="152400" cy="457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1066800" y="3962400"/>
                      <a:ext cx="304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Rectangle 62"/>
                    <p:cNvSpPr/>
                    <p:nvPr/>
                  </p:nvSpPr>
                  <p:spPr>
                    <a:xfrm>
                      <a:off x="1143000" y="3810000"/>
                      <a:ext cx="152400" cy="152400"/>
                    </a:xfrm>
                    <a:prstGeom prst="rect">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endParaRPr>
                    </a:p>
                  </p:txBody>
                </p:sp>
              </p:grpSp>
              <p:sp>
                <p:nvSpPr>
                  <p:cNvPr id="65" name="Rectangle 64"/>
                  <p:cNvSpPr/>
                  <p:nvPr/>
                </p:nvSpPr>
                <p:spPr>
                  <a:xfrm>
                    <a:off x="533400" y="1676400"/>
                    <a:ext cx="1524000" cy="228600"/>
                  </a:xfrm>
                  <a:prstGeom prst="rect">
                    <a:avLst/>
                  </a:prstGeom>
                  <a:pattFill prst="ltDnDiag">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8" name="Straight Arrow Connector 67"/>
                <p:cNvCxnSpPr>
                  <a:stCxn id="63" idx="2"/>
                </p:cNvCxnSpPr>
                <p:nvPr/>
              </p:nvCxnSpPr>
              <p:spPr>
                <a:xfrm>
                  <a:off x="1295400" y="3962400"/>
                  <a:ext cx="0" cy="685800"/>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cxnSp>
            <p:nvCxnSpPr>
              <p:cNvPr id="71" name="Straight Connector 70"/>
              <p:cNvCxnSpPr/>
              <p:nvPr/>
            </p:nvCxnSpPr>
            <p:spPr>
              <a:xfrm>
                <a:off x="0" y="3124200"/>
                <a:ext cx="457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228600" y="3124200"/>
                <a:ext cx="0" cy="914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75" name="TextBox 74"/>
            <p:cNvSpPr txBox="1"/>
            <p:nvPr/>
          </p:nvSpPr>
          <p:spPr>
            <a:xfrm>
              <a:off x="990600" y="2254250"/>
              <a:ext cx="457200" cy="461665"/>
            </a:xfrm>
            <a:prstGeom prst="rect">
              <a:avLst/>
            </a:prstGeom>
            <a:noFill/>
            <a:ln>
              <a:noFill/>
            </a:ln>
          </p:spPr>
          <p:txBody>
            <a:bodyPr wrap="square" rtlCol="0">
              <a:spAutoFit/>
            </a:bodyPr>
            <a:lstStyle/>
            <a:p>
              <a:r>
                <a:rPr lang="en-US" sz="2400" b="1" i="1" dirty="0" smtClean="0">
                  <a:latin typeface="Times New Roman" pitchFamily="18" charset="0"/>
                  <a:cs typeface="Times New Roman" pitchFamily="18" charset="0"/>
                </a:rPr>
                <a:t>k</a:t>
              </a:r>
              <a:endParaRPr lang="en-US" sz="2400" b="1" i="1" dirty="0">
                <a:latin typeface="Times New Roman" pitchFamily="18" charset="0"/>
                <a:cs typeface="Times New Roman" pitchFamily="18" charset="0"/>
              </a:endParaRPr>
            </a:p>
          </p:txBody>
        </p:sp>
        <p:sp>
          <p:nvSpPr>
            <p:cNvPr id="76" name="TextBox 75"/>
            <p:cNvSpPr txBox="1"/>
            <p:nvPr/>
          </p:nvSpPr>
          <p:spPr>
            <a:xfrm>
              <a:off x="1981200" y="2286000"/>
              <a:ext cx="457200" cy="461665"/>
            </a:xfrm>
            <a:prstGeom prst="rect">
              <a:avLst/>
            </a:prstGeom>
            <a:noFill/>
            <a:ln>
              <a:noFill/>
            </a:ln>
          </p:spPr>
          <p:txBody>
            <a:bodyPr wrap="square" rtlCol="0">
              <a:spAutoFit/>
            </a:bodyPr>
            <a:lstStyle/>
            <a:p>
              <a:r>
                <a:rPr lang="en-US" sz="2400" b="1" i="1" dirty="0" smtClean="0">
                  <a:latin typeface="Times New Roman" pitchFamily="18" charset="0"/>
                  <a:cs typeface="Times New Roman" pitchFamily="18" charset="0"/>
                </a:rPr>
                <a:t>c</a:t>
              </a:r>
              <a:endParaRPr lang="en-US" sz="2400" b="1" i="1" dirty="0">
                <a:latin typeface="Times New Roman" pitchFamily="18" charset="0"/>
                <a:cs typeface="Times New Roman" pitchFamily="18" charset="0"/>
              </a:endParaRPr>
            </a:p>
          </p:txBody>
        </p:sp>
        <p:sp>
          <p:nvSpPr>
            <p:cNvPr id="77" name="TextBox 76"/>
            <p:cNvSpPr txBox="1"/>
            <p:nvPr/>
          </p:nvSpPr>
          <p:spPr>
            <a:xfrm>
              <a:off x="1079500" y="3424535"/>
              <a:ext cx="457200" cy="461665"/>
            </a:xfrm>
            <a:prstGeom prst="rect">
              <a:avLst/>
            </a:prstGeom>
            <a:noFill/>
            <a:ln>
              <a:noFill/>
            </a:ln>
          </p:spPr>
          <p:txBody>
            <a:bodyPr wrap="square" rtlCol="0">
              <a:spAutoFit/>
            </a:bodyPr>
            <a:lstStyle/>
            <a:p>
              <a:r>
                <a:rPr lang="en-US" sz="2400" b="1" i="1" dirty="0" smtClean="0">
                  <a:latin typeface="Times New Roman" pitchFamily="18" charset="0"/>
                  <a:cs typeface="Times New Roman" pitchFamily="18" charset="0"/>
                </a:rPr>
                <a:t>m</a:t>
              </a:r>
              <a:endParaRPr lang="en-US" sz="2400" b="1" i="1" dirty="0">
                <a:latin typeface="Times New Roman" pitchFamily="18" charset="0"/>
                <a:cs typeface="Times New Roman" pitchFamily="18" charset="0"/>
              </a:endParaRPr>
            </a:p>
          </p:txBody>
        </p:sp>
        <p:sp>
          <p:nvSpPr>
            <p:cNvPr id="78" name="TextBox 77"/>
            <p:cNvSpPr txBox="1"/>
            <p:nvPr/>
          </p:nvSpPr>
          <p:spPr>
            <a:xfrm>
              <a:off x="1295400" y="4305300"/>
              <a:ext cx="457200" cy="461665"/>
            </a:xfrm>
            <a:prstGeom prst="rect">
              <a:avLst/>
            </a:prstGeom>
            <a:noFill/>
            <a:ln>
              <a:noFill/>
            </a:ln>
          </p:spPr>
          <p:txBody>
            <a:bodyPr wrap="square" rtlCol="0">
              <a:spAutoFit/>
            </a:bodyPr>
            <a:lstStyle/>
            <a:p>
              <a:r>
                <a:rPr lang="en-US" sz="2400" b="1" i="1" dirty="0" smtClean="0">
                  <a:latin typeface="Times New Roman" pitchFamily="18" charset="0"/>
                  <a:cs typeface="Times New Roman" pitchFamily="18" charset="0"/>
                </a:rPr>
                <a:t>f</a:t>
              </a:r>
              <a:endParaRPr lang="en-US" sz="2400" b="1" i="1" dirty="0">
                <a:latin typeface="Times New Roman" pitchFamily="18" charset="0"/>
                <a:cs typeface="Times New Roman" pitchFamily="18" charset="0"/>
              </a:endParaRPr>
            </a:p>
          </p:txBody>
        </p:sp>
        <p:sp>
          <p:nvSpPr>
            <p:cNvPr id="79" name="TextBox 78"/>
            <p:cNvSpPr txBox="1"/>
            <p:nvPr/>
          </p:nvSpPr>
          <p:spPr>
            <a:xfrm>
              <a:off x="304800" y="3733800"/>
              <a:ext cx="457200" cy="461665"/>
            </a:xfrm>
            <a:prstGeom prst="rect">
              <a:avLst/>
            </a:prstGeom>
            <a:noFill/>
            <a:ln>
              <a:noFill/>
            </a:ln>
          </p:spPr>
          <p:txBody>
            <a:bodyPr wrap="square" rtlCol="0">
              <a:spAutoFit/>
            </a:bodyPr>
            <a:lstStyle/>
            <a:p>
              <a:r>
                <a:rPr lang="en-US" sz="2400" b="1" i="1" dirty="0" smtClean="0">
                  <a:latin typeface="Times New Roman" pitchFamily="18" charset="0"/>
                  <a:cs typeface="Times New Roman" pitchFamily="18" charset="0"/>
                </a:rPr>
                <a:t>x</a:t>
              </a:r>
              <a:endParaRPr lang="en-US" sz="2400" b="1" i="1" dirty="0">
                <a:latin typeface="Times New Roman" pitchFamily="18" charset="0"/>
                <a:cs typeface="Times New Roman" pitchFamily="18" charset="0"/>
              </a:endParaRPr>
            </a:p>
          </p:txBody>
        </p:sp>
        <p:sp>
          <p:nvSpPr>
            <p:cNvPr id="80" name="TextBox 79"/>
            <p:cNvSpPr txBox="1"/>
            <p:nvPr/>
          </p:nvSpPr>
          <p:spPr>
            <a:xfrm>
              <a:off x="0" y="2747665"/>
              <a:ext cx="1219200" cy="461665"/>
            </a:xfrm>
            <a:prstGeom prst="rect">
              <a:avLst/>
            </a:prstGeom>
            <a:noFill/>
            <a:ln>
              <a:noFill/>
            </a:ln>
          </p:spPr>
          <p:txBody>
            <a:bodyPr wrap="square" rtlCol="0">
              <a:spAutoFit/>
            </a:bodyPr>
            <a:lstStyle/>
            <a:p>
              <a:r>
                <a:rPr lang="en-US" sz="2400" b="1" i="1" dirty="0" smtClean="0">
                  <a:latin typeface="Times New Roman" pitchFamily="18" charset="0"/>
                  <a:cs typeface="Times New Roman" pitchFamily="18" charset="0"/>
                </a:rPr>
                <a:t>x </a:t>
              </a:r>
              <a:r>
                <a:rPr lang="en-US" sz="2400" b="1" dirty="0" smtClean="0">
                  <a:latin typeface="Times New Roman" pitchFamily="18" charset="0"/>
                  <a:cs typeface="Times New Roman" pitchFamily="18" charset="0"/>
                </a:rPr>
                <a:t>= 0</a:t>
              </a:r>
              <a:endParaRPr lang="en-US" sz="2400" b="1" dirty="0">
                <a:latin typeface="Times New Roman" pitchFamily="18" charset="0"/>
                <a:cs typeface="Times New Roman" pitchFamily="18" charset="0"/>
              </a:endParaRPr>
            </a:p>
          </p:txBody>
        </p:sp>
      </p:grpSp>
      <p:graphicFrame>
        <p:nvGraphicFramePr>
          <p:cNvPr id="82" name="Object 81"/>
          <p:cNvGraphicFramePr>
            <a:graphicFrameLocks noChangeAspect="1"/>
          </p:cNvGraphicFramePr>
          <p:nvPr>
            <p:extLst>
              <p:ext uri="{D42A27DB-BD31-4B8C-83A1-F6EECF244321}">
                <p14:modId xmlns:p14="http://schemas.microsoft.com/office/powerpoint/2010/main" val="2995817355"/>
              </p:ext>
            </p:extLst>
          </p:nvPr>
        </p:nvGraphicFramePr>
        <p:xfrm>
          <a:off x="2995613" y="1466850"/>
          <a:ext cx="1668462" cy="763588"/>
        </p:xfrm>
        <a:graphic>
          <a:graphicData uri="http://schemas.openxmlformats.org/presentationml/2006/ole">
            <mc:AlternateContent xmlns:mc="http://schemas.openxmlformats.org/markup-compatibility/2006">
              <mc:Choice xmlns:v="urn:schemas-microsoft-com:vml" Requires="v">
                <p:oleObj spid="_x0000_s1083" name="Equation" r:id="rId6" imgW="444240" imgH="203040" progId="Equation.3">
                  <p:embed/>
                </p:oleObj>
              </mc:Choice>
              <mc:Fallback>
                <p:oleObj name="Equation" r:id="rId6" imgW="444240" imgH="203040" progId="Equation.3">
                  <p:embed/>
                  <p:pic>
                    <p:nvPicPr>
                      <p:cNvPr id="0" name=""/>
                      <p:cNvPicPr/>
                      <p:nvPr/>
                    </p:nvPicPr>
                    <p:blipFill>
                      <a:blip r:embed="rId7"/>
                      <a:stretch>
                        <a:fillRect/>
                      </a:stretch>
                    </p:blipFill>
                    <p:spPr>
                      <a:xfrm>
                        <a:off x="2995613" y="1466850"/>
                        <a:ext cx="1668462" cy="763588"/>
                      </a:xfrm>
                      <a:prstGeom prst="rect">
                        <a:avLst/>
                      </a:prstGeom>
                    </p:spPr>
                  </p:pic>
                </p:oleObj>
              </mc:Fallback>
            </mc:AlternateContent>
          </a:graphicData>
        </a:graphic>
      </p:graphicFrame>
      <p:grpSp>
        <p:nvGrpSpPr>
          <p:cNvPr id="115" name="Group 114"/>
          <p:cNvGrpSpPr/>
          <p:nvPr/>
        </p:nvGrpSpPr>
        <p:grpSpPr>
          <a:xfrm>
            <a:off x="5270500" y="717202"/>
            <a:ext cx="3378200" cy="2790230"/>
            <a:chOff x="4775200" y="1252835"/>
            <a:chExt cx="3378200" cy="2790230"/>
          </a:xfrm>
        </p:grpSpPr>
        <p:grpSp>
          <p:nvGrpSpPr>
            <p:cNvPr id="102" name="Group 101"/>
            <p:cNvGrpSpPr/>
            <p:nvPr/>
          </p:nvGrpSpPr>
          <p:grpSpPr>
            <a:xfrm>
              <a:off x="5181600" y="1402080"/>
              <a:ext cx="2514600" cy="2166620"/>
              <a:chOff x="5181600" y="1402080"/>
              <a:chExt cx="2514600" cy="2166620"/>
            </a:xfrm>
          </p:grpSpPr>
          <p:cxnSp>
            <p:nvCxnSpPr>
              <p:cNvPr id="84" name="Straight Arrow Connector 83"/>
              <p:cNvCxnSpPr/>
              <p:nvPr/>
            </p:nvCxnSpPr>
            <p:spPr>
              <a:xfrm>
                <a:off x="5257800" y="3505200"/>
                <a:ext cx="24384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rot="16200000">
                <a:off x="4206240" y="2453640"/>
                <a:ext cx="210312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V="1">
                <a:off x="5257800" y="1790700"/>
                <a:ext cx="1905000" cy="171450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88" name="Oval 87"/>
              <p:cNvSpPr/>
              <p:nvPr/>
            </p:nvSpPr>
            <p:spPr>
              <a:xfrm>
                <a:off x="5181600" y="34163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p:cNvSpPr/>
              <p:nvPr/>
            </p:nvSpPr>
            <p:spPr>
              <a:xfrm>
                <a:off x="5715000" y="29337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p:nvPr/>
            </p:nvSpPr>
            <p:spPr>
              <a:xfrm>
                <a:off x="6172200" y="25527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p:cNvSpPr/>
              <p:nvPr/>
            </p:nvSpPr>
            <p:spPr>
              <a:xfrm>
                <a:off x="6629400" y="21336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p:cNvSpPr/>
              <p:nvPr/>
            </p:nvSpPr>
            <p:spPr>
              <a:xfrm>
                <a:off x="7086600" y="1714500"/>
                <a:ext cx="152400" cy="152400"/>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4" name="Straight Connector 93"/>
              <p:cNvCxnSpPr>
                <a:stCxn id="89" idx="4"/>
              </p:cNvCxnSpPr>
              <p:nvPr/>
            </p:nvCxnSpPr>
            <p:spPr>
              <a:xfrm>
                <a:off x="5791200" y="3086100"/>
                <a:ext cx="0" cy="4191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a:off x="6261100" y="2682240"/>
                <a:ext cx="0" cy="82296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6718300" y="2316480"/>
                <a:ext cx="0" cy="118872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7175500" y="1859280"/>
                <a:ext cx="0" cy="164592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rot="16200000">
                <a:off x="6172200" y="876300"/>
                <a:ext cx="0" cy="18288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rot="16200000">
                <a:off x="5943600" y="1524000"/>
                <a:ext cx="0" cy="13716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rot="16200000">
                <a:off x="5715000" y="2166620"/>
                <a:ext cx="0" cy="9144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rot="16200000">
                <a:off x="5486400" y="2787650"/>
                <a:ext cx="0" cy="4572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103" name="TextBox 102"/>
            <p:cNvSpPr txBox="1"/>
            <p:nvPr/>
          </p:nvSpPr>
          <p:spPr>
            <a:xfrm>
              <a:off x="5041900" y="357505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x</a:t>
              </a:r>
              <a:r>
                <a:rPr lang="en-US" sz="2400" b="1" baseline="-25000" dirty="0" smtClean="0">
                  <a:latin typeface="Times New Roman" pitchFamily="18" charset="0"/>
                  <a:cs typeface="Times New Roman" pitchFamily="18" charset="0"/>
                </a:rPr>
                <a:t>1</a:t>
              </a:r>
              <a:endParaRPr lang="en-US" sz="2400" b="1" i="1" dirty="0">
                <a:latin typeface="Times New Roman" pitchFamily="18" charset="0"/>
                <a:cs typeface="Times New Roman" pitchFamily="18" charset="0"/>
              </a:endParaRPr>
            </a:p>
          </p:txBody>
        </p:sp>
        <p:sp>
          <p:nvSpPr>
            <p:cNvPr id="104" name="TextBox 103"/>
            <p:cNvSpPr txBox="1"/>
            <p:nvPr/>
          </p:nvSpPr>
          <p:spPr>
            <a:xfrm>
              <a:off x="5511800" y="35814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x</a:t>
              </a:r>
              <a:r>
                <a:rPr lang="en-US" sz="2400" b="1" baseline="-25000" dirty="0" smtClean="0">
                  <a:latin typeface="Times New Roman" pitchFamily="18" charset="0"/>
                  <a:cs typeface="Times New Roman" pitchFamily="18" charset="0"/>
                </a:rPr>
                <a:t>2</a:t>
              </a:r>
              <a:endParaRPr lang="en-US" sz="2400" b="1" i="1" dirty="0">
                <a:latin typeface="Times New Roman" pitchFamily="18" charset="0"/>
                <a:cs typeface="Times New Roman" pitchFamily="18" charset="0"/>
              </a:endParaRPr>
            </a:p>
          </p:txBody>
        </p:sp>
        <p:sp>
          <p:nvSpPr>
            <p:cNvPr id="105" name="TextBox 104"/>
            <p:cNvSpPr txBox="1"/>
            <p:nvPr/>
          </p:nvSpPr>
          <p:spPr>
            <a:xfrm>
              <a:off x="6019800" y="35814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x</a:t>
              </a:r>
              <a:r>
                <a:rPr lang="en-US" sz="2400" b="1" baseline="-25000" dirty="0" smtClean="0">
                  <a:latin typeface="Times New Roman" pitchFamily="18" charset="0"/>
                  <a:cs typeface="Times New Roman" pitchFamily="18" charset="0"/>
                </a:rPr>
                <a:t>3</a:t>
              </a:r>
              <a:endParaRPr lang="en-US" sz="2400" b="1" i="1" dirty="0">
                <a:latin typeface="Times New Roman" pitchFamily="18" charset="0"/>
                <a:cs typeface="Times New Roman" pitchFamily="18" charset="0"/>
              </a:endParaRPr>
            </a:p>
          </p:txBody>
        </p:sp>
        <p:sp>
          <p:nvSpPr>
            <p:cNvPr id="106" name="TextBox 105"/>
            <p:cNvSpPr txBox="1"/>
            <p:nvPr/>
          </p:nvSpPr>
          <p:spPr>
            <a:xfrm>
              <a:off x="6477000" y="35814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x</a:t>
              </a:r>
              <a:r>
                <a:rPr lang="en-US" sz="2400" b="1" baseline="-25000" dirty="0" smtClean="0">
                  <a:latin typeface="Times New Roman" pitchFamily="18" charset="0"/>
                  <a:cs typeface="Times New Roman" pitchFamily="18" charset="0"/>
                </a:rPr>
                <a:t>4</a:t>
              </a:r>
              <a:endParaRPr lang="en-US" sz="2400" b="1" i="1" dirty="0">
                <a:latin typeface="Times New Roman" pitchFamily="18" charset="0"/>
                <a:cs typeface="Times New Roman" pitchFamily="18" charset="0"/>
              </a:endParaRPr>
            </a:p>
          </p:txBody>
        </p:sp>
        <p:sp>
          <p:nvSpPr>
            <p:cNvPr id="107" name="TextBox 106"/>
            <p:cNvSpPr txBox="1"/>
            <p:nvPr/>
          </p:nvSpPr>
          <p:spPr>
            <a:xfrm>
              <a:off x="6934200" y="35814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x</a:t>
              </a:r>
              <a:r>
                <a:rPr lang="en-US" sz="2400" b="1" baseline="-25000" dirty="0" smtClean="0">
                  <a:latin typeface="Times New Roman" pitchFamily="18" charset="0"/>
                  <a:cs typeface="Times New Roman" pitchFamily="18" charset="0"/>
                </a:rPr>
                <a:t>5</a:t>
              </a:r>
              <a:endParaRPr lang="en-US" sz="2400" b="1" i="1" dirty="0">
                <a:latin typeface="Times New Roman" pitchFamily="18" charset="0"/>
                <a:cs typeface="Times New Roman" pitchFamily="18" charset="0"/>
              </a:endParaRPr>
            </a:p>
          </p:txBody>
        </p:sp>
        <p:sp>
          <p:nvSpPr>
            <p:cNvPr id="108" name="TextBox 107"/>
            <p:cNvSpPr txBox="1"/>
            <p:nvPr/>
          </p:nvSpPr>
          <p:spPr>
            <a:xfrm>
              <a:off x="4775200" y="3215680"/>
              <a:ext cx="457200" cy="461665"/>
            </a:xfrm>
            <a:prstGeom prst="rect">
              <a:avLst/>
            </a:prstGeom>
            <a:noFill/>
            <a:ln>
              <a:noFill/>
            </a:ln>
          </p:spPr>
          <p:txBody>
            <a:bodyPr wrap="square" rtlCol="0">
              <a:spAutoFit/>
            </a:bodyPr>
            <a:lstStyle/>
            <a:p>
              <a:r>
                <a:rPr lang="en-US" sz="2400" b="1" i="1" dirty="0" smtClean="0">
                  <a:latin typeface="Times New Roman" pitchFamily="18" charset="0"/>
                  <a:cs typeface="Times New Roman" pitchFamily="18" charset="0"/>
                </a:rPr>
                <a:t>f</a:t>
              </a:r>
              <a:r>
                <a:rPr lang="en-US" sz="2400" b="1" baseline="-25000" dirty="0" smtClean="0">
                  <a:latin typeface="Times New Roman" pitchFamily="18" charset="0"/>
                  <a:cs typeface="Times New Roman" pitchFamily="18" charset="0"/>
                </a:rPr>
                <a:t>1</a:t>
              </a:r>
              <a:endParaRPr lang="en-US" sz="2400" b="1" i="1" dirty="0">
                <a:latin typeface="Times New Roman" pitchFamily="18" charset="0"/>
                <a:cs typeface="Times New Roman" pitchFamily="18" charset="0"/>
              </a:endParaRPr>
            </a:p>
          </p:txBody>
        </p:sp>
        <p:sp>
          <p:nvSpPr>
            <p:cNvPr id="109" name="TextBox 108"/>
            <p:cNvSpPr txBox="1"/>
            <p:nvPr/>
          </p:nvSpPr>
          <p:spPr>
            <a:xfrm>
              <a:off x="4800600" y="2814935"/>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f</a:t>
              </a:r>
              <a:r>
                <a:rPr lang="en-US" sz="2400" b="1" baseline="-25000" dirty="0" smtClean="0">
                  <a:latin typeface="Times New Roman" pitchFamily="18" charset="0"/>
                  <a:cs typeface="Times New Roman" pitchFamily="18" charset="0"/>
                </a:rPr>
                <a:t>2</a:t>
              </a:r>
              <a:endParaRPr lang="en-US" sz="2400" b="1" i="1" dirty="0">
                <a:latin typeface="Times New Roman" pitchFamily="18" charset="0"/>
                <a:cs typeface="Times New Roman" pitchFamily="18" charset="0"/>
              </a:endParaRPr>
            </a:p>
          </p:txBody>
        </p:sp>
        <p:sp>
          <p:nvSpPr>
            <p:cNvPr id="110" name="TextBox 109"/>
            <p:cNvSpPr txBox="1"/>
            <p:nvPr/>
          </p:nvSpPr>
          <p:spPr>
            <a:xfrm>
              <a:off x="4800600" y="23622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f</a:t>
              </a:r>
              <a:r>
                <a:rPr lang="en-US" sz="2400" b="1" baseline="-25000" dirty="0" smtClean="0">
                  <a:latin typeface="Times New Roman" pitchFamily="18" charset="0"/>
                  <a:cs typeface="Times New Roman" pitchFamily="18" charset="0"/>
                </a:rPr>
                <a:t>3</a:t>
              </a:r>
              <a:endParaRPr lang="en-US" sz="2400" b="1" i="1" dirty="0">
                <a:latin typeface="Times New Roman" pitchFamily="18" charset="0"/>
                <a:cs typeface="Times New Roman" pitchFamily="18" charset="0"/>
              </a:endParaRPr>
            </a:p>
          </p:txBody>
        </p:sp>
        <p:sp>
          <p:nvSpPr>
            <p:cNvPr id="111" name="TextBox 110"/>
            <p:cNvSpPr txBox="1"/>
            <p:nvPr/>
          </p:nvSpPr>
          <p:spPr>
            <a:xfrm>
              <a:off x="4800600" y="19050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f</a:t>
              </a:r>
              <a:r>
                <a:rPr lang="en-US" sz="2400" b="1" baseline="-25000" dirty="0" smtClean="0">
                  <a:latin typeface="Times New Roman" pitchFamily="18" charset="0"/>
                  <a:cs typeface="Times New Roman" pitchFamily="18" charset="0"/>
                </a:rPr>
                <a:t>4</a:t>
              </a:r>
              <a:endParaRPr lang="en-US" sz="2400" b="1" i="1" dirty="0">
                <a:latin typeface="Times New Roman" pitchFamily="18" charset="0"/>
                <a:cs typeface="Times New Roman" pitchFamily="18" charset="0"/>
              </a:endParaRPr>
            </a:p>
          </p:txBody>
        </p:sp>
        <p:sp>
          <p:nvSpPr>
            <p:cNvPr id="112" name="TextBox 111"/>
            <p:cNvSpPr txBox="1"/>
            <p:nvPr/>
          </p:nvSpPr>
          <p:spPr>
            <a:xfrm>
              <a:off x="4800600" y="1524000"/>
              <a:ext cx="457200" cy="461665"/>
            </a:xfrm>
            <a:prstGeom prst="rect">
              <a:avLst/>
            </a:prstGeom>
            <a:noFill/>
            <a:ln>
              <a:noFill/>
            </a:ln>
          </p:spPr>
          <p:txBody>
            <a:bodyPr wrap="square" rtlCol="0">
              <a:spAutoFit/>
            </a:bodyPr>
            <a:lstStyle/>
            <a:p>
              <a:r>
                <a:rPr lang="en-US" sz="2400" b="1" i="1" dirty="0">
                  <a:latin typeface="Times New Roman" pitchFamily="18" charset="0"/>
                  <a:cs typeface="Times New Roman" pitchFamily="18" charset="0"/>
                </a:rPr>
                <a:t>f</a:t>
              </a:r>
              <a:r>
                <a:rPr lang="en-US" sz="2400" b="1" baseline="-25000" dirty="0" smtClean="0">
                  <a:latin typeface="Times New Roman" pitchFamily="18" charset="0"/>
                  <a:cs typeface="Times New Roman" pitchFamily="18" charset="0"/>
                </a:rPr>
                <a:t>5</a:t>
              </a:r>
              <a:endParaRPr lang="en-US" sz="2400" b="1" i="1" dirty="0">
                <a:latin typeface="Times New Roman" pitchFamily="18" charset="0"/>
                <a:cs typeface="Times New Roman" pitchFamily="18" charset="0"/>
              </a:endParaRPr>
            </a:p>
          </p:txBody>
        </p:sp>
        <p:sp>
          <p:nvSpPr>
            <p:cNvPr id="113" name="TextBox 112"/>
            <p:cNvSpPr txBox="1"/>
            <p:nvPr/>
          </p:nvSpPr>
          <p:spPr>
            <a:xfrm>
              <a:off x="5257800" y="1252835"/>
              <a:ext cx="457200" cy="461665"/>
            </a:xfrm>
            <a:prstGeom prst="rect">
              <a:avLst/>
            </a:prstGeom>
            <a:noFill/>
            <a:ln>
              <a:noFill/>
            </a:ln>
          </p:spPr>
          <p:txBody>
            <a:bodyPr wrap="square" rtlCol="0">
              <a:spAutoFit/>
            </a:bodyPr>
            <a:lstStyle/>
            <a:p>
              <a:r>
                <a:rPr lang="en-US" sz="2400" b="1" i="1" dirty="0" smtClean="0">
                  <a:latin typeface="Times New Roman" pitchFamily="18" charset="0"/>
                  <a:cs typeface="Times New Roman" pitchFamily="18" charset="0"/>
                </a:rPr>
                <a:t>f</a:t>
              </a:r>
              <a:endParaRPr lang="en-US" sz="2400" b="1" i="1" dirty="0">
                <a:latin typeface="Times New Roman" pitchFamily="18" charset="0"/>
                <a:cs typeface="Times New Roman" pitchFamily="18" charset="0"/>
              </a:endParaRPr>
            </a:p>
          </p:txBody>
        </p:sp>
        <p:sp>
          <p:nvSpPr>
            <p:cNvPr id="114" name="TextBox 113"/>
            <p:cNvSpPr txBox="1"/>
            <p:nvPr/>
          </p:nvSpPr>
          <p:spPr>
            <a:xfrm>
              <a:off x="7696200" y="3276600"/>
              <a:ext cx="457200" cy="461665"/>
            </a:xfrm>
            <a:prstGeom prst="rect">
              <a:avLst/>
            </a:prstGeom>
            <a:noFill/>
            <a:ln>
              <a:noFill/>
            </a:ln>
          </p:spPr>
          <p:txBody>
            <a:bodyPr wrap="square" rtlCol="0">
              <a:spAutoFit/>
            </a:bodyPr>
            <a:lstStyle/>
            <a:p>
              <a:r>
                <a:rPr lang="en-US" sz="2400" b="1" i="1" dirty="0" smtClean="0">
                  <a:latin typeface="Times New Roman" pitchFamily="18" charset="0"/>
                  <a:cs typeface="Times New Roman" pitchFamily="18" charset="0"/>
                </a:rPr>
                <a:t>x</a:t>
              </a:r>
              <a:endParaRPr lang="en-US" sz="2400" b="1" i="1" dirty="0">
                <a:latin typeface="Times New Roman" pitchFamily="18" charset="0"/>
                <a:cs typeface="Times New Roman" pitchFamily="18" charset="0"/>
              </a:endParaRPr>
            </a:p>
          </p:txBody>
        </p:sp>
      </p:grpSp>
      <p:sp>
        <p:nvSpPr>
          <p:cNvPr id="116" name="TextBox 115"/>
          <p:cNvSpPr txBox="1"/>
          <p:nvPr/>
        </p:nvSpPr>
        <p:spPr>
          <a:xfrm>
            <a:off x="2184400" y="763883"/>
            <a:ext cx="3314700" cy="461665"/>
          </a:xfrm>
          <a:prstGeom prst="rect">
            <a:avLst/>
          </a:prstGeom>
          <a:noFill/>
          <a:ln>
            <a:noFill/>
          </a:ln>
        </p:spPr>
        <p:txBody>
          <a:bodyPr wrap="square" rtlCol="0">
            <a:spAutoFit/>
          </a:bodyPr>
          <a:lstStyle/>
          <a:p>
            <a:r>
              <a:rPr lang="en-US" sz="2400" b="1" u="sng" dirty="0" smtClean="0">
                <a:latin typeface="Times New Roman" pitchFamily="18" charset="0"/>
                <a:cs typeface="Times New Roman" pitchFamily="18" charset="0"/>
              </a:rPr>
              <a:t>Static Characteristic</a:t>
            </a:r>
            <a:endParaRPr lang="en-US" sz="2400" b="1" u="sng" dirty="0">
              <a:latin typeface="Times New Roman" pitchFamily="18" charset="0"/>
              <a:cs typeface="Times New Roman" pitchFamily="18" charset="0"/>
            </a:endParaRPr>
          </a:p>
        </p:txBody>
      </p:sp>
      <p:sp>
        <p:nvSpPr>
          <p:cNvPr id="117" name="TextBox 116"/>
          <p:cNvSpPr txBox="1"/>
          <p:nvPr/>
        </p:nvSpPr>
        <p:spPr>
          <a:xfrm>
            <a:off x="2222500" y="3348335"/>
            <a:ext cx="3314700" cy="461665"/>
          </a:xfrm>
          <a:prstGeom prst="rect">
            <a:avLst/>
          </a:prstGeom>
          <a:noFill/>
          <a:ln>
            <a:noFill/>
          </a:ln>
        </p:spPr>
        <p:txBody>
          <a:bodyPr wrap="square" rtlCol="0">
            <a:spAutoFit/>
          </a:bodyPr>
          <a:lstStyle/>
          <a:p>
            <a:r>
              <a:rPr lang="en-US" sz="2400" b="1" u="sng" dirty="0" smtClean="0">
                <a:latin typeface="Times New Roman" pitchFamily="18" charset="0"/>
                <a:cs typeface="Times New Roman" pitchFamily="18" charset="0"/>
              </a:rPr>
              <a:t>Dynamic Characteristic</a:t>
            </a:r>
            <a:endParaRPr lang="en-US" sz="2400" b="1" u="sng" dirty="0">
              <a:latin typeface="Times New Roman" pitchFamily="18" charset="0"/>
              <a:cs typeface="Times New Roman" pitchFamily="18" charset="0"/>
            </a:endParaRPr>
          </a:p>
        </p:txBody>
      </p:sp>
      <p:graphicFrame>
        <p:nvGraphicFramePr>
          <p:cNvPr id="118" name="Object 117"/>
          <p:cNvGraphicFramePr>
            <a:graphicFrameLocks noChangeAspect="1"/>
          </p:cNvGraphicFramePr>
          <p:nvPr>
            <p:extLst>
              <p:ext uri="{D42A27DB-BD31-4B8C-83A1-F6EECF244321}">
                <p14:modId xmlns:p14="http://schemas.microsoft.com/office/powerpoint/2010/main" val="2227521629"/>
              </p:ext>
            </p:extLst>
          </p:nvPr>
        </p:nvGraphicFramePr>
        <p:xfrm>
          <a:off x="1243013" y="4981575"/>
          <a:ext cx="3862387" cy="763588"/>
        </p:xfrm>
        <a:graphic>
          <a:graphicData uri="http://schemas.openxmlformats.org/presentationml/2006/ole">
            <mc:AlternateContent xmlns:mc="http://schemas.openxmlformats.org/markup-compatibility/2006">
              <mc:Choice xmlns:v="urn:schemas-microsoft-com:vml" Requires="v">
                <p:oleObj spid="_x0000_s1084" name="Equation" r:id="rId8" imgW="1028520" imgH="203040" progId="Equation.3">
                  <p:embed/>
                </p:oleObj>
              </mc:Choice>
              <mc:Fallback>
                <p:oleObj name="Equation" r:id="rId8" imgW="1028520" imgH="203040" progId="Equation.3">
                  <p:embed/>
                  <p:pic>
                    <p:nvPicPr>
                      <p:cNvPr id="0" name=""/>
                      <p:cNvPicPr>
                        <a:picLocks noChangeAspect="1" noChangeArrowheads="1"/>
                      </p:cNvPicPr>
                      <p:nvPr/>
                    </p:nvPicPr>
                    <p:blipFill>
                      <a:blip r:embed="rId9"/>
                      <a:srcRect/>
                      <a:stretch>
                        <a:fillRect/>
                      </a:stretch>
                    </p:blipFill>
                    <p:spPr bwMode="auto">
                      <a:xfrm>
                        <a:off x="1243013" y="4981575"/>
                        <a:ext cx="3862387"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19" name="Group 118"/>
          <p:cNvGrpSpPr/>
          <p:nvPr/>
        </p:nvGrpSpPr>
        <p:grpSpPr>
          <a:xfrm>
            <a:off x="5270500" y="3668067"/>
            <a:ext cx="3925196" cy="3101033"/>
            <a:chOff x="5270500" y="3668067"/>
            <a:chExt cx="3925196" cy="3101033"/>
          </a:xfrm>
        </p:grpSpPr>
        <p:pic>
          <p:nvPicPr>
            <p:cNvPr id="3079" name="Picture 7" descr="https://lost-contact.mit.edu/afs/umich.edu/class/ctms/Public/html/extras/step1w.gif"/>
            <p:cNvPicPr>
              <a:picLocks noChangeAspect="1" noChangeArrowheads="1"/>
            </p:cNvPicPr>
            <p:nvPr/>
          </p:nvPicPr>
          <p:blipFill rotWithShape="1">
            <a:blip r:embed="rId10">
              <a:extLst>
                <a:ext uri="{28A0092B-C50C-407E-A947-70E740481C1C}">
                  <a14:useLocalDpi xmlns:a14="http://schemas.microsoft.com/office/drawing/2010/main" val="0"/>
                </a:ext>
              </a:extLst>
            </a:blip>
            <a:srcRect l="338" t="8663" r="-338" b="208"/>
            <a:stretch/>
          </p:blipFill>
          <p:spPr bwMode="auto">
            <a:xfrm>
              <a:off x="5270500" y="3810000"/>
              <a:ext cx="3887096" cy="2959100"/>
            </a:xfrm>
            <a:prstGeom prst="rect">
              <a:avLst/>
            </a:prstGeom>
            <a:noFill/>
            <a:extLst>
              <a:ext uri="{909E8E84-426E-40DD-AFC4-6F175D3DCCD1}">
                <a14:hiddenFill xmlns:a14="http://schemas.microsoft.com/office/drawing/2010/main">
                  <a:solidFill>
                    <a:srgbClr val="FFFFFF"/>
                  </a:solidFill>
                </a14:hiddenFill>
              </a:ext>
            </a:extLst>
          </p:spPr>
        </p:pic>
        <p:sp>
          <p:nvSpPr>
            <p:cNvPr id="120" name="TextBox 119"/>
            <p:cNvSpPr txBox="1"/>
            <p:nvPr/>
          </p:nvSpPr>
          <p:spPr>
            <a:xfrm>
              <a:off x="5321300" y="3668067"/>
              <a:ext cx="457200" cy="461665"/>
            </a:xfrm>
            <a:prstGeom prst="rect">
              <a:avLst/>
            </a:prstGeom>
            <a:noFill/>
            <a:ln>
              <a:noFill/>
            </a:ln>
          </p:spPr>
          <p:txBody>
            <a:bodyPr wrap="square" rtlCol="0">
              <a:spAutoFit/>
            </a:bodyPr>
            <a:lstStyle/>
            <a:p>
              <a:r>
                <a:rPr lang="en-US" sz="2400" b="1" i="1" dirty="0" smtClean="0">
                  <a:latin typeface="Times New Roman" pitchFamily="18" charset="0"/>
                  <a:cs typeface="Times New Roman" pitchFamily="18" charset="0"/>
                </a:rPr>
                <a:t>x</a:t>
              </a:r>
              <a:endParaRPr lang="en-US" sz="2400" b="1" i="1" dirty="0">
                <a:latin typeface="Times New Roman" pitchFamily="18" charset="0"/>
                <a:cs typeface="Times New Roman" pitchFamily="18" charset="0"/>
              </a:endParaRPr>
            </a:p>
          </p:txBody>
        </p:sp>
        <p:sp>
          <p:nvSpPr>
            <p:cNvPr id="121" name="TextBox 120"/>
            <p:cNvSpPr txBox="1"/>
            <p:nvPr/>
          </p:nvSpPr>
          <p:spPr>
            <a:xfrm>
              <a:off x="5829300" y="5943600"/>
              <a:ext cx="3366396" cy="400110"/>
            </a:xfrm>
            <a:prstGeom prst="rect">
              <a:avLst/>
            </a:prstGeom>
            <a:noFill/>
            <a:ln>
              <a:noFill/>
            </a:ln>
          </p:spPr>
          <p:txBody>
            <a:bodyPr wrap="square" rtlCol="0">
              <a:spAutoFit/>
            </a:bodyPr>
            <a:lstStyle/>
            <a:p>
              <a:r>
                <a:rPr lang="en-US" sz="2000" b="1" i="1" dirty="0" smtClean="0">
                  <a:latin typeface="Times New Roman" pitchFamily="18" charset="0"/>
                  <a:cs typeface="Times New Roman" pitchFamily="18" charset="0"/>
                </a:rPr>
                <a:t>f </a:t>
              </a:r>
              <a:r>
                <a:rPr lang="en-US" sz="2000" b="1" dirty="0" smtClean="0">
                  <a:latin typeface="Times New Roman" pitchFamily="18" charset="0"/>
                  <a:cs typeface="Times New Roman" pitchFamily="18" charset="0"/>
                </a:rPr>
                <a:t>= 1; </a:t>
              </a:r>
              <a:r>
                <a:rPr lang="en-US" sz="2000" b="1" i="1" dirty="0" smtClean="0">
                  <a:latin typeface="Times New Roman" pitchFamily="18" charset="0"/>
                  <a:cs typeface="Times New Roman" pitchFamily="18" charset="0"/>
                </a:rPr>
                <a:t>m</a:t>
              </a:r>
              <a:r>
                <a:rPr lang="en-US" sz="2000" b="1" dirty="0" smtClean="0">
                  <a:latin typeface="Times New Roman" pitchFamily="18" charset="0"/>
                  <a:cs typeface="Times New Roman" pitchFamily="18" charset="0"/>
                </a:rPr>
                <a:t> = 10; </a:t>
              </a:r>
              <a:r>
                <a:rPr lang="en-US" sz="2000" b="1" i="1" dirty="0" smtClean="0">
                  <a:latin typeface="Times New Roman" pitchFamily="18" charset="0"/>
                  <a:cs typeface="Times New Roman" pitchFamily="18" charset="0"/>
                </a:rPr>
                <a:t>c</a:t>
              </a:r>
              <a:r>
                <a:rPr lang="en-US" sz="2000" b="1" dirty="0" smtClean="0">
                  <a:latin typeface="Times New Roman" pitchFamily="18" charset="0"/>
                  <a:cs typeface="Times New Roman" pitchFamily="18" charset="0"/>
                </a:rPr>
                <a:t> = 2; </a:t>
              </a:r>
              <a:r>
                <a:rPr lang="en-US" sz="2000" b="1" i="1" dirty="0" smtClean="0">
                  <a:latin typeface="Times New Roman" pitchFamily="18" charset="0"/>
                  <a:cs typeface="Times New Roman" pitchFamily="18" charset="0"/>
                </a:rPr>
                <a:t>k</a:t>
              </a:r>
              <a:r>
                <a:rPr lang="en-US" sz="2000" b="1" dirty="0" smtClean="0">
                  <a:latin typeface="Times New Roman" pitchFamily="18" charset="0"/>
                  <a:cs typeface="Times New Roman" pitchFamily="18" charset="0"/>
                </a:rPr>
                <a:t> = 10</a:t>
              </a:r>
              <a:endParaRPr lang="en-US" sz="2000" b="1" dirty="0">
                <a:latin typeface="Times New Roman" pitchFamily="18" charset="0"/>
                <a:cs typeface="Times New Roman" pitchFamily="18" charset="0"/>
              </a:endParaRPr>
            </a:p>
          </p:txBody>
        </p:sp>
      </p:grpSp>
      <p:pic>
        <p:nvPicPr>
          <p:cNvPr id="4" name="Audio 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2256926395"/>
      </p:ext>
    </p:extLst>
  </p:cSld>
  <p:clrMapOvr>
    <a:masterClrMapping/>
  </p:clrMapOvr>
  <mc:AlternateContent xmlns:mc="http://schemas.openxmlformats.org/markup-compatibility/2006" xmlns:p14="http://schemas.microsoft.com/office/powerpoint/2010/main">
    <mc:Choice Requires="p14">
      <p:transition spd="slow" p14:dur="2000" advTm="375706"/>
    </mc:Choice>
    <mc:Fallback xmlns="">
      <p:transition spd="slow" advTm="3757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4"/>
                </p:tgtEl>
              </p:cMediaNode>
            </p:audio>
          </p:childTnLst>
        </p:cTn>
      </p:par>
    </p:tnLst>
    <p:bldLst>
      <p:bldP spid="116" grpId="0"/>
      <p:bldP spid="117" grpId="0"/>
    </p:bldLst>
  </p:timing>
  <p:extLst mod="1">
    <p:ext uri="{3A86A75C-4F4B-4683-9AE1-C65F6400EC91}">
      <p14:laserTraceLst xmlns:p14="http://schemas.microsoft.com/office/powerpoint/2010/main">
        <p14:tracePtLst>
          <p14:tracePt t="13441" x="1009650" y="2465388"/>
          <p14:tracePt t="14074" x="1017588" y="2465388"/>
          <p14:tracePt t="14091" x="1027113" y="2473325"/>
          <p14:tracePt t="14096" x="1027113" y="2490788"/>
          <p14:tracePt t="14104" x="1036638" y="2500313"/>
          <p14:tracePt t="14116" x="1044575" y="2517775"/>
          <p14:tracePt t="14132" x="1054100" y="2527300"/>
          <p14:tracePt t="14219" x="1062038" y="2527300"/>
          <p14:tracePt t="14239" x="1071563" y="2536825"/>
          <p14:tracePt t="14256" x="1089025" y="2544763"/>
          <p14:tracePt t="14271" x="1098550" y="2544763"/>
          <p14:tracePt t="14278" x="1108075" y="2554288"/>
          <p14:tracePt t="14289" x="1108075" y="2562225"/>
          <p14:tracePt t="14299" x="1125538" y="2562225"/>
          <p14:tracePt t="14316" x="1143000" y="2562225"/>
          <p14:tracePt t="14333" x="1152525" y="2562225"/>
          <p14:tracePt t="14349" x="1160463" y="2562225"/>
          <p14:tracePt t="14366" x="1169988" y="2554288"/>
          <p14:tracePt t="14382" x="1179513" y="2544763"/>
          <p14:tracePt t="14400" x="1187450" y="2536825"/>
          <p14:tracePt t="14416" x="1196975" y="2527300"/>
          <p14:tracePt t="14432" x="1204913" y="2517775"/>
          <p14:tracePt t="14449" x="1214438" y="2500313"/>
          <p14:tracePt t="14466" x="1223963" y="2465388"/>
          <p14:tracePt t="14482" x="1223963" y="2438400"/>
          <p14:tracePt t="14498" x="1223963" y="2428875"/>
          <p14:tracePt t="14516" x="1223963" y="2401888"/>
          <p14:tracePt t="14533" x="1223963" y="2384425"/>
          <p14:tracePt t="14550" x="1223963" y="2366963"/>
          <p14:tracePt t="14566" x="1223963" y="2347913"/>
          <p14:tracePt t="14583" x="1223963" y="2339975"/>
          <p14:tracePt t="14599" x="1204913" y="2322513"/>
          <p14:tracePt t="14616" x="1187450" y="2312988"/>
          <p14:tracePt t="14633" x="1169988" y="2295525"/>
          <p14:tracePt t="14650" x="1152525" y="2295525"/>
          <p14:tracePt t="14666" x="1125538" y="2286000"/>
          <p14:tracePt t="14683" x="1108075" y="2286000"/>
          <p14:tracePt t="14683" x="1098550" y="2286000"/>
          <p14:tracePt t="14701" x="1071563" y="2286000"/>
          <p14:tracePt t="14715" x="1044575" y="2303463"/>
          <p14:tracePt t="14734" x="1036638" y="2339975"/>
          <p14:tracePt t="14750" x="1017588" y="2357438"/>
          <p14:tracePt t="14766" x="1009650" y="2366963"/>
          <p14:tracePt t="14782" x="1009650" y="2384425"/>
          <p14:tracePt t="14800" x="1000125" y="2393950"/>
          <p14:tracePt t="14816" x="990600" y="2411413"/>
          <p14:tracePt t="14832" x="990600" y="2428875"/>
          <p14:tracePt t="14850" x="982663" y="2455863"/>
          <p14:tracePt t="14866" x="982663" y="2482850"/>
          <p14:tracePt t="14883" x="982663" y="2500313"/>
          <p14:tracePt t="14900" x="982663" y="2509838"/>
          <p14:tracePt t="14915" x="982663" y="2517775"/>
          <p14:tracePt t="14932" x="982663" y="2527300"/>
          <p14:tracePt t="14981" x="1000125" y="2536825"/>
          <p14:tracePt t="14985" x="0" y="0"/>
        </p14:tracePtLst>
        <p14:tracePtLst>
          <p14:tracePt t="15654" x="1919288" y="2482850"/>
          <p14:tracePt t="15672" x="1919288" y="2473325"/>
          <p14:tracePt t="15683" x="1919288" y="2465388"/>
          <p14:tracePt t="15964" x="1928813" y="2465388"/>
          <p14:tracePt t="15966" x="1938338" y="2455863"/>
          <p14:tracePt t="15976" x="1946275" y="2455863"/>
          <p14:tracePt t="15980" x="1973263" y="2446338"/>
          <p14:tracePt t="15999" x="1990725" y="2438400"/>
          <p14:tracePt t="16015" x="2009775" y="2428875"/>
          <p14:tracePt t="16031" x="2036763" y="2428875"/>
          <p14:tracePt t="16048" x="2062163" y="2419350"/>
          <p14:tracePt t="16065" x="2089150" y="2419350"/>
          <p14:tracePt t="16081" x="2116138" y="2419350"/>
          <p14:tracePt t="16098" x="2143125" y="2419350"/>
          <p14:tracePt t="16115" x="2170113" y="2419350"/>
          <p14:tracePt t="16131" x="2197100" y="2419350"/>
          <p14:tracePt t="16169" x="2205038" y="2419350"/>
          <p14:tracePt t="16171" x="2214563" y="2419350"/>
          <p14:tracePt t="16181" x="2232025" y="2419350"/>
          <p14:tracePt t="16198" x="2241550" y="2428875"/>
          <p14:tracePt t="16215" x="2241550" y="2438400"/>
          <p14:tracePt t="16232" x="2251075" y="2438400"/>
          <p14:tracePt t="16248" x="2259013" y="2446338"/>
          <p14:tracePt t="16265" x="2268538" y="2446338"/>
          <p14:tracePt t="16281" x="2276475" y="2473325"/>
          <p14:tracePt t="16298" x="2295525" y="2490788"/>
          <p14:tracePt t="16315" x="2303463" y="2509838"/>
          <p14:tracePt t="16333" x="2303463" y="2517775"/>
          <p14:tracePt t="16349" x="2312988" y="2544763"/>
          <p14:tracePt t="16365" x="2322513" y="2571750"/>
          <p14:tracePt t="16383" x="2322513" y="2589213"/>
          <p14:tracePt t="16399" x="2322513" y="2616200"/>
          <p14:tracePt t="16415" x="2322513" y="2633663"/>
          <p14:tracePt t="16433" x="2322513" y="2660650"/>
          <p14:tracePt t="16449" x="2322513" y="2679700"/>
          <p14:tracePt t="16466" x="2322513" y="2697163"/>
          <p14:tracePt t="16483" x="2312988" y="2705100"/>
          <p14:tracePt t="16499" x="2303463" y="2714625"/>
          <p14:tracePt t="16516" x="2286000" y="2724150"/>
          <p14:tracePt t="16533" x="2276475" y="2732088"/>
          <p14:tracePt t="16549" x="2251075" y="2732088"/>
          <p14:tracePt t="16566" x="2224088" y="2732088"/>
          <p14:tracePt t="16583" x="2197100" y="2732088"/>
          <p14:tracePt t="16599" x="2179638" y="2732088"/>
          <p14:tracePt t="16616" x="2160588" y="2732088"/>
          <p14:tracePt t="16655" x="2152650" y="2732088"/>
          <p14:tracePt t="16680" x="2143125" y="2732088"/>
          <p14:tracePt t="16691" x="2133600" y="2732088"/>
          <p14:tracePt t="16698" x="2116138" y="2732088"/>
          <p14:tracePt t="16705" x="2089150" y="2714625"/>
          <p14:tracePt t="16715" x="2054225" y="2697163"/>
          <p14:tracePt t="16732" x="2036763" y="2679700"/>
          <p14:tracePt t="16749" x="2027238" y="2660650"/>
          <p14:tracePt t="16766" x="2009775" y="2652713"/>
          <p14:tracePt t="16783" x="2009775" y="2643188"/>
          <p14:tracePt t="16799" x="2000250" y="2625725"/>
          <p14:tracePt t="16816" x="2000250" y="2608263"/>
          <p14:tracePt t="16833" x="1990725" y="2608263"/>
          <p14:tracePt t="16849" x="1990725" y="2589213"/>
          <p14:tracePt t="16866" x="1990725" y="2571750"/>
          <p14:tracePt t="16883" x="1990725" y="2562225"/>
          <p14:tracePt t="16899" x="1990725" y="2554288"/>
          <p14:tracePt t="16916" x="1990725" y="2544763"/>
          <p14:tracePt t="16932" x="1990725" y="2536825"/>
          <p14:tracePt t="16950" x="1990725" y="2527300"/>
          <p14:tracePt t="16965" x="2009775" y="2500313"/>
          <p14:tracePt t="16982" x="2027238" y="2490788"/>
          <p14:tracePt t="17000" x="2044700" y="2482850"/>
          <p14:tracePt t="17016" x="2062163" y="2473325"/>
          <p14:tracePt t="17033" x="2081213" y="2465388"/>
          <p14:tracePt t="17049" x="2108200" y="2465388"/>
          <p14:tracePt t="17066" x="2133600" y="2465388"/>
          <p14:tracePt t="17082" x="2143125" y="2465388"/>
          <p14:tracePt t="17099" x="2152650" y="2465388"/>
          <p14:tracePt t="17146" x="2160588" y="2465388"/>
          <p14:tracePt t="17160" x="2170113" y="2465388"/>
          <p14:tracePt t="17182" x="2179638" y="2473325"/>
          <p14:tracePt t="17193" x="2187575" y="2473325"/>
          <p14:tracePt t="17206" x="2197100" y="2482850"/>
          <p14:tracePt t="17214" x="2205038" y="2482850"/>
          <p14:tracePt t="17222" x="2214563" y="2490788"/>
          <p14:tracePt t="17234" x="2224088" y="2500313"/>
          <p14:tracePt t="17249" x="2241550" y="2509838"/>
          <p14:tracePt t="17264" x="2251075" y="2517775"/>
          <p14:tracePt t="17282" x="2259013" y="2527300"/>
          <p14:tracePt t="17298" x="2276475" y="2544763"/>
          <p14:tracePt t="17315" x="2286000" y="2554288"/>
          <p14:tracePt t="17331" x="2295525" y="2562225"/>
          <p14:tracePt t="17348" x="2295525" y="2571750"/>
          <p14:tracePt t="17365" x="2312988" y="2589213"/>
          <p14:tracePt t="17381" x="2312988" y="2608263"/>
          <p14:tracePt t="17399" x="2322513" y="2660650"/>
          <p14:tracePt t="17416" x="2322513" y="2687638"/>
          <p14:tracePt t="17433" x="2312988" y="2714625"/>
          <p14:tracePt t="17450" x="2303463" y="2732088"/>
          <p14:tracePt t="17466" x="2295525" y="2732088"/>
          <p14:tracePt t="17483" x="2295525" y="2741613"/>
          <p14:tracePt t="17500" x="2286000" y="2751138"/>
          <p14:tracePt t="17516" x="2276475" y="2759075"/>
          <p14:tracePt t="17533" x="2259013" y="2759075"/>
          <p14:tracePt t="17550" x="2251075" y="2768600"/>
          <p14:tracePt t="17567" x="2232025" y="2768600"/>
          <p14:tracePt t="17583" x="2224088" y="2768600"/>
          <p14:tracePt t="17599" x="2205038" y="2768600"/>
          <p14:tracePt t="17616" x="2187575" y="2768600"/>
          <p14:tracePt t="17633" x="2170113" y="2768600"/>
          <p14:tracePt t="17650" x="2143125" y="2768600"/>
          <p14:tracePt t="17666" x="2133600" y="2759075"/>
          <p14:tracePt t="17683" x="2116138" y="2759075"/>
          <p14:tracePt t="17700" x="2108200" y="2751138"/>
          <p14:tracePt t="17716" x="2089150" y="2732088"/>
          <p14:tracePt t="17716" x="2081213" y="2732088"/>
          <p14:tracePt t="17734" x="2071688" y="2714625"/>
          <p14:tracePt t="17750" x="2062163" y="2705100"/>
          <p14:tracePt t="17766" x="2044700" y="2687638"/>
          <p14:tracePt t="17783" x="2044700" y="2670175"/>
          <p14:tracePt t="17800" x="2036763" y="2660650"/>
          <p14:tracePt t="17833" x="2036763" y="2652713"/>
          <p14:tracePt t="17836" x="2036763" y="2633663"/>
          <p14:tracePt t="17850" x="2036763" y="2625725"/>
          <p14:tracePt t="17866" x="2036763" y="2616200"/>
          <p14:tracePt t="17883" x="2036763" y="2598738"/>
          <p14:tracePt t="17883" x="2036763" y="2589213"/>
          <p14:tracePt t="17901" x="2036763" y="2581275"/>
          <p14:tracePt t="17916" x="2036763" y="2571750"/>
          <p14:tracePt t="17933" x="2036763" y="2554288"/>
          <p14:tracePt t="17949" x="2054225" y="2544763"/>
          <p14:tracePt t="17967" x="2062163" y="2536825"/>
          <p14:tracePt t="17983" x="2071688" y="2517775"/>
          <p14:tracePt t="17999" x="2089150" y="2517775"/>
          <p14:tracePt t="18017" x="2133600" y="2509838"/>
          <p14:tracePt t="18033" x="2160588" y="2509838"/>
          <p14:tracePt t="18050" x="2187575" y="2509838"/>
          <p14:tracePt t="18066" x="2197100" y="2509838"/>
          <p14:tracePt t="18083" x="2224088" y="2509838"/>
          <p14:tracePt t="18100" x="2232025" y="2509838"/>
          <p14:tracePt t="18116" x="2241550" y="2509838"/>
          <p14:tracePt t="18133" x="2251075" y="2509838"/>
          <p14:tracePt t="18205" x="2259013" y="2509838"/>
          <p14:tracePt t="18306" x="0" y="0"/>
        </p14:tracePtLst>
        <p14:tracePtLst>
          <p14:tracePt t="18964" x="1258888" y="3759200"/>
          <p14:tracePt t="18972" x="1241425" y="3768725"/>
          <p14:tracePt t="18974" x="1231900" y="3768725"/>
          <p14:tracePt t="18982" x="1204913" y="3795713"/>
          <p14:tracePt t="19000" x="1187450" y="3813175"/>
          <p14:tracePt t="19017" x="1169988" y="3830638"/>
          <p14:tracePt t="19034" x="1160463" y="3848100"/>
          <p14:tracePt t="19050" x="1160463" y="3867150"/>
          <p14:tracePt t="19050" x="1152525" y="3867150"/>
          <p14:tracePt t="19068" x="1152525" y="3875088"/>
          <p14:tracePt t="19083" x="1143000" y="3884613"/>
          <p14:tracePt t="19099" x="1133475" y="3902075"/>
          <p14:tracePt t="19117" x="1125538" y="3911600"/>
          <p14:tracePt t="19154" x="1125538" y="3919538"/>
          <p14:tracePt t="19187" x="1116013" y="3919538"/>
          <p14:tracePt t="19281" x="1116013" y="3911600"/>
          <p14:tracePt t="19289" x="1125538" y="3902075"/>
          <p14:tracePt t="19291" x="1125538" y="3894138"/>
          <p14:tracePt t="19299" x="1133475" y="3830638"/>
          <p14:tracePt t="19299" x="1133475" y="3822700"/>
          <p14:tracePt t="19317" x="1133475" y="3786188"/>
          <p14:tracePt t="19333" x="1143000" y="3741738"/>
          <p14:tracePt t="19352" x="1143000" y="3714750"/>
          <p14:tracePt t="19368" x="1143000" y="3705225"/>
          <p14:tracePt t="19384" x="1143000" y="3697288"/>
          <p14:tracePt t="19401" x="1152525" y="3697288"/>
          <p14:tracePt t="19416" x="1160463" y="3697288"/>
          <p14:tracePt t="19434" x="1160463" y="3687763"/>
          <p14:tracePt t="19450" x="1169988" y="3679825"/>
          <p14:tracePt t="19468" x="1196975" y="3670300"/>
          <p14:tracePt t="19484" x="1214438" y="3670300"/>
          <p14:tracePt t="19500" x="1250950" y="3660775"/>
          <p14:tracePt t="19517" x="1276350" y="3652838"/>
          <p14:tracePt t="19533" x="1295400" y="3643313"/>
          <p14:tracePt t="19551" x="1312863" y="3643313"/>
          <p14:tracePt t="19567" x="1330325" y="3643313"/>
          <p14:tracePt t="19584" x="1347788" y="3643313"/>
          <p14:tracePt t="19601" x="1357313" y="3643313"/>
          <p14:tracePt t="19616" x="1384300" y="3660775"/>
          <p14:tracePt t="19634" x="1401763" y="3670300"/>
          <p14:tracePt t="19650" x="1428750" y="3697288"/>
          <p14:tracePt t="19667" x="1455738" y="3724275"/>
          <p14:tracePt t="19683" x="1473200" y="3741738"/>
          <p14:tracePt t="19702" x="1482725" y="3768725"/>
          <p14:tracePt t="19717" x="1490663" y="3786188"/>
          <p14:tracePt t="19734" x="1490663" y="3795713"/>
          <p14:tracePt t="19750" x="1490663" y="3803650"/>
          <p14:tracePt t="19787" x="1490663" y="3813175"/>
          <p14:tracePt t="19804" x="1482725" y="3813175"/>
          <p14:tracePt t="19806" x="1473200" y="3830638"/>
          <p14:tracePt t="19817" x="1455738" y="3830638"/>
          <p14:tracePt t="19833" x="1438275" y="3840163"/>
          <p14:tracePt t="19850" x="1411288" y="3848100"/>
          <p14:tracePt t="19865" x="1393825" y="3848100"/>
          <p14:tracePt t="19883" x="1384300" y="3848100"/>
          <p14:tracePt t="19899" x="1366838" y="3848100"/>
          <p14:tracePt t="19950" x="1357313" y="3848100"/>
          <p14:tracePt t="19962" x="1357313" y="3840163"/>
          <p14:tracePt t="19982" x="1347788" y="3840163"/>
          <p14:tracePt t="19994" x="1347788" y="3830638"/>
          <p14:tracePt t="20006" x="1339850" y="3822700"/>
          <p14:tracePt t="20042" x="1339850" y="3813175"/>
          <p14:tracePt t="20192" x="0" y="0"/>
        </p14:tracePtLst>
        <p14:tracePtLst>
          <p14:tracePt t="22573" x="1160463" y="5045075"/>
          <p14:tracePt t="22898" x="1160463" y="5027613"/>
          <p14:tracePt t="22904" x="1160463" y="5018088"/>
          <p14:tracePt t="22906" x="1169988" y="4973638"/>
          <p14:tracePt t="22918" x="1169988" y="4929188"/>
          <p14:tracePt t="22935" x="1169988" y="4902200"/>
          <p14:tracePt t="22951" x="1169988" y="4894263"/>
          <p14:tracePt t="22969" x="1169988" y="4884738"/>
          <p14:tracePt t="23006" x="1169988" y="4875213"/>
          <p14:tracePt t="23023" x="1169988" y="4867275"/>
          <p14:tracePt t="23030" x="1169988" y="4857750"/>
          <p14:tracePt t="23037" x="1169988" y="4822825"/>
          <p14:tracePt t="23054" x="1169988" y="4759325"/>
          <p14:tracePt t="23069" x="1169988" y="4705350"/>
          <p14:tracePt t="23086" x="1169988" y="4633913"/>
          <p14:tracePt t="23103" x="1187450" y="4572000"/>
          <p14:tracePt t="23119" x="1187450" y="4500563"/>
          <p14:tracePt t="23136" x="1196975" y="4446588"/>
          <p14:tracePt t="23152" x="1204913" y="4394200"/>
          <p14:tracePt t="23169" x="1214438" y="4367213"/>
          <p14:tracePt t="23185" x="1223963" y="4340225"/>
          <p14:tracePt t="23203" x="1223963" y="4330700"/>
          <p14:tracePt t="23219" x="1223963" y="4322763"/>
          <p14:tracePt t="23235" x="1231900" y="4313238"/>
          <p14:tracePt t="23252" x="1231900" y="4303713"/>
          <p14:tracePt t="23269" x="1241425" y="4276725"/>
          <p14:tracePt t="23286" x="1250950" y="4259263"/>
          <p14:tracePt t="23302" x="1250950" y="4241800"/>
          <p14:tracePt t="23319" x="1258888" y="4224338"/>
          <p14:tracePt t="23336" x="1258888" y="4214813"/>
          <p14:tracePt t="23352" x="1258888" y="4205288"/>
          <p14:tracePt t="23453" x="1258888" y="4232275"/>
          <p14:tracePt t="23464" x="1258888" y="4268788"/>
          <p14:tracePt t="23469" x="1258888" y="4295775"/>
          <p14:tracePt t="23475" x="1258888" y="4340225"/>
          <p14:tracePt t="23488" x="1258888" y="4384675"/>
          <p14:tracePt t="23502" x="1258888" y="4429125"/>
          <p14:tracePt t="23519" x="1258888" y="4456113"/>
          <p14:tracePt t="23556" x="1258888" y="4465638"/>
          <p14:tracePt t="23571" x="1258888" y="4473575"/>
          <p14:tracePt t="23595" x="1258888" y="4483100"/>
          <p14:tracePt t="23607" x="1258888" y="4491038"/>
          <p14:tracePt t="23609" x="1258888" y="4510088"/>
          <p14:tracePt t="23619" x="1258888" y="4537075"/>
          <p14:tracePt t="23636" x="1258888" y="4572000"/>
          <p14:tracePt t="23652" x="1258888" y="4608513"/>
          <p14:tracePt t="23669" x="1268413" y="4643438"/>
          <p14:tracePt t="23685" x="1268413" y="4670425"/>
          <p14:tracePt t="23703" x="1276350" y="4697413"/>
          <p14:tracePt t="23719" x="1276350" y="4705350"/>
          <p14:tracePt t="23758" x="1276350" y="4714875"/>
          <p14:tracePt t="25577" x="0" y="0"/>
        </p14:tracePtLst>
        <p14:tracePtLst>
          <p14:tracePt t="26758" x="839788" y="2411413"/>
          <p14:tracePt t="26978" x="839788" y="2419350"/>
          <p14:tracePt t="26982" x="830263" y="2419350"/>
          <p14:tracePt t="26983" x="830263" y="2428875"/>
          <p14:tracePt t="26986" x="768350" y="2465388"/>
          <p14:tracePt t="27005" x="731838" y="2517775"/>
          <p14:tracePt t="27022" x="696913" y="2581275"/>
          <p14:tracePt t="27038" x="669925" y="2652713"/>
          <p14:tracePt t="27055" x="660400" y="2714625"/>
          <p14:tracePt t="27072" x="652463" y="2759075"/>
          <p14:tracePt t="27088" x="652463" y="2822575"/>
          <p14:tracePt t="27105" x="652463" y="2867025"/>
          <p14:tracePt t="27121" x="652463" y="2911475"/>
          <p14:tracePt t="27121" x="652463" y="2919413"/>
          <p14:tracePt t="27138" x="652463" y="2965450"/>
          <p14:tracePt t="27156" x="652463" y="2990850"/>
          <p14:tracePt t="27172" x="652463" y="3017838"/>
          <p14:tracePt t="27187" x="652463" y="3027363"/>
          <p14:tracePt t="27204" x="652463" y="3036888"/>
          <p14:tracePt t="27302" x="652463" y="3044825"/>
          <p14:tracePt t="27313" x="652463" y="3054350"/>
          <p14:tracePt t="27320" x="642938" y="3081338"/>
          <p14:tracePt t="27322" x="615950" y="3108325"/>
          <p14:tracePt t="27340" x="561975" y="3160713"/>
          <p14:tracePt t="27354" x="527050" y="3214688"/>
          <p14:tracePt t="27370" x="500063" y="3259138"/>
          <p14:tracePt t="27388" x="482600" y="3276600"/>
          <p14:tracePt t="27593" x="490538" y="3268663"/>
          <p14:tracePt t="27609" x="500063" y="3268663"/>
          <p14:tracePt t="27617" x="509588" y="3259138"/>
          <p14:tracePt t="27638" x="527050" y="3241675"/>
          <p14:tracePt t="27642" x="536575" y="3241675"/>
          <p14:tracePt t="27655" x="554038" y="3232150"/>
          <p14:tracePt t="27672" x="571500" y="3232150"/>
          <p14:tracePt t="27689" x="588963" y="3224213"/>
          <p14:tracePt t="27706" x="615950" y="3224213"/>
          <p14:tracePt t="27721" x="669925" y="3224213"/>
          <p14:tracePt t="27739" x="723900" y="3224213"/>
          <p14:tracePt t="27756" x="768350" y="3224213"/>
          <p14:tracePt t="27772" x="830263" y="3224213"/>
          <p14:tracePt t="27789" x="874713" y="3214688"/>
          <p14:tracePt t="27805" x="919163" y="3205163"/>
          <p14:tracePt t="27821" x="973138" y="3197225"/>
          <p14:tracePt t="27840" x="1017588" y="3197225"/>
          <p14:tracePt t="27855" x="1071563" y="3197225"/>
          <p14:tracePt t="27855" x="1081088" y="3187700"/>
          <p14:tracePt t="27873" x="1125538" y="3187700"/>
          <p14:tracePt t="27889" x="1160463" y="3187700"/>
          <p14:tracePt t="27905" x="1196975" y="3187700"/>
          <p14:tracePt t="27922" x="1231900" y="3187700"/>
          <p14:tracePt t="27939" x="1276350" y="3187700"/>
          <p14:tracePt t="27955" x="1303338" y="3187700"/>
          <p14:tracePt t="27972" x="1357313" y="3187700"/>
          <p14:tracePt t="27989" x="1384300" y="3187700"/>
          <p14:tracePt t="28005" x="1419225" y="3187700"/>
          <p14:tracePt t="28022" x="1455738" y="3187700"/>
          <p14:tracePt t="28039" x="1509713" y="3187700"/>
          <p14:tracePt t="28056" x="1571625" y="3170238"/>
          <p14:tracePt t="28073" x="1633538" y="3170238"/>
          <p14:tracePt t="28089" x="1679575" y="3170238"/>
          <p14:tracePt t="28106" x="1724025" y="3160713"/>
          <p14:tracePt t="28106" x="1731963" y="3160713"/>
          <p14:tracePt t="28123" x="1751013" y="3160713"/>
          <p14:tracePt t="28139" x="1758950" y="3160713"/>
          <p14:tracePt t="28348" x="1751013" y="3160713"/>
          <p14:tracePt t="28352" x="1731963" y="3160713"/>
          <p14:tracePt t="28354" x="1643063" y="3160713"/>
          <p14:tracePt t="28371" x="1490663" y="3160713"/>
          <p14:tracePt t="28388" x="1374775" y="3152775"/>
          <p14:tracePt t="28388" x="1347788" y="3152775"/>
          <p14:tracePt t="28406" x="1204913" y="3152775"/>
          <p14:tracePt t="28422" x="1108075" y="3152775"/>
          <p14:tracePt t="28422" x="1098550" y="3152775"/>
          <p14:tracePt t="28441" x="1017588" y="3152775"/>
          <p14:tracePt t="28456" x="955675" y="3152775"/>
          <p14:tracePt t="28472" x="901700" y="3152775"/>
          <p14:tracePt t="28489" x="839788" y="3152775"/>
          <p14:tracePt t="28506" x="768350" y="3152775"/>
          <p14:tracePt t="28523" x="723900" y="3152775"/>
          <p14:tracePt t="28539" x="660400" y="3152775"/>
          <p14:tracePt t="28556" x="625475" y="3152775"/>
          <p14:tracePt t="28573" x="598488" y="3152775"/>
          <p14:tracePt t="28589" x="571500" y="3152775"/>
          <p14:tracePt t="28606" x="544513" y="3143250"/>
          <p14:tracePt t="28622" x="517525" y="3143250"/>
          <p14:tracePt t="28638" x="465138" y="3143250"/>
          <p14:tracePt t="28656" x="438150" y="3133725"/>
          <p14:tracePt t="28672" x="428625" y="3133725"/>
          <p14:tracePt t="29223" x="428625" y="3143250"/>
          <p14:tracePt t="29271" x="428625" y="3152775"/>
          <p14:tracePt t="29319" x="428625" y="3160713"/>
          <p14:tracePt t="29814" x="446088" y="3160713"/>
          <p14:tracePt t="29818" x="455613" y="3160713"/>
          <p14:tracePt t="29823" x="482600" y="3170238"/>
          <p14:tracePt t="29826" x="509588" y="3170238"/>
          <p14:tracePt t="29840" x="544513" y="3170238"/>
          <p14:tracePt t="29856" x="581025" y="3170238"/>
          <p14:tracePt t="29872" x="615950" y="3170238"/>
          <p14:tracePt t="29890" x="633413" y="3170238"/>
          <p14:tracePt t="29907" x="652463" y="3160713"/>
          <p14:tracePt t="29939" x="660400" y="3160713"/>
          <p14:tracePt t="29943" x="669925" y="3160713"/>
          <p14:tracePt t="29955" x="687388" y="3160713"/>
          <p14:tracePt t="29972" x="696913" y="3160713"/>
          <p14:tracePt t="29990" x="714375" y="3160713"/>
          <p14:tracePt t="30006" x="731838" y="3160713"/>
          <p14:tracePt t="30024" x="750888" y="3160713"/>
          <p14:tracePt t="30040" x="758825" y="3160713"/>
          <p14:tracePt t="30056" x="768350" y="3160713"/>
          <p14:tracePt t="30093" x="776288" y="3160713"/>
          <p14:tracePt t="30217" x="768350" y="3160713"/>
          <p14:tracePt t="30227" x="758825" y="3160713"/>
          <p14:tracePt t="30228" x="731838" y="3152775"/>
          <p14:tracePt t="30238" x="704850" y="3152775"/>
          <p14:tracePt t="30256" x="687388" y="3143250"/>
          <p14:tracePt t="30273" x="660400" y="3143250"/>
          <p14:tracePt t="30290" x="633413" y="3143250"/>
          <p14:tracePt t="30307" x="608013" y="3143250"/>
          <p14:tracePt t="30323" x="561975" y="3143250"/>
          <p14:tracePt t="30340" x="544513" y="3152775"/>
          <p14:tracePt t="30357" x="536575" y="3160713"/>
          <p14:tracePt t="30402" x="527050" y="3160713"/>
          <p14:tracePt t="30521" x="527050" y="3170238"/>
          <p14:tracePt t="30531" x="517525" y="3187700"/>
          <p14:tracePt t="30545" x="517525" y="3205163"/>
          <p14:tracePt t="30546" x="517525" y="3224213"/>
          <p14:tracePt t="30556" x="509588" y="3251200"/>
          <p14:tracePt t="30572" x="500063" y="3286125"/>
          <p14:tracePt t="30589" x="500063" y="3303588"/>
          <p14:tracePt t="30606" x="500063" y="3322638"/>
          <p14:tracePt t="30622" x="500063" y="3348038"/>
          <p14:tracePt t="30640" x="500063" y="3367088"/>
          <p14:tracePt t="30658" x="500063" y="3375025"/>
          <p14:tracePt t="30673" x="500063" y="3384550"/>
          <p14:tracePt t="30690" x="500063" y="3419475"/>
          <p14:tracePt t="30706" x="500063" y="3446463"/>
          <p14:tracePt t="30724" x="500063" y="3490913"/>
          <p14:tracePt t="30739" x="500063" y="3527425"/>
          <p14:tracePt t="30757" x="500063" y="3554413"/>
          <p14:tracePt t="30774" x="500063" y="3581400"/>
          <p14:tracePt t="30790" x="500063" y="3598863"/>
          <p14:tracePt t="30807" x="500063" y="3625850"/>
          <p14:tracePt t="30824" x="500063" y="3652838"/>
          <p14:tracePt t="30839" x="500063" y="3670300"/>
          <p14:tracePt t="30857" x="500063" y="3697288"/>
          <p14:tracePt t="30873" x="500063" y="3724275"/>
          <p14:tracePt t="30890" x="500063" y="3751263"/>
          <p14:tracePt t="30907" x="490538" y="3786188"/>
          <p14:tracePt t="30924" x="490538" y="3813175"/>
          <p14:tracePt t="30940" x="490538" y="3848100"/>
          <p14:tracePt t="30957" x="490538" y="3867150"/>
          <p14:tracePt t="30973" x="490538" y="3902075"/>
          <p14:tracePt t="30990" x="490538" y="3919538"/>
          <p14:tracePt t="31007" x="490538" y="3938588"/>
          <p14:tracePt t="31024" x="490538" y="3956050"/>
          <p14:tracePt t="31040" x="490538" y="3983038"/>
          <p14:tracePt t="31056" x="490538" y="3990975"/>
          <p14:tracePt t="31074" x="490538" y="4000500"/>
          <p14:tracePt t="31124" x="490538" y="4010025"/>
          <p14:tracePt t="31133" x="490538" y="4017963"/>
          <p14:tracePt t="31144" x="490538" y="4027488"/>
          <p14:tracePt t="31155" x="490538" y="4037013"/>
          <p14:tracePt t="31176" x="490538" y="4044950"/>
          <p14:tracePt t="31189" x="490538" y="4054475"/>
          <p14:tracePt t="31190" x="490538" y="4062413"/>
          <p14:tracePt t="31206" x="490538" y="4071938"/>
          <p14:tracePt t="31240" x="490538" y="4081463"/>
          <p14:tracePt t="31241" x="490538" y="4098925"/>
          <p14:tracePt t="31256" x="490538" y="4108450"/>
          <p14:tracePt t="31295" x="490538" y="4116388"/>
          <p14:tracePt t="31308" x="490538" y="4125913"/>
          <p14:tracePt t="31464" x="490538" y="4116388"/>
          <p14:tracePt t="31472" x="490538" y="4108450"/>
          <p14:tracePt t="31481" x="490538" y="4098925"/>
          <p14:tracePt t="31482" x="490538" y="4081463"/>
          <p14:tracePt t="31489" x="490538" y="4044950"/>
          <p14:tracePt t="31506" x="500063" y="4000500"/>
          <p14:tracePt t="31523" x="500063" y="3946525"/>
          <p14:tracePt t="31540" x="500063" y="3867150"/>
          <p14:tracePt t="31557" x="500063" y="3786188"/>
          <p14:tracePt t="31574" x="500063" y="3741738"/>
          <p14:tracePt t="31591" x="500063" y="3705225"/>
          <p14:tracePt t="31607" x="500063" y="3679825"/>
          <p14:tracePt t="31640" x="500063" y="3670300"/>
          <p14:tracePt t="31656" x="500063" y="3660775"/>
          <p14:tracePt t="31673" x="500063" y="3652838"/>
          <p14:tracePt t="31690" x="500063" y="3633788"/>
          <p14:tracePt t="31692" x="500063" y="3589338"/>
          <p14:tracePt t="31706" x="500063" y="3562350"/>
          <p14:tracePt t="31723" x="500063" y="3536950"/>
          <p14:tracePt t="31740" x="500063" y="3509963"/>
          <p14:tracePt t="31756" x="500063" y="3482975"/>
          <p14:tracePt t="31756" x="500063" y="3473450"/>
          <p14:tracePt t="31774" x="500063" y="3446463"/>
          <p14:tracePt t="31790" x="500063" y="3429000"/>
          <p14:tracePt t="31806" x="500063" y="3411538"/>
          <p14:tracePt t="31823" x="500063" y="3402013"/>
          <p14:tracePt t="31887" x="500063" y="3394075"/>
          <p14:tracePt t="31910" x="500063" y="3384550"/>
          <p14:tracePt t="31919" x="500063" y="3375025"/>
          <p14:tracePt t="31939" x="500063" y="3367088"/>
          <p14:tracePt t="31950" x="500063" y="3357563"/>
          <p14:tracePt t="31962" x="500063" y="3340100"/>
          <p14:tracePt t="31980" x="500063" y="3330575"/>
          <p14:tracePt t="31992" x="500063" y="3322638"/>
          <p14:tracePt t="32014" x="500063" y="3313113"/>
          <p14:tracePt t="32051" x="500063" y="3303588"/>
          <p14:tracePt t="32157" x="500063" y="3313113"/>
          <p14:tracePt t="32159" x="500063" y="3340100"/>
          <p14:tracePt t="32163" x="500063" y="3375025"/>
          <p14:tracePt t="32173" x="500063" y="3465513"/>
          <p14:tracePt t="32190" x="500063" y="3571875"/>
          <p14:tracePt t="32206" x="500063" y="3705225"/>
          <p14:tracePt t="32223" x="500063" y="3822700"/>
          <p14:tracePt t="32239" x="500063" y="3911600"/>
          <p14:tracePt t="32257" x="500063" y="3965575"/>
          <p14:tracePt t="32273" x="500063" y="3983038"/>
          <p14:tracePt t="32486" x="509588" y="3983038"/>
          <p14:tracePt t="32499" x="509588" y="3973513"/>
          <p14:tracePt t="32508" x="509588" y="3965575"/>
          <p14:tracePt t="32509" x="517525" y="3956050"/>
          <p14:tracePt t="32523" x="527050" y="3929063"/>
          <p14:tracePt t="32540" x="536575" y="3902075"/>
          <p14:tracePt t="32558" x="544513" y="3884613"/>
          <p14:tracePt t="32575" x="544513" y="3857625"/>
          <p14:tracePt t="32591" x="554038" y="3840163"/>
          <p14:tracePt t="33405" x="0" y="0"/>
        </p14:tracePtLst>
        <p14:tracePtLst>
          <p14:tracePt t="168162" x="5867400" y="2955925"/>
          <p14:tracePt t="168866" x="5875338" y="2955925"/>
          <p14:tracePt t="168876" x="5902325" y="2955925"/>
          <p14:tracePt t="168886" x="5919788" y="2955925"/>
          <p14:tracePt t="168889" x="5946775" y="2955925"/>
          <p14:tracePt t="168903" x="5965825" y="2955925"/>
          <p14:tracePt t="168919" x="5983288" y="2955925"/>
          <p14:tracePt t="168991" x="5991225" y="2955925"/>
          <p14:tracePt t="169072" x="6000750" y="2955925"/>
          <p14:tracePt t="169094" x="6010275" y="2955925"/>
          <p14:tracePt t="169114" x="6018213" y="2955925"/>
          <p14:tracePt t="169142" x="6027738" y="2955925"/>
          <p14:tracePt t="169246" x="6037263" y="2955925"/>
          <p14:tracePt t="169267" x="6045200" y="2955925"/>
          <p14:tracePt t="169267" x="6054725" y="2955925"/>
          <p14:tracePt t="169282" x="6062663" y="2955925"/>
          <p14:tracePt t="169291" x="6072188" y="2955925"/>
          <p14:tracePt t="169298" x="6081713" y="2955925"/>
          <p14:tracePt t="169298" x="6089650" y="2955925"/>
          <p14:tracePt t="169310" x="6099175" y="2955925"/>
          <p14:tracePt t="169318" x="6116638" y="2955925"/>
          <p14:tracePt t="169334" x="6126163" y="2955925"/>
          <p14:tracePt t="169352" x="6134100" y="2955925"/>
          <p14:tracePt t="169368" x="6143625" y="2955925"/>
          <p14:tracePt t="169418" x="6153150" y="2955925"/>
          <p14:tracePt t="169436" x="6161088" y="2955925"/>
          <p14:tracePt t="169449" x="6170613" y="2955925"/>
          <p14:tracePt t="169461" x="6180138" y="2955925"/>
          <p14:tracePt t="169485" x="6188075" y="2955925"/>
          <p14:tracePt t="169510" x="6197600" y="2955925"/>
          <p14:tracePt t="169533" x="6205538" y="2955925"/>
          <p14:tracePt t="169601" x="6215063" y="2955925"/>
          <p14:tracePt t="169636" x="6224588" y="2955925"/>
          <p14:tracePt t="169648" x="6232525" y="2955925"/>
          <p14:tracePt t="169661" x="6242050" y="2955925"/>
          <p14:tracePt t="169673" x="6251575" y="2955925"/>
          <p14:tracePt t="169686" x="6259513" y="2955925"/>
          <p14:tracePt t="169702" x="6276975" y="2955925"/>
          <p14:tracePt t="169708" x="6286500" y="2955925"/>
          <p14:tracePt t="170050" x="6276975" y="2955925"/>
          <p14:tracePt t="170053" x="6259513" y="2955925"/>
          <p14:tracePt t="170059" x="6224588" y="2955925"/>
          <p14:tracePt t="170071" x="6170613" y="2955925"/>
          <p14:tracePt t="170086" x="6108700" y="2955925"/>
          <p14:tracePt t="170103" x="6045200" y="2955925"/>
          <p14:tracePt t="170120" x="6000750" y="2955925"/>
          <p14:tracePt t="170137" x="5965825" y="2946400"/>
          <p14:tracePt t="170153" x="5938838" y="2946400"/>
          <p14:tracePt t="170170" x="5911850" y="2946400"/>
          <p14:tracePt t="170186" x="5875338" y="2946400"/>
          <p14:tracePt t="170219" x="5848350" y="2946400"/>
          <p14:tracePt t="170223" x="5840413" y="2946400"/>
          <p14:tracePt t="170237" x="5830888" y="2946400"/>
          <p14:tracePt t="170252" x="5822950" y="2946400"/>
          <p14:tracePt t="170297" x="5813425" y="2946400"/>
          <p14:tracePt t="170320" x="5803900" y="2946400"/>
          <p14:tracePt t="170328" x="5795963" y="2946400"/>
          <p14:tracePt t="170336" x="5786438" y="2946400"/>
          <p14:tracePt t="170337" x="5768975" y="2946400"/>
          <p14:tracePt t="170352" x="5741988" y="2946400"/>
          <p14:tracePt t="170369" x="5732463" y="2946400"/>
          <p14:tracePt t="170386" x="5715000" y="2946400"/>
          <p14:tracePt t="170402" x="5705475" y="2946400"/>
          <p14:tracePt t="170451" x="5697538" y="2946400"/>
          <p14:tracePt t="170728" x="5705475" y="2946400"/>
          <p14:tracePt t="170731" x="5715000" y="2946400"/>
          <p14:tracePt t="170740" x="5724525" y="2946400"/>
          <p14:tracePt t="170741" x="5741988" y="2946400"/>
          <p14:tracePt t="170752" x="5759450" y="2946400"/>
          <p14:tracePt t="170769" x="5795963" y="2946400"/>
          <p14:tracePt t="170786" x="5822950" y="2946400"/>
          <p14:tracePt t="170802" x="5840413" y="2946400"/>
          <p14:tracePt t="170819" x="5867400" y="2946400"/>
          <p14:tracePt t="170836" x="5884863" y="2946400"/>
          <p14:tracePt t="170853" x="5911850" y="2946400"/>
          <p14:tracePt t="170868" x="5938838" y="2955925"/>
          <p14:tracePt t="170886" x="5965825" y="2955925"/>
          <p14:tracePt t="170902" x="5983288" y="2955925"/>
          <p14:tracePt t="170918" x="6010275" y="2955925"/>
          <p14:tracePt t="170936" x="6027738" y="2955925"/>
          <p14:tracePt t="170952" x="6045200" y="2955925"/>
          <p14:tracePt t="170969" x="6062663" y="2955925"/>
          <p14:tracePt t="170986" x="6072188" y="2955925"/>
          <p14:tracePt t="171003" x="6081713" y="2955925"/>
          <p14:tracePt t="171019" x="6089650" y="2955925"/>
          <p14:tracePt t="171036" x="6099175" y="2955925"/>
          <p14:tracePt t="171071" x="6108700" y="2955925"/>
          <p14:tracePt t="171103" x="6116638" y="2955925"/>
          <p14:tracePt t="171127" x="6126163" y="2955925"/>
          <p14:tracePt t="171151" x="6134100" y="2965450"/>
          <p14:tracePt t="171175" x="6143625" y="2973388"/>
          <p14:tracePt t="171191" x="6153150" y="2973388"/>
          <p14:tracePt t="171199" x="6161088" y="2973388"/>
          <p14:tracePt t="171224" x="6170613" y="2973388"/>
          <p14:tracePt t="171242" x="6180138" y="2973388"/>
          <p14:tracePt t="171260" x="6188075" y="2973388"/>
          <p14:tracePt t="171281" x="6197600" y="2973388"/>
          <p14:tracePt t="171293" x="6205538" y="2973388"/>
          <p14:tracePt t="171307" x="6215063" y="2973388"/>
          <p14:tracePt t="171322" x="6224588" y="2973388"/>
          <p14:tracePt t="171339" x="6232525" y="2973388"/>
          <p14:tracePt t="171340" x="6242050" y="2973388"/>
          <p14:tracePt t="171353" x="6259513" y="2973388"/>
          <p14:tracePt t="171370" x="6269038" y="2973388"/>
          <p14:tracePt t="171385" x="6276975" y="2973388"/>
          <p14:tracePt t="171403" x="6286500" y="2973388"/>
          <p14:tracePt t="171453" x="6296025" y="2973388"/>
          <p14:tracePt t="173821" x="0" y="0"/>
        </p14:tracePtLst>
        <p14:tracePtLst>
          <p14:tracePt t="194026" x="7323138" y="4633913"/>
          <p14:tracePt t="194277" x="7331075" y="4633913"/>
          <p14:tracePt t="194279" x="7412038" y="4643438"/>
          <p14:tracePt t="194279" x="7419975" y="4652963"/>
          <p14:tracePt t="194287" x="7510463" y="4670425"/>
          <p14:tracePt t="194296" x="7715250" y="4705350"/>
          <p14:tracePt t="194314" x="8072438" y="4768850"/>
          <p14:tracePt t="194331" x="8429625" y="4840288"/>
          <p14:tracePt t="194348" x="8715375" y="4884738"/>
          <p14:tracePt t="194364" x="8894763" y="4911725"/>
          <p14:tracePt t="194382" x="8966200" y="4929188"/>
          <p14:tracePt t="194397" x="9010650" y="4929188"/>
          <p14:tracePt t="194414" x="9063038" y="4938713"/>
          <p14:tracePt t="194431" x="9134475" y="4938713"/>
          <p14:tracePt t="194480" x="9134475" y="4929188"/>
          <p14:tracePt t="194484" x="9134475" y="4919663"/>
          <p14:tracePt t="194497" x="9134475" y="4894263"/>
          <p14:tracePt t="194499" x="9134475" y="4840288"/>
          <p14:tracePt t="194513" x="9063038" y="4687888"/>
          <p14:tracePt t="194530" x="8848725" y="4491038"/>
          <p14:tracePt t="194547" x="8582025" y="4286250"/>
          <p14:tracePt t="194563" x="8296275" y="4071938"/>
          <p14:tracePt t="194580" x="8045450" y="3919538"/>
          <p14:tracePt t="194597" x="7858125" y="3813175"/>
          <p14:tracePt t="194613" x="7732713" y="3751263"/>
          <p14:tracePt t="194613" x="7705725" y="3741738"/>
          <p14:tracePt t="194630" x="7589838" y="3705225"/>
          <p14:tracePt t="194646" x="7412038" y="3670300"/>
          <p14:tracePt t="194663" x="7251700" y="3652838"/>
          <p14:tracePt t="194680" x="7072313" y="3633788"/>
          <p14:tracePt t="194698" x="6919913" y="3608388"/>
          <p14:tracePt t="194713" x="6831013" y="3589338"/>
          <p14:tracePt t="194730" x="6813550" y="3571875"/>
          <p14:tracePt t="194804" x="6804025" y="3571875"/>
          <p14:tracePt t="194808" x="6796088" y="3562350"/>
          <p14:tracePt t="194820" x="6786563" y="3554413"/>
          <p14:tracePt t="194823" x="6777038" y="3536950"/>
          <p14:tracePt t="194830" x="6697663" y="3473450"/>
          <p14:tracePt t="194846" x="6545263" y="3384550"/>
          <p14:tracePt t="194863" x="6348413" y="3276600"/>
          <p14:tracePt t="194880" x="6161088" y="3179763"/>
          <p14:tracePt t="194897" x="6099175" y="3143250"/>
          <p14:tracePt t="194913" x="6089650" y="3143250"/>
          <p14:tracePt t="195243" x="6099175" y="3143250"/>
          <p14:tracePt t="195248" x="6108700" y="3143250"/>
          <p14:tracePt t="195256" x="6126163" y="3143250"/>
          <p14:tracePt t="195264" x="6153150" y="3143250"/>
          <p14:tracePt t="195282" x="6180138" y="3133725"/>
          <p14:tracePt t="195298" x="6215063" y="3133725"/>
          <p14:tracePt t="195314" x="6251575" y="3125788"/>
          <p14:tracePt t="195330" x="6269038" y="3125788"/>
          <p14:tracePt t="195348" x="6276975" y="3125788"/>
          <p14:tracePt t="195365" x="6276975" y="3116263"/>
          <p14:tracePt t="195559" x="6276975" y="3108325"/>
          <p14:tracePt t="195563" x="6276975" y="3098800"/>
          <p14:tracePt t="195575" x="6276975" y="3089275"/>
          <p14:tracePt t="195583" x="6276975" y="3081338"/>
          <p14:tracePt t="195590" x="6276975" y="3071813"/>
          <p14:tracePt t="195597" x="6276975" y="3054350"/>
          <p14:tracePt t="195615" x="6276975" y="3036888"/>
          <p14:tracePt t="195631" x="6276975" y="3027363"/>
          <p14:tracePt t="195649" x="6276975" y="3009900"/>
          <p14:tracePt t="195664" x="6276975" y="2990850"/>
          <p14:tracePt t="195681" x="6286500" y="2973388"/>
          <p14:tracePt t="195697" x="6296025" y="2946400"/>
          <p14:tracePt t="195716" x="6296025" y="2938463"/>
          <p14:tracePt t="195731" x="6296025" y="2928938"/>
          <p14:tracePt t="195829" x="6286500" y="2928938"/>
          <p14:tracePt t="195833" x="6269038" y="2928938"/>
          <p14:tracePt t="195836" x="6232525" y="2928938"/>
          <p14:tracePt t="195846" x="6161088" y="2928938"/>
          <p14:tracePt t="195863" x="6081713" y="2928938"/>
          <p14:tracePt t="195863" x="6072188" y="2928938"/>
          <p14:tracePt t="195881" x="6027738" y="2911475"/>
          <p14:tracePt t="195897" x="5983288" y="2874963"/>
          <p14:tracePt t="195916" x="5965825" y="2830513"/>
          <p14:tracePt t="195931" x="5938838" y="2786063"/>
          <p14:tracePt t="195948" x="5902325" y="2724150"/>
          <p14:tracePt t="195965" x="5884863" y="2679700"/>
          <p14:tracePt t="195981" x="5867400" y="2660650"/>
          <p14:tracePt t="195998" x="5867400" y="2643188"/>
          <p14:tracePt t="196090" x="5867400" y="2633663"/>
          <p14:tracePt t="196126" x="5867400" y="2625725"/>
          <p14:tracePt t="196152" x="5867400" y="2616200"/>
          <p14:tracePt t="196161" x="5857875" y="2608263"/>
          <p14:tracePt t="196169" x="5848350" y="2598738"/>
          <p14:tracePt t="196172" x="5830888" y="2589213"/>
          <p14:tracePt t="196182" x="5795963" y="2571750"/>
          <p14:tracePt t="196182" x="5795963" y="2562225"/>
          <p14:tracePt t="196200" x="5786438" y="2562225"/>
          <p14:tracePt t="196518" x="5786438" y="2554288"/>
          <p14:tracePt t="196526" x="5786438" y="2544763"/>
          <p14:tracePt t="196531" x="5786438" y="2536825"/>
          <p14:tracePt t="196532" x="5786438" y="2517775"/>
          <p14:tracePt t="196547" x="5786438" y="2490788"/>
          <p14:tracePt t="196565" x="5786438" y="2465388"/>
          <p14:tracePt t="196582" x="5786438" y="2438400"/>
          <p14:tracePt t="196598" x="5786438" y="2411413"/>
          <p14:tracePt t="196615" x="5786438" y="2384425"/>
          <p14:tracePt t="196632" x="5786438" y="2347913"/>
          <p14:tracePt t="196649" x="5776913" y="2322513"/>
          <p14:tracePt t="196665" x="5776913" y="2303463"/>
          <p14:tracePt t="196682" x="5776913" y="2276475"/>
          <p14:tracePt t="196700" x="5776913" y="2259013"/>
          <p14:tracePt t="196715" x="5776913" y="2241550"/>
          <p14:tracePt t="196732" x="5776913" y="2232025"/>
          <p14:tracePt t="196748" x="5776913" y="2205038"/>
          <p14:tracePt t="196765" x="5776913" y="2187575"/>
          <p14:tracePt t="196782" x="5776913" y="2170113"/>
          <p14:tracePt t="196799" x="5768975" y="2160588"/>
          <p14:tracePt t="196816" x="5768975" y="2133600"/>
          <p14:tracePt t="196832" x="5768975" y="2125663"/>
          <p14:tracePt t="196849" x="5768975" y="2116138"/>
          <p14:tracePt t="197852" x="5768975" y="2125663"/>
          <p14:tracePt t="197859" x="5768975" y="2133600"/>
          <p14:tracePt t="197868" x="5768975" y="2143125"/>
          <p14:tracePt t="197869" x="5759450" y="2152650"/>
          <p14:tracePt t="197881" x="5759450" y="2179638"/>
          <p14:tracePt t="197898" x="5759450" y="2187575"/>
          <p14:tracePt t="197988" x="5759450" y="2197100"/>
          <p14:tracePt t="198012" x="5759450" y="2205038"/>
          <p14:tracePt t="198024" x="5759450" y="2214563"/>
          <p14:tracePt t="198042" x="5759450" y="2224088"/>
          <p14:tracePt t="198045" x="5759450" y="2232025"/>
          <p14:tracePt t="198055" x="5759450" y="2241550"/>
          <p14:tracePt t="198066" x="5759450" y="2259013"/>
          <p14:tracePt t="198082" x="5759450" y="2276475"/>
          <p14:tracePt t="198099" x="5759450" y="2303463"/>
          <p14:tracePt t="198116" x="5759450" y="2312988"/>
          <p14:tracePt t="198132" x="5759450" y="2339975"/>
          <p14:tracePt t="198150" x="5759450" y="2347913"/>
          <p14:tracePt t="198166" x="5759450" y="2357438"/>
          <p14:tracePt t="198182" x="5759450" y="2366963"/>
          <p14:tracePt t="198223" x="5759450" y="2374900"/>
          <p14:tracePt t="198263" x="5768975" y="2384425"/>
          <p14:tracePt t="198275" x="5768975" y="2393950"/>
          <p14:tracePt t="198287" x="5768975" y="2401888"/>
          <p14:tracePt t="198295" x="5776913" y="2411413"/>
          <p14:tracePt t="198305" x="5776913" y="2419350"/>
          <p14:tracePt t="198314" x="5786438" y="2438400"/>
          <p14:tracePt t="198332" x="5795963" y="2438400"/>
          <p14:tracePt t="198347" x="5813425" y="2473325"/>
          <p14:tracePt t="198365" x="5830888" y="2473325"/>
          <p14:tracePt t="198381" x="5840413" y="2482850"/>
          <p14:tracePt t="198398" x="5867400" y="2490788"/>
          <p14:tracePt t="198415" x="5902325" y="2490788"/>
          <p14:tracePt t="198433" x="5919788" y="2500313"/>
          <p14:tracePt t="198449" x="5965825" y="2500313"/>
          <p14:tracePt t="198465" x="6010275" y="2500313"/>
          <p14:tracePt t="198483" x="6037263" y="2500313"/>
          <p14:tracePt t="198499" x="6045200" y="2500313"/>
          <p14:tracePt t="198515" x="6062663" y="2500313"/>
          <p14:tracePt t="198532" x="6089650" y="2500313"/>
          <p14:tracePt t="198549" x="6126163" y="2509838"/>
          <p14:tracePt t="198565" x="6161088" y="2527300"/>
          <p14:tracePt t="198583" x="6215063" y="2527300"/>
          <p14:tracePt t="198600" x="6232525" y="2527300"/>
          <p14:tracePt t="198616" x="6251575" y="2527300"/>
          <p14:tracePt t="198683" x="6259513" y="2527300"/>
          <p14:tracePt t="199150" x="6259513" y="2536825"/>
          <p14:tracePt t="199166" x="6259513" y="2544763"/>
          <p14:tracePt t="199171" x="6259513" y="2554288"/>
          <p14:tracePt t="199186" x="6259513" y="2571750"/>
          <p14:tracePt t="199200" x="6259513" y="2581275"/>
          <p14:tracePt t="199216" x="6259513" y="2589213"/>
          <p14:tracePt t="199219" x="6259513" y="2608263"/>
          <p14:tracePt t="199232" x="6259513" y="2616200"/>
          <p14:tracePt t="199250" x="6259513" y="2625725"/>
          <p14:tracePt t="199266" x="6259513" y="2643188"/>
          <p14:tracePt t="199284" x="6259513" y="2660650"/>
          <p14:tracePt t="199299" x="6259513" y="2679700"/>
          <p14:tracePt t="199316" x="6259513" y="2687638"/>
          <p14:tracePt t="199333" x="6259513" y="2714625"/>
          <p14:tracePt t="199350" x="6259513" y="2724150"/>
          <p14:tracePt t="199389" x="6259513" y="2732088"/>
          <p14:tracePt t="199462" x="6259513" y="2741613"/>
          <p14:tracePt t="199466" x="6259513" y="2751138"/>
          <p14:tracePt t="199484" x="6259513" y="2759075"/>
          <p14:tracePt t="199514" x="6259513" y="2768600"/>
          <p14:tracePt t="199524" x="6259513" y="2776538"/>
          <p14:tracePt t="199532" x="6259513" y="2786063"/>
          <p14:tracePt t="199554" x="6259513" y="2795588"/>
          <p14:tracePt t="199570" x="6259513" y="2803525"/>
          <p14:tracePt t="199590" x="6259513" y="2813050"/>
          <p14:tracePt t="199614" x="6259513" y="2822575"/>
          <p14:tracePt t="199626" x="6259513" y="2830513"/>
          <p14:tracePt t="199669" x="6259513" y="2840038"/>
          <p14:tracePt t="199678" x="6259513" y="2847975"/>
          <p14:tracePt t="199690" x="6259513" y="2857500"/>
          <p14:tracePt t="199699" x="6259513" y="2867025"/>
          <p14:tracePt t="199700" x="6259513" y="2884488"/>
          <p14:tracePt t="199717" x="6259513" y="2894013"/>
          <p14:tracePt t="199733" x="6259513" y="2901950"/>
          <p14:tracePt t="199750" x="6259513" y="2911475"/>
          <p14:tracePt t="199873" x="6259513" y="2919413"/>
          <p14:tracePt t="199889" x="6269038" y="2919413"/>
          <p14:tracePt t="199905" x="6269038" y="2928938"/>
          <p14:tracePt t="199934" x="6269038" y="2938463"/>
          <p14:tracePt t="200828" x="6276975" y="2938463"/>
          <p14:tracePt t="200840" x="6286500" y="2938463"/>
          <p14:tracePt t="200853" x="6296025" y="2938463"/>
          <p14:tracePt t="200900" x="6303963" y="2938463"/>
          <p14:tracePt t="200965" x="6313488" y="2938463"/>
          <p14:tracePt t="200996" x="6323013" y="2938463"/>
          <p14:tracePt t="201164" x="6330950" y="2938463"/>
          <p14:tracePt t="201295" x="6340475" y="2938463"/>
          <p14:tracePt t="201319" x="6348413" y="2938463"/>
          <p14:tracePt t="201331" x="6357938" y="2938463"/>
          <p14:tracePt t="201389" x="6367463" y="2938463"/>
          <p14:tracePt t="201435" x="6375400" y="2938463"/>
          <p14:tracePt t="201443" x="6384925" y="2938463"/>
          <p14:tracePt t="201449" x="6394450" y="2938463"/>
          <p14:tracePt t="201458" x="6402388" y="2938463"/>
          <p14:tracePt t="201471" x="6419850" y="2938463"/>
          <p14:tracePt t="201483" x="6438900" y="2938463"/>
          <p14:tracePt t="201500" x="6446838" y="2938463"/>
          <p14:tracePt t="201516" x="6465888" y="2938463"/>
          <p14:tracePt t="201533" x="6473825" y="2938463"/>
          <p14:tracePt t="201551" x="6483350" y="2938463"/>
          <p14:tracePt t="201567" x="6491288" y="2938463"/>
          <p14:tracePt t="201584" x="6500813" y="2938463"/>
          <p14:tracePt t="201601" x="6510338" y="2938463"/>
          <p14:tracePt t="201855" x="6518275" y="2938463"/>
          <p14:tracePt t="201875" x="6527800" y="2938463"/>
          <p14:tracePt t="201886" x="6537325" y="2938463"/>
          <p14:tracePt t="201888" x="6545263" y="2938463"/>
          <p14:tracePt t="201900" x="6562725" y="2938463"/>
          <p14:tracePt t="201918" x="6572250" y="2938463"/>
          <p14:tracePt t="201934" x="6589713" y="2938463"/>
          <p14:tracePt t="201951" x="6599238" y="2938463"/>
          <p14:tracePt t="201968" x="6616700" y="2938463"/>
          <p14:tracePt t="201984" x="6634163" y="2938463"/>
          <p14:tracePt t="202001" x="6653213" y="2938463"/>
          <p14:tracePt t="202017" x="6670675" y="2938463"/>
          <p14:tracePt t="202034" x="6688138" y="2938463"/>
          <p14:tracePt t="202051" x="6705600" y="2938463"/>
          <p14:tracePt t="202067" x="6732588" y="2938463"/>
          <p14:tracePt t="202084" x="6759575" y="2938463"/>
          <p14:tracePt t="202101" x="6777038" y="2938463"/>
          <p14:tracePt t="202118" x="6786563" y="2938463"/>
          <p14:tracePt t="202134" x="6796088" y="2938463"/>
          <p14:tracePt t="202171" x="6804025" y="2938463"/>
          <p14:tracePt t="202825" x="6804025" y="2928938"/>
          <p14:tracePt t="202833" x="6804025" y="2919413"/>
          <p14:tracePt t="202840" x="6804025" y="2901950"/>
          <p14:tracePt t="202850" x="6804025" y="2884488"/>
          <p14:tracePt t="202868" x="6804025" y="2867025"/>
          <p14:tracePt t="202885" x="6804025" y="2847975"/>
          <p14:tracePt t="202902" x="6804025" y="2840038"/>
          <p14:tracePt t="202917" x="6796088" y="2830513"/>
          <p14:tracePt t="202934" x="6796088" y="2813050"/>
          <p14:tracePt t="202951" x="6786563" y="2803525"/>
          <p14:tracePt t="202967" x="6786563" y="2795588"/>
          <p14:tracePt t="202985" x="6786563" y="2776538"/>
          <p14:tracePt t="203001" x="6786563" y="2759075"/>
          <p14:tracePt t="203018" x="6786563" y="2751138"/>
          <p14:tracePt t="203034" x="6786563" y="2732088"/>
          <p14:tracePt t="203051" x="6786563" y="2724150"/>
          <p14:tracePt t="203068" x="6777038" y="2697163"/>
          <p14:tracePt t="203085" x="6777038" y="2679700"/>
          <p14:tracePt t="203102" x="6777038" y="2660650"/>
          <p14:tracePt t="203118" x="6769100" y="2652713"/>
          <p14:tracePt t="203135" x="6769100" y="2633663"/>
          <p14:tracePt t="203151" x="6769100" y="2625725"/>
          <p14:tracePt t="203168" x="6769100" y="2608263"/>
          <p14:tracePt t="203185" x="6769100" y="2598738"/>
          <p14:tracePt t="203202" x="6769100" y="2589213"/>
          <p14:tracePt t="203218" x="6759575" y="2581275"/>
          <p14:tracePt t="203235" x="6759575" y="2562225"/>
          <p14:tracePt t="203251" x="6759575" y="2554288"/>
          <p14:tracePt t="203267" x="6759575" y="2536825"/>
          <p14:tracePt t="203308" x="6759575" y="2517775"/>
          <p14:tracePt t="203321" x="6751638" y="2500313"/>
          <p14:tracePt t="203325" x="6751638" y="2482850"/>
          <p14:tracePt t="203334" x="6751638" y="2455863"/>
          <p14:tracePt t="203351" x="6751638" y="2438400"/>
          <p14:tracePt t="203367" x="6751638" y="2411413"/>
          <p14:tracePt t="203385" x="6751638" y="2401888"/>
          <p14:tracePt t="203402" x="6751638" y="2384425"/>
          <p14:tracePt t="203418" x="6751638" y="2374900"/>
          <p14:tracePt t="203458" x="6751638" y="2366963"/>
          <p14:tracePt t="203468" x="6751638" y="2357438"/>
          <p14:tracePt t="203484" x="6751638" y="2347913"/>
          <p14:tracePt t="203504" x="6751638" y="2339975"/>
          <p14:tracePt t="203528" x="6751638" y="2330450"/>
          <p14:tracePt t="203547" x="6751638" y="2322513"/>
          <p14:tracePt t="203560" x="6751638" y="2312988"/>
          <p14:tracePt t="203584" x="6751638" y="2303463"/>
          <p14:tracePt t="203608" x="6751638" y="2295525"/>
          <p14:tracePt t="203626" x="6751638" y="2286000"/>
          <p14:tracePt t="203644" x="6751638" y="2276475"/>
          <p14:tracePt t="203648" x="6751638" y="2268538"/>
          <p14:tracePt t="203660" x="6751638" y="2259013"/>
          <p14:tracePt t="203667" x="6751638" y="2251075"/>
          <p14:tracePt t="203683" x="6751638" y="2241550"/>
          <p14:tracePt t="203701" x="6751638" y="2232025"/>
          <p14:tracePt t="203717" x="6751638" y="2214563"/>
          <p14:tracePt t="203796" x="6751638" y="2205038"/>
          <p14:tracePt t="203811" x="6751638" y="2197100"/>
          <p14:tracePt t="204088" x="6751638" y="2205038"/>
          <p14:tracePt t="204090" x="6751638" y="2214563"/>
          <p14:tracePt t="204094" x="6751638" y="2251075"/>
          <p14:tracePt t="204104" x="6751638" y="2276475"/>
          <p14:tracePt t="204118" x="6742113" y="2312988"/>
          <p14:tracePt t="204135" x="6742113" y="2347913"/>
          <p14:tracePt t="204153" x="6742113" y="2366963"/>
          <p14:tracePt t="204169" x="6742113" y="2384425"/>
          <p14:tracePt t="204185" x="6742113" y="2401888"/>
          <p14:tracePt t="204185" x="6742113" y="2411413"/>
          <p14:tracePt t="204204" x="6742113" y="2419350"/>
          <p14:tracePt t="204218" x="6742113" y="2438400"/>
          <p14:tracePt t="204235" x="6742113" y="2455863"/>
          <p14:tracePt t="204252" x="6742113" y="2465388"/>
          <p14:tracePt t="204269" x="6742113" y="2490788"/>
          <p14:tracePt t="204285" x="6742113" y="2509838"/>
          <p14:tracePt t="204302" x="6742113" y="2536825"/>
          <p14:tracePt t="204302" x="6742113" y="2554288"/>
          <p14:tracePt t="204319" x="6742113" y="2581275"/>
          <p14:tracePt t="204335" x="6742113" y="2616200"/>
          <p14:tracePt t="204352" x="6742113" y="2652713"/>
          <p14:tracePt t="204369" x="6742113" y="2679700"/>
          <p14:tracePt t="204385" x="6742113" y="2705100"/>
          <p14:tracePt t="204402" x="6742113" y="2741613"/>
          <p14:tracePt t="204419" x="6742113" y="2751138"/>
          <p14:tracePt t="204435" x="6742113" y="2776538"/>
          <p14:tracePt t="204452" x="6742113" y="2795588"/>
          <p14:tracePt t="204468" x="6742113" y="2813050"/>
          <p14:tracePt t="204486" x="6742113" y="2847975"/>
          <p14:tracePt t="204501" x="6742113" y="2874963"/>
          <p14:tracePt t="204520" x="6742113" y="2911475"/>
          <p14:tracePt t="204535" x="6742113" y="2928938"/>
          <p14:tracePt t="205131" x="0" y="0"/>
        </p14:tracePtLst>
        <p14:tracePtLst>
          <p14:tracePt t="206494" x="5715000" y="2643188"/>
          <p14:tracePt t="206497" x="5724525" y="2643188"/>
          <p14:tracePt t="206504" x="5732463" y="2643188"/>
          <p14:tracePt t="206505" x="5732463" y="2652713"/>
          <p14:tracePt t="206519" x="5741988" y="2652713"/>
          <p14:tracePt t="206535" x="5751513" y="2652713"/>
          <p14:tracePt t="206608" x="5759450" y="2652713"/>
          <p14:tracePt t="206632" x="5768975" y="2652713"/>
          <p14:tracePt t="206848" x="5768975" y="2660650"/>
          <p14:tracePt t="206853" x="5776913" y="2679700"/>
          <p14:tracePt t="206859" x="5776913" y="2697163"/>
          <p14:tracePt t="206869" x="5776913" y="2751138"/>
          <p14:tracePt t="206885" x="5776913" y="2795588"/>
          <p14:tracePt t="206902" x="5786438" y="2847975"/>
          <p14:tracePt t="206919" x="5786438" y="2894013"/>
          <p14:tracePt t="206935" x="5786438" y="2911475"/>
          <p14:tracePt t="206952" x="5786438" y="2919413"/>
          <p14:tracePt t="206993" x="5786438" y="2928938"/>
          <p14:tracePt t="207010" x="5786438" y="2938463"/>
          <p14:tracePt t="207030" x="5786438" y="2946400"/>
          <p14:tracePt t="207041" x="5786438" y="2955925"/>
          <p14:tracePt t="207042" x="5786438" y="2973388"/>
          <p14:tracePt t="207052" x="5786438" y="2990850"/>
          <p14:tracePt t="207069" x="5786438" y="3017838"/>
          <p14:tracePt t="207086" x="5786438" y="3036888"/>
          <p14:tracePt t="207103" x="5776913" y="3054350"/>
          <p14:tracePt t="207139" x="5776913" y="3062288"/>
          <p14:tracePt t="207379" x="5776913" y="3071813"/>
          <p14:tracePt t="207407" x="5776913" y="3081338"/>
          <p14:tracePt t="207415" x="5776913" y="3089275"/>
          <p14:tracePt t="207431" x="5776913" y="3098800"/>
          <p14:tracePt t="207438" x="5776913" y="3108325"/>
          <p14:tracePt t="207452" x="5776913" y="3125788"/>
          <p14:tracePt t="207454" x="5776913" y="3143250"/>
          <p14:tracePt t="207469" x="5776913" y="3179763"/>
          <p14:tracePt t="207486" x="5776913" y="3197225"/>
          <p14:tracePt t="207695" x="5776913" y="3205163"/>
          <p14:tracePt t="207707" x="5776913" y="3214688"/>
          <p14:tracePt t="207719" x="5776913" y="3224213"/>
          <p14:tracePt t="207720" x="5776913" y="3232150"/>
          <p14:tracePt t="207736" x="5776913" y="3241675"/>
          <p14:tracePt t="207950" x="5786438" y="3241675"/>
          <p14:tracePt t="207954" x="5795963" y="3241675"/>
          <p14:tracePt t="207968" x="5803900" y="3232150"/>
          <p14:tracePt t="208146" x="5803900" y="3224213"/>
          <p14:tracePt t="208178" x="5803900" y="3214688"/>
          <p14:tracePt t="208287" x="5803900" y="3224213"/>
          <p14:tracePt t="208402" x="5803900" y="3232150"/>
          <p14:tracePt t="208402" x="5813425" y="3232150"/>
          <p14:tracePt t="208405" x="5822950" y="3232150"/>
          <p14:tracePt t="208419" x="5848350" y="3232150"/>
          <p14:tracePt t="208420" x="5894388" y="3232150"/>
          <p14:tracePt t="208436" x="5938838" y="3232150"/>
          <p14:tracePt t="208453" x="6000750" y="3232150"/>
          <p14:tracePt t="208469" x="6081713" y="3241675"/>
          <p14:tracePt t="208486" x="6188075" y="3251200"/>
          <p14:tracePt t="208504" x="6286500" y="3259138"/>
          <p14:tracePt t="208521" x="6367463" y="3259138"/>
          <p14:tracePt t="208521" x="6375400" y="3259138"/>
          <p14:tracePt t="208538" x="6456363" y="3259138"/>
          <p14:tracePt t="208554" x="6537325" y="3259138"/>
          <p14:tracePt t="208571" x="6616700" y="3259138"/>
          <p14:tracePt t="208587" x="6697663" y="3259138"/>
          <p14:tracePt t="208603" x="6751638" y="3259138"/>
          <p14:tracePt t="208621" x="6796088" y="3259138"/>
          <p14:tracePt t="208637" x="6858000" y="3259138"/>
          <p14:tracePt t="208654" x="6902450" y="3259138"/>
          <p14:tracePt t="208670" x="6965950" y="3268663"/>
          <p14:tracePt t="208687" x="7045325" y="3276600"/>
          <p14:tracePt t="208720" x="7161213" y="3276600"/>
          <p14:tracePt t="208724" x="7224713" y="3276600"/>
          <p14:tracePt t="208724" x="7242175" y="3276600"/>
          <p14:tracePt t="208738" x="7331075" y="3276600"/>
          <p14:tracePt t="208754" x="7402513" y="3276600"/>
          <p14:tracePt t="208771" x="7473950" y="3276600"/>
          <p14:tracePt t="208786" x="7527925" y="3276600"/>
          <p14:tracePt t="208804" x="7562850" y="3286125"/>
          <p14:tracePt t="208820" x="7599363" y="3286125"/>
          <p14:tracePt t="208837" x="7616825" y="3295650"/>
          <p14:tracePt t="208854" x="7626350" y="3303588"/>
          <p14:tracePt t="208871" x="7653338" y="3303588"/>
          <p14:tracePt t="208888" x="7680325" y="3303588"/>
          <p14:tracePt t="208904" x="7715250" y="3303588"/>
          <p14:tracePt t="208921" x="7732713" y="3303588"/>
          <p14:tracePt t="208938" x="7751763" y="3303588"/>
          <p14:tracePt t="208953" x="7759700" y="3303588"/>
          <p14:tracePt t="208971" x="7769225" y="3303588"/>
          <p14:tracePt t="209069" x="7759700" y="3303588"/>
          <p14:tracePt t="209071" x="7697788" y="3303588"/>
          <p14:tracePt t="209077" x="7608888" y="3303588"/>
          <p14:tracePt t="209087" x="7385050" y="3303588"/>
          <p14:tracePt t="209087" x="7340600" y="3303588"/>
          <p14:tracePt t="209105" x="7062788" y="3303588"/>
          <p14:tracePt t="209121" x="6742113" y="3286125"/>
          <p14:tracePt t="209138" x="6545263" y="3268663"/>
          <p14:tracePt t="209154" x="6411913" y="3259138"/>
          <p14:tracePt t="209171" x="6323013" y="3251200"/>
          <p14:tracePt t="209188" x="6269038" y="3241675"/>
          <p14:tracePt t="209188" x="6259513" y="3241675"/>
          <p14:tracePt t="209205" x="6205538" y="3232150"/>
          <p14:tracePt t="209221" x="6170613" y="3232150"/>
          <p14:tracePt t="209237" x="6126163" y="3232150"/>
          <p14:tracePt t="209253" x="6089650" y="3232150"/>
          <p14:tracePt t="209270" x="6027738" y="3232150"/>
          <p14:tracePt t="209288" x="5965825" y="3232150"/>
          <p14:tracePt t="209288" x="5956300" y="3232150"/>
          <p14:tracePt t="209305" x="5911850" y="3224213"/>
          <p14:tracePt t="209322" x="5857875" y="3214688"/>
          <p14:tracePt t="209338" x="5751513" y="3197225"/>
          <p14:tracePt t="209354" x="5634038" y="3179763"/>
          <p14:tracePt t="209371" x="5554663" y="3170238"/>
          <p14:tracePt t="209388" x="5527675" y="3160713"/>
          <p14:tracePt t="209484" x="5527675" y="3152775"/>
          <p14:tracePt t="209496" x="5527675" y="3143250"/>
          <p14:tracePt t="209505" x="5527675" y="3133725"/>
          <p14:tracePt t="209506" x="5527675" y="3089275"/>
          <p14:tracePt t="209520" x="5518150" y="3044825"/>
          <p14:tracePt t="209536" x="5518150" y="2990850"/>
          <p14:tracePt t="209553" x="5510213" y="2955925"/>
          <p14:tracePt t="209570" x="5510213" y="2901950"/>
          <p14:tracePt t="209588" x="5510213" y="2874963"/>
          <p14:tracePt t="209604" x="5500688" y="2840038"/>
          <p14:tracePt t="209622" x="5500688" y="2822575"/>
          <p14:tracePt t="209637" x="5500688" y="2803525"/>
          <p14:tracePt t="209654" x="5500688" y="2795588"/>
          <p14:tracePt t="209671" x="5500688" y="2768600"/>
          <p14:tracePt t="209688" x="5500688" y="2751138"/>
          <p14:tracePt t="209706" x="5500688" y="2687638"/>
          <p14:tracePt t="209720" x="5510213" y="2633663"/>
          <p14:tracePt t="209738" x="5510213" y="2598738"/>
          <p14:tracePt t="209755" x="5518150" y="2562225"/>
          <p14:tracePt t="209770" x="5518150" y="2517775"/>
          <p14:tracePt t="209788" x="5518150" y="2482850"/>
          <p14:tracePt t="209804" x="5518150" y="2446338"/>
          <p14:tracePt t="209821" x="5518150" y="2393950"/>
          <p14:tracePt t="209838" x="5527675" y="2357438"/>
          <p14:tracePt t="209854" x="5527675" y="2312988"/>
          <p14:tracePt t="209871" x="5527675" y="2276475"/>
          <p14:tracePt t="209888" x="5537200" y="2214563"/>
          <p14:tracePt t="209905" x="5537200" y="2160588"/>
          <p14:tracePt t="209921" x="5537200" y="2116138"/>
          <p14:tracePt t="209938" x="5545138" y="2071688"/>
          <p14:tracePt t="209955" x="5545138" y="2017713"/>
          <p14:tracePt t="209971" x="5545138" y="1955800"/>
          <p14:tracePt t="209989" x="5545138" y="1919288"/>
          <p14:tracePt t="210004" x="5545138" y="1866900"/>
          <p14:tracePt t="210021" x="5545138" y="1822450"/>
          <p14:tracePt t="210039" x="5545138" y="1795463"/>
          <p14:tracePt t="210055" x="5545138" y="1768475"/>
          <p14:tracePt t="210071" x="5545138" y="1731963"/>
          <p14:tracePt t="210087" x="5545138" y="1687513"/>
          <p14:tracePt t="210105" x="5545138" y="1633538"/>
          <p14:tracePt t="210121" x="5545138" y="1589088"/>
          <p14:tracePt t="210139" x="5545138" y="1536700"/>
          <p14:tracePt t="210155" x="5545138" y="1473200"/>
          <p14:tracePt t="210171" x="5545138" y="1428750"/>
          <p14:tracePt t="210188" x="5545138" y="1401763"/>
          <p14:tracePt t="210205" x="5545138" y="1374775"/>
          <p14:tracePt t="210221" x="5545138" y="1366838"/>
          <p14:tracePt t="210334" x="5545138" y="1393825"/>
          <p14:tracePt t="210337" x="5545138" y="1428750"/>
          <p14:tracePt t="210344" x="5545138" y="1500188"/>
          <p14:tracePt t="210344" x="5545138" y="1509713"/>
          <p14:tracePt t="210355" x="5545138" y="1687513"/>
          <p14:tracePt t="210371" x="5554663" y="1866900"/>
          <p14:tracePt t="210388" x="5589588" y="2125663"/>
          <p14:tracePt t="210405" x="5616575" y="2393950"/>
          <p14:tracePt t="210421" x="5643563" y="2643188"/>
          <p14:tracePt t="210421" x="5643563" y="2670175"/>
          <p14:tracePt t="210455" x="5670550" y="2901950"/>
          <p14:tracePt t="210459" x="5688013" y="2990850"/>
          <p14:tracePt t="210472" x="5688013" y="3054350"/>
          <p14:tracePt t="210488" x="5697538" y="3089275"/>
          <p14:tracePt t="210611" x="5697538" y="3098800"/>
          <p14:tracePt t="210622" x="5697538" y="3108325"/>
          <p14:tracePt t="210631" x="5688013" y="3116263"/>
          <p14:tracePt t="210637" x="5680075" y="3133725"/>
          <p14:tracePt t="210653" x="5670550" y="3205163"/>
          <p14:tracePt t="210672" x="5670550" y="3259138"/>
          <p14:tracePt t="210688" x="5670550" y="3295650"/>
          <p14:tracePt t="210706" x="5670550" y="3303588"/>
          <p14:tracePt t="210826" x="5670550" y="3295650"/>
          <p14:tracePt t="210844" x="5670550" y="3286125"/>
          <p14:tracePt t="210855" x="5670550" y="3276600"/>
          <p14:tracePt t="210858" x="5680075" y="3268663"/>
          <p14:tracePt t="210872" x="5688013" y="3241675"/>
          <p14:tracePt t="210888" x="5697538" y="3214688"/>
          <p14:tracePt t="210904" x="5705475" y="3197225"/>
          <p14:tracePt t="210922" x="5705475" y="3160713"/>
          <p14:tracePt t="210938" x="5724525" y="3143250"/>
          <p14:tracePt t="210955" x="5732463" y="3108325"/>
          <p14:tracePt t="210972" x="5741988" y="3081338"/>
          <p14:tracePt t="210988" x="5759450" y="3044825"/>
          <p14:tracePt t="211005" x="5776913" y="3017838"/>
          <p14:tracePt t="211022" x="5795963" y="2982913"/>
          <p14:tracePt t="211038" x="5822950" y="2946400"/>
          <p14:tracePt t="211055" x="5848350" y="2928938"/>
          <p14:tracePt t="211072" x="5867400" y="2901950"/>
          <p14:tracePt t="211089" x="5884863" y="2884488"/>
          <p14:tracePt t="211104" x="5911850" y="2867025"/>
          <p14:tracePt t="211122" x="5929313" y="2847975"/>
          <p14:tracePt t="211138" x="5946775" y="2830513"/>
          <p14:tracePt t="211155" x="5965825" y="2822575"/>
          <p14:tracePt t="211172" x="5965825" y="2813050"/>
          <p14:tracePt t="211188" x="5973763" y="2813050"/>
          <p14:tracePt t="212828" x="5965825" y="2813050"/>
          <p14:tracePt t="212842" x="5956300" y="2813050"/>
          <p14:tracePt t="212846" x="5946775" y="2822575"/>
          <p14:tracePt t="212852" x="5938838" y="2830513"/>
          <p14:tracePt t="212857" x="5911850" y="2857500"/>
          <p14:tracePt t="212872" x="5894388" y="2894013"/>
          <p14:tracePt t="212889" x="5875338" y="2928938"/>
          <p14:tracePt t="212907" x="5867400" y="2946400"/>
          <p14:tracePt t="212922" x="5867400" y="2955925"/>
          <p14:tracePt t="213041" x="5857875" y="2965450"/>
          <p14:tracePt t="213059" x="5848350" y="2973388"/>
          <p14:tracePt t="213062" x="5848350" y="2982913"/>
          <p14:tracePt t="213066" x="5840413" y="2982913"/>
          <p14:tracePt t="213072" x="5822950" y="3000375"/>
          <p14:tracePt t="213088" x="5803900" y="3017838"/>
          <p14:tracePt t="213227" x="5813425" y="3009900"/>
          <p14:tracePt t="213252" x="5813425" y="3000375"/>
          <p14:tracePt t="213263" x="5822950" y="3000375"/>
          <p14:tracePt t="213267" x="5822950" y="2990850"/>
          <p14:tracePt t="213272" x="5822950" y="2982913"/>
          <p14:tracePt t="213287" x="5830888" y="2973388"/>
          <p14:tracePt t="213305" x="5840413" y="2955925"/>
          <p14:tracePt t="213321" x="5857875" y="2938463"/>
          <p14:tracePt t="213340" x="5867400" y="2928938"/>
          <p14:tracePt t="213356" x="5884863" y="2911475"/>
          <p14:tracePt t="213372" x="5894388" y="2894013"/>
          <p14:tracePt t="213390" x="5911850" y="2874963"/>
          <p14:tracePt t="213390" x="5919788" y="2867025"/>
          <p14:tracePt t="213423" x="5938838" y="2857500"/>
          <p14:tracePt t="213426" x="5946775" y="2847975"/>
          <p14:tracePt t="213439" x="5965825" y="2840038"/>
          <p14:tracePt t="213456" x="5973763" y="2822575"/>
          <p14:tracePt t="213473" x="5983288" y="2813050"/>
          <p14:tracePt t="213490" x="6000750" y="2803525"/>
          <p14:tracePt t="213506" x="6027738" y="2786063"/>
          <p14:tracePt t="213523" x="6045200" y="2768600"/>
          <p14:tracePt t="213539" x="6072188" y="2751138"/>
          <p14:tracePt t="213555" x="6108700" y="2732088"/>
          <p14:tracePt t="213572" x="6134100" y="2705100"/>
          <p14:tracePt t="213589" x="6161088" y="2687638"/>
          <p14:tracePt t="213606" x="6188075" y="2670175"/>
          <p14:tracePt t="213622" x="6205538" y="2643188"/>
          <p14:tracePt t="213639" x="6232525" y="2625725"/>
          <p14:tracePt t="213655" x="6259513" y="2608263"/>
          <p14:tracePt t="213672" x="6276975" y="2598738"/>
          <p14:tracePt t="213689" x="6303963" y="2589213"/>
          <p14:tracePt t="213705" x="6330950" y="2562225"/>
          <p14:tracePt t="213722" x="6348413" y="2554288"/>
          <p14:tracePt t="213739" x="6375400" y="2527300"/>
          <p14:tracePt t="213755" x="6394450" y="2517775"/>
          <p14:tracePt t="213772" x="6419850" y="2490788"/>
          <p14:tracePt t="213789" x="6446838" y="2482850"/>
          <p14:tracePt t="213805" x="6483350" y="2455863"/>
          <p14:tracePt t="213822" x="6510338" y="2438400"/>
          <p14:tracePt t="213840" x="6537325" y="2411413"/>
          <p14:tracePt t="213856" x="6562725" y="2393950"/>
          <p14:tracePt t="213872" x="6589713" y="2374900"/>
          <p14:tracePt t="213889" x="6626225" y="2347913"/>
          <p14:tracePt t="213905" x="6643688" y="2330450"/>
          <p14:tracePt t="213905" x="6653213" y="2330450"/>
          <p14:tracePt t="213923" x="6680200" y="2303463"/>
          <p14:tracePt t="213939" x="6715125" y="2286000"/>
          <p14:tracePt t="213955" x="6742113" y="2268538"/>
          <p14:tracePt t="213955" x="6742113" y="2259013"/>
          <p14:tracePt t="213972" x="6777038" y="2241550"/>
          <p14:tracePt t="213989" x="6831013" y="2214563"/>
          <p14:tracePt t="214006" x="6884988" y="2187575"/>
          <p14:tracePt t="214023" x="6911975" y="2179638"/>
          <p14:tracePt t="214040" x="6946900" y="2152650"/>
          <p14:tracePt t="214040" x="6956425" y="2152650"/>
          <p14:tracePt t="214057" x="6983413" y="2133600"/>
          <p14:tracePt t="214073" x="7010400" y="2116138"/>
          <p14:tracePt t="214090" x="7037388" y="2089150"/>
          <p14:tracePt t="214106" x="7072313" y="2071688"/>
          <p14:tracePt t="214123" x="7099300" y="2044700"/>
          <p14:tracePt t="214139" x="7134225" y="2009775"/>
          <p14:tracePt t="214157" x="7170738" y="1982788"/>
          <p14:tracePt t="214173" x="7188200" y="1955800"/>
          <p14:tracePt t="214190" x="7224713" y="1938338"/>
          <p14:tracePt t="214207" x="7251700" y="1911350"/>
          <p14:tracePt t="214223" x="7277100" y="1884363"/>
          <p14:tracePt t="214240" x="7313613" y="1866900"/>
          <p14:tracePt t="214257" x="7331075" y="1847850"/>
          <p14:tracePt t="214273" x="7367588" y="1822450"/>
          <p14:tracePt t="214290" x="7394575" y="1803400"/>
          <p14:tracePt t="214306" x="7419975" y="1785938"/>
          <p14:tracePt t="214323" x="7446963" y="1758950"/>
          <p14:tracePt t="214340" x="7466013" y="1741488"/>
          <p14:tracePt t="214357" x="7483475" y="1724025"/>
          <p14:tracePt t="214374" x="7510463" y="1697038"/>
          <p14:tracePt t="214390" x="7537450" y="1660525"/>
          <p14:tracePt t="214406" x="7554913" y="1643063"/>
          <p14:tracePt t="214422" x="7572375" y="1625600"/>
          <p14:tracePt t="214440" x="7581900" y="1608138"/>
          <p14:tracePt t="214440" x="7589838" y="1608138"/>
          <p14:tracePt t="214458" x="7599363" y="1589088"/>
          <p14:tracePt t="214473" x="7608888" y="1581150"/>
          <p14:tracePt t="214473" x="7616825" y="1571625"/>
          <p14:tracePt t="214490" x="7626350" y="1554163"/>
          <p14:tracePt t="214506" x="7643813" y="1536700"/>
          <p14:tracePt t="214522" x="7653338" y="1509713"/>
          <p14:tracePt t="214539" x="7670800" y="1490663"/>
          <p14:tracePt t="214556" x="7680325" y="1473200"/>
          <p14:tracePt t="214573" x="7688263" y="1465263"/>
          <p14:tracePt t="214589" x="7688263" y="1455738"/>
          <p14:tracePt t="214606" x="7697788" y="1446213"/>
          <p14:tracePt t="214645" x="7697788" y="1438275"/>
          <p14:tracePt t="214669" x="7705725" y="1428750"/>
          <p14:tracePt t="214943" x="0" y="0"/>
        </p14:tracePtLst>
        <p14:tracePtLst>
          <p14:tracePt t="215479" x="7680325" y="1276350"/>
          <p14:tracePt t="215484" x="7680325" y="1268413"/>
          <p14:tracePt t="215489" x="7680325" y="1258888"/>
          <p14:tracePt t="215508" x="7688263" y="1258888"/>
          <p14:tracePt t="215528" x="7688263" y="1250950"/>
          <p14:tracePt t="215648" x="7688263" y="1241425"/>
          <p14:tracePt t="215660" x="7688263" y="1231900"/>
          <p14:tracePt t="215672" x="7688263" y="1223963"/>
          <p14:tracePt t="215674" x="7688263" y="1214438"/>
          <p14:tracePt t="215689" x="7697788" y="1204913"/>
          <p14:tracePt t="215708" x="7697788" y="1169988"/>
          <p14:tracePt t="215979" x="7697788" y="1179513"/>
          <p14:tracePt t="216012" x="7697788" y="1187450"/>
          <p14:tracePt t="216020" x="7697788" y="1196975"/>
          <p14:tracePt t="216060" x="7697788" y="1204913"/>
          <p14:tracePt t="216211" x="7715250" y="1204913"/>
          <p14:tracePt t="216227" x="7697788" y="1214438"/>
          <p14:tracePt t="216230" x="7680325" y="1231900"/>
          <p14:tracePt t="216235" x="7653338" y="1258888"/>
          <p14:tracePt t="216245" x="7634288" y="1268413"/>
          <p14:tracePt t="216256" x="7608888" y="1285875"/>
          <p14:tracePt t="216292" x="7599363" y="1285875"/>
          <p14:tracePt t="216293" x="7599363" y="1295400"/>
          <p14:tracePt t="216307" x="7589838" y="1295400"/>
          <p14:tracePt t="216323" x="7589838" y="1303338"/>
          <p14:tracePt t="216340" x="7572375" y="1303338"/>
          <p14:tracePt t="216357" x="7572375" y="1312863"/>
          <p14:tracePt t="216372" x="7562850" y="1330325"/>
          <p14:tracePt t="216390" x="7537450" y="1347788"/>
          <p14:tracePt t="216426" x="7527925" y="1357313"/>
          <p14:tracePt t="216428" x="7518400" y="1366838"/>
          <p14:tracePt t="216440" x="7500938" y="1384300"/>
          <p14:tracePt t="216457" x="7491413" y="1411288"/>
          <p14:tracePt t="216473" x="7473950" y="1419225"/>
          <p14:tracePt t="216491" x="7456488" y="1446213"/>
          <p14:tracePt t="216507" x="7446963" y="1465263"/>
          <p14:tracePt t="216525" x="7429500" y="1473200"/>
          <p14:tracePt t="216541" x="7419975" y="1490663"/>
          <p14:tracePt t="216558" x="7394575" y="1500188"/>
          <p14:tracePt t="216574" x="7367588" y="1527175"/>
          <p14:tracePt t="216591" x="7340600" y="1554163"/>
          <p14:tracePt t="216608" x="7323138" y="1571625"/>
          <p14:tracePt t="216624" x="7313613" y="1581150"/>
          <p14:tracePt t="216641" x="7304088" y="1589088"/>
          <p14:tracePt t="216657" x="7304088" y="1598613"/>
          <p14:tracePt t="216674" x="7296150" y="1598613"/>
          <p14:tracePt t="216692" x="7286625" y="1608138"/>
          <p14:tracePt t="216708" x="7277100" y="1608138"/>
          <p14:tracePt t="216724" x="7259638" y="1625600"/>
          <p14:tracePt t="216741" x="7259638" y="1633538"/>
          <p14:tracePt t="216757" x="7242175" y="1643063"/>
          <p14:tracePt t="216774" x="7215188" y="1670050"/>
          <p14:tracePt t="216791" x="7197725" y="1687513"/>
          <p14:tracePt t="216808" x="7188200" y="1704975"/>
          <p14:tracePt t="216823" x="7180263" y="1724025"/>
          <p14:tracePt t="216841" x="7170738" y="1731963"/>
          <p14:tracePt t="217090" x="7180263" y="1731963"/>
          <p14:tracePt t="217114" x="7180263" y="1724025"/>
          <p14:tracePt t="217158" x="7180263" y="1714500"/>
          <p14:tracePt t="217182" x="7188200" y="1714500"/>
          <p14:tracePt t="217296" x="7180263" y="1714500"/>
          <p14:tracePt t="217306" x="7153275" y="1731963"/>
          <p14:tracePt t="217310" x="7143750" y="1741488"/>
          <p14:tracePt t="217324" x="7126288" y="1758950"/>
          <p14:tracePt t="217326" x="7099300" y="1785938"/>
          <p14:tracePt t="217340" x="7062788" y="1795463"/>
          <p14:tracePt t="217358" x="7045325" y="1812925"/>
          <p14:tracePt t="217375" x="7027863" y="1830388"/>
          <p14:tracePt t="217391" x="7018338" y="1830388"/>
          <p14:tracePt t="217408" x="7018338" y="1839913"/>
          <p14:tracePt t="217424" x="7000875" y="1839913"/>
          <p14:tracePt t="217441" x="6991350" y="1847850"/>
          <p14:tracePt t="217458" x="6973888" y="1857375"/>
          <p14:tracePt t="217474" x="6938963" y="1884363"/>
          <p14:tracePt t="217492" x="6902450" y="1901825"/>
          <p14:tracePt t="217507" x="6867525" y="1938338"/>
          <p14:tracePt t="217524" x="6848475" y="1946275"/>
          <p14:tracePt t="217524" x="6840538" y="1955800"/>
          <p14:tracePt t="217542" x="6831013" y="1955800"/>
          <p14:tracePt t="217558" x="6823075" y="1965325"/>
          <p14:tracePt t="217575" x="6823075" y="1973263"/>
          <p14:tracePt t="217741" x="6813550" y="1973263"/>
          <p14:tracePt t="217753" x="6804025" y="1982788"/>
          <p14:tracePt t="217769" x="6796088" y="1990725"/>
          <p14:tracePt t="217780" x="6786563" y="2000250"/>
          <p14:tracePt t="217782" x="6786563" y="2009775"/>
          <p14:tracePt t="217791" x="6769100" y="2017713"/>
          <p14:tracePt t="217807" x="6751638" y="2036763"/>
          <p14:tracePt t="217824" x="6751638" y="2044700"/>
          <p14:tracePt t="217859" x="6751638" y="2054225"/>
          <p14:tracePt t="218265" x="6742113" y="2054225"/>
          <p14:tracePt t="218289" x="6742113" y="2062163"/>
          <p14:tracePt t="218339" x="6732588" y="2071688"/>
          <p14:tracePt t="218343" x="6724650" y="2081213"/>
          <p14:tracePt t="218358" x="6715125" y="2089150"/>
          <p14:tracePt t="218375" x="6688138" y="2116138"/>
          <p14:tracePt t="218379" x="6670675" y="2133600"/>
          <p14:tracePt t="218391" x="6643688" y="2160588"/>
          <p14:tracePt t="218408" x="6608763" y="2187575"/>
          <p14:tracePt t="218425" x="6581775" y="2205038"/>
          <p14:tracePt t="218442" x="6554788" y="2232025"/>
          <p14:tracePt t="218458" x="6545263" y="2241550"/>
          <p14:tracePt t="218475" x="6527800" y="2259013"/>
          <p14:tracePt t="218491" x="6518275" y="2268538"/>
          <p14:tracePt t="218507" x="6500813" y="2276475"/>
          <p14:tracePt t="218523" x="6483350" y="2286000"/>
          <p14:tracePt t="218540" x="6465888" y="2295525"/>
          <p14:tracePt t="218557" x="6438900" y="2312988"/>
          <p14:tracePt t="218574" x="6402388" y="2330450"/>
          <p14:tracePt t="218574" x="6402388" y="2339975"/>
          <p14:tracePt t="218591" x="6367463" y="2357438"/>
          <p14:tracePt t="218608" x="6330950" y="2384425"/>
          <p14:tracePt t="218624" x="6296025" y="2401888"/>
          <p14:tracePt t="218641" x="6269038" y="2419350"/>
          <p14:tracePt t="218658" x="6259513" y="2419350"/>
          <p14:tracePt t="218693" x="6259513" y="2428875"/>
          <p14:tracePt t="218752" x="6251575" y="2428875"/>
          <p14:tracePt t="218776" x="6242050" y="2438400"/>
          <p14:tracePt t="218791" x="6232525" y="2446338"/>
          <p14:tracePt t="218795" x="6224588" y="2455863"/>
          <p14:tracePt t="218808" x="6224588" y="2465388"/>
          <p14:tracePt t="218841" x="6215063" y="2465388"/>
          <p14:tracePt t="218892" x="6215063" y="2473325"/>
          <p14:tracePt t="219372" x="0" y="0"/>
        </p14:tracePtLst>
        <p14:tracePtLst>
          <p14:tracePt t="286848" x="5688013" y="6259513"/>
          <p14:tracePt t="286994" x="5697538" y="6259513"/>
          <p14:tracePt t="287012" x="5697538" y="6251575"/>
          <p14:tracePt t="287027" x="5697538" y="6242050"/>
          <p14:tracePt t="287039" x="5705475" y="6242050"/>
          <p14:tracePt t="287039" x="5705475" y="6232525"/>
          <p14:tracePt t="287074" x="5715000" y="6224588"/>
          <p14:tracePt t="287080" x="5732463" y="6205538"/>
          <p14:tracePt t="287082" x="5741988" y="6188075"/>
          <p14:tracePt t="287089" x="5759450" y="6170613"/>
          <p14:tracePt t="287105" x="5768975" y="6153150"/>
          <p14:tracePt t="287122" x="5776913" y="6143625"/>
          <p14:tracePt t="287139" x="5786438" y="6134100"/>
          <p14:tracePt t="287155" x="5795963" y="6116638"/>
          <p14:tracePt t="287172" x="5813425" y="6089650"/>
          <p14:tracePt t="287189" x="5822950" y="6072188"/>
          <p14:tracePt t="287205" x="5840413" y="6037263"/>
          <p14:tracePt t="287222" x="5867400" y="5983288"/>
          <p14:tracePt t="287238" x="5884863" y="5938838"/>
          <p14:tracePt t="287255" x="5902325" y="5884863"/>
          <p14:tracePt t="287272" x="5911850" y="5840413"/>
          <p14:tracePt t="287289" x="5929313" y="5786438"/>
          <p14:tracePt t="287305" x="5946775" y="5732463"/>
          <p14:tracePt t="287322" x="5965825" y="5680075"/>
          <p14:tracePt t="287339" x="5973763" y="5643563"/>
          <p14:tracePt t="287354" x="5983288" y="5581650"/>
          <p14:tracePt t="287372" x="5991225" y="5537200"/>
          <p14:tracePt t="287389" x="6010275" y="5483225"/>
          <p14:tracePt t="287404" x="6018213" y="5411788"/>
          <p14:tracePt t="287422" x="6045200" y="5340350"/>
          <p14:tracePt t="287438" x="6062663" y="5251450"/>
          <p14:tracePt t="287455" x="6081713" y="5180013"/>
          <p14:tracePt t="287473" x="6089650" y="5089525"/>
          <p14:tracePt t="287490" x="6089650" y="5037138"/>
          <p14:tracePt t="287506" x="6099175" y="4973638"/>
          <p14:tracePt t="287523" x="6099175" y="4911725"/>
          <p14:tracePt t="287540" x="6108700" y="4867275"/>
          <p14:tracePt t="287557" x="6116638" y="4803775"/>
          <p14:tracePt t="287573" x="6126163" y="4751388"/>
          <p14:tracePt t="287591" x="6134100" y="4705350"/>
          <p14:tracePt t="287607" x="6143625" y="4652963"/>
          <p14:tracePt t="287623" x="6161088" y="4572000"/>
          <p14:tracePt t="287640" x="6161088" y="4545013"/>
          <p14:tracePt t="287657" x="6180138" y="4500563"/>
          <p14:tracePt t="287690" x="6188075" y="4438650"/>
          <p14:tracePt t="287693" x="6197600" y="4384675"/>
          <p14:tracePt t="287708" x="6205538" y="4340225"/>
          <p14:tracePt t="287723" x="6215063" y="4286250"/>
          <p14:tracePt t="287740" x="6224588" y="4251325"/>
          <p14:tracePt t="287756" x="6232525" y="4224338"/>
          <p14:tracePt t="287774" x="6242050" y="4197350"/>
          <p14:tracePt t="287789" x="6251575" y="4179888"/>
          <p14:tracePt t="287806" x="6251575" y="4160838"/>
          <p14:tracePt t="287824" x="6259513" y="4143375"/>
          <p14:tracePt t="287839" x="6269038" y="4116388"/>
          <p14:tracePt t="287857" x="6276975" y="4098925"/>
          <p14:tracePt t="287873" x="6276975" y="4062413"/>
          <p14:tracePt t="287890" x="6286500" y="4044950"/>
          <p14:tracePt t="287907" x="6286500" y="4027488"/>
          <p14:tracePt t="287923" x="6296025" y="4017963"/>
          <p14:tracePt t="287940" x="6303963" y="4010025"/>
          <p14:tracePt t="288063" x="6313488" y="4010025"/>
          <p14:tracePt t="288071" x="6323013" y="4037013"/>
          <p14:tracePt t="288075" x="6357938" y="4062413"/>
          <p14:tracePt t="288089" x="6394450" y="4108450"/>
          <p14:tracePt t="288107" x="6411913" y="4143375"/>
          <p14:tracePt t="288123" x="6438900" y="4187825"/>
          <p14:tracePt t="288139" x="6465888" y="4224338"/>
          <p14:tracePt t="288173" x="6483350" y="4276725"/>
          <p14:tracePt t="288177" x="6500813" y="4303713"/>
          <p14:tracePt t="288177" x="6500813" y="4313238"/>
          <p14:tracePt t="288192" x="6518275" y="4348163"/>
          <p14:tracePt t="288207" x="6527800" y="4411663"/>
          <p14:tracePt t="288223" x="6545263" y="4446588"/>
          <p14:tracePt t="288239" x="6554788" y="4500563"/>
          <p14:tracePt t="288257" x="6572250" y="4554538"/>
          <p14:tracePt t="288274" x="6589713" y="4589463"/>
          <p14:tracePt t="288289" x="6599238" y="4625975"/>
          <p14:tracePt t="288307" x="6616700" y="4652963"/>
          <p14:tracePt t="288323" x="6626225" y="4679950"/>
          <p14:tracePt t="288340" x="6643688" y="4714875"/>
          <p14:tracePt t="288357" x="6653213" y="4724400"/>
          <p14:tracePt t="288374" x="6670675" y="4759325"/>
          <p14:tracePt t="288390" x="6688138" y="4786313"/>
          <p14:tracePt t="288390" x="6688138" y="4795838"/>
          <p14:tracePt t="288407" x="6705600" y="4822825"/>
          <p14:tracePt t="288423" x="6724650" y="4857750"/>
          <p14:tracePt t="288441" x="6732588" y="4875213"/>
          <p14:tracePt t="288457" x="6751638" y="4902200"/>
          <p14:tracePt t="288474" x="6759575" y="4919663"/>
          <p14:tracePt t="288490" x="6777038" y="4929188"/>
          <p14:tracePt t="288507" x="6796088" y="4938713"/>
          <p14:tracePt t="288524" x="6823075" y="4938713"/>
          <p14:tracePt t="288540" x="6858000" y="4946650"/>
          <p14:tracePt t="288557" x="6894513" y="4965700"/>
          <p14:tracePt t="288574" x="6946900" y="4965700"/>
          <p14:tracePt t="288591" x="6991350" y="4965700"/>
          <p14:tracePt t="288607" x="7027863" y="4965700"/>
          <p14:tracePt t="288624" x="7054850" y="4956175"/>
          <p14:tracePt t="288640" x="7081838" y="4946650"/>
          <p14:tracePt t="288657" x="7108825" y="4919663"/>
          <p14:tracePt t="288674" x="7134225" y="4902200"/>
          <p14:tracePt t="288690" x="7143750" y="4884738"/>
          <p14:tracePt t="288706" x="7170738" y="4867275"/>
          <p14:tracePt t="288725" x="7180263" y="4848225"/>
          <p14:tracePt t="288740" x="7197725" y="4830763"/>
          <p14:tracePt t="288757" x="7215188" y="4803775"/>
          <p14:tracePt t="288774" x="7259638" y="4768850"/>
          <p14:tracePt t="288790" x="7304088" y="4714875"/>
          <p14:tracePt t="288807" x="7340600" y="4679950"/>
          <p14:tracePt t="288824" x="7375525" y="4643438"/>
          <p14:tracePt t="288840" x="7412038" y="4616450"/>
          <p14:tracePt t="288856" x="7456488" y="4589463"/>
          <p14:tracePt t="288874" x="7483475" y="4572000"/>
          <p14:tracePt t="288890" x="7500938" y="4554538"/>
          <p14:tracePt t="288907" x="7527925" y="4545013"/>
          <p14:tracePt t="288925" x="7537450" y="4537075"/>
          <p14:tracePt t="288960" x="7545388" y="4537075"/>
          <p14:tracePt t="288996" x="7554913" y="4537075"/>
          <p14:tracePt t="289000" x="7562850" y="4537075"/>
          <p14:tracePt t="289025" x="7572375" y="4537075"/>
          <p14:tracePt t="289040" x="7581900" y="4537075"/>
          <p14:tracePt t="289052" x="7589838" y="4537075"/>
          <p14:tracePt t="289061" x="7599363" y="4537075"/>
          <p14:tracePt t="289068" x="7608888" y="4537075"/>
          <p14:tracePt t="289077" x="7626350" y="4537075"/>
          <p14:tracePt t="289090" x="7653338" y="4545013"/>
          <p14:tracePt t="289106" x="7705725" y="4545013"/>
          <p14:tracePt t="289123" x="7769225" y="4562475"/>
          <p14:tracePt t="289141" x="7813675" y="4581525"/>
          <p14:tracePt t="289157" x="7858125" y="4598988"/>
          <p14:tracePt t="289173" x="7912100" y="4625975"/>
          <p14:tracePt t="289190" x="7956550" y="4643438"/>
          <p14:tracePt t="289208" x="7991475" y="4643438"/>
          <p14:tracePt t="289224" x="8037513" y="4652963"/>
          <p14:tracePt t="289240" x="8072438" y="4660900"/>
          <p14:tracePt t="289258" x="8116888" y="4679950"/>
          <p14:tracePt t="289275" x="8153400" y="4687888"/>
          <p14:tracePt t="289275" x="8153400" y="4697413"/>
          <p14:tracePt t="289291" x="8197850" y="4697413"/>
          <p14:tracePt t="289307" x="8251825" y="4705350"/>
          <p14:tracePt t="289324" x="8296275" y="4705350"/>
          <p14:tracePt t="289341" x="8340725" y="4714875"/>
          <p14:tracePt t="289357" x="8375650" y="4714875"/>
          <p14:tracePt t="289374" x="8429625" y="4714875"/>
          <p14:tracePt t="289391" x="8483600" y="4714875"/>
          <p14:tracePt t="289408" x="8555038" y="4714875"/>
          <p14:tracePt t="289424" x="8626475" y="4714875"/>
          <p14:tracePt t="289441" x="8680450" y="4714875"/>
          <p14:tracePt t="289457" x="8724900" y="4714875"/>
          <p14:tracePt t="289474" x="8769350" y="4714875"/>
          <p14:tracePt t="289492" x="8786813" y="4714875"/>
          <p14:tracePt t="289507" x="8804275" y="4714875"/>
          <p14:tracePt t="289524" x="8823325" y="4714875"/>
          <p14:tracePt t="289540" x="8840788" y="4714875"/>
          <p14:tracePt t="289556" x="8867775" y="4714875"/>
          <p14:tracePt t="289574" x="8885238" y="4714875"/>
          <p14:tracePt t="289590" x="8902700" y="4714875"/>
          <p14:tracePt t="289607" x="8920163" y="4714875"/>
          <p14:tracePt t="289624" x="8939213" y="4714875"/>
          <p14:tracePt t="289641" x="8947150" y="4714875"/>
          <p14:tracePt t="289657" x="8974138" y="4714875"/>
          <p14:tracePt t="289674" x="8983663" y="4714875"/>
          <p14:tracePt t="289674" x="8991600" y="4714875"/>
          <p14:tracePt t="289691" x="9001125" y="4714875"/>
          <p14:tracePt t="289707" x="9010650" y="4714875"/>
          <p14:tracePt t="290304" x="0" y="0"/>
        </p14:tracePtLst>
        <p14:tracePtLst>
          <p14:tracePt t="291603" x="4625975" y="5840413"/>
          <p14:tracePt t="291883" x="4633913" y="5840413"/>
          <p14:tracePt t="291886" x="4643438" y="5848350"/>
          <p14:tracePt t="291887" x="4652963" y="5848350"/>
          <p14:tracePt t="291890" x="4697413" y="5857875"/>
          <p14:tracePt t="291907" x="4768850" y="5894388"/>
          <p14:tracePt t="291924" x="4867275" y="5919788"/>
          <p14:tracePt t="291942" x="4965700" y="5946775"/>
          <p14:tracePt t="291958" x="5062538" y="5983288"/>
          <p14:tracePt t="291974" x="5153025" y="6027738"/>
          <p14:tracePt t="291992" x="5214938" y="6062663"/>
          <p14:tracePt t="292009" x="5241925" y="6081713"/>
          <p14:tracePt t="292024" x="5295900" y="6108700"/>
          <p14:tracePt t="292042" x="5330825" y="6134100"/>
          <p14:tracePt t="292059" x="5357813" y="6143625"/>
          <p14:tracePt t="292074" x="5394325" y="6170613"/>
          <p14:tracePt t="292092" x="5419725" y="6180138"/>
          <p14:tracePt t="292108" x="5446713" y="6188075"/>
          <p14:tracePt t="292125" x="5473700" y="6188075"/>
          <p14:tracePt t="292142" x="5491163" y="6188075"/>
          <p14:tracePt t="292159" x="5500688" y="6188075"/>
          <p14:tracePt t="292194" x="5510213" y="6188075"/>
          <p14:tracePt t="292218" x="5518150" y="6188075"/>
          <p14:tracePt t="292231" x="5545138" y="6197600"/>
          <p14:tracePt t="292234" x="5562600" y="6205538"/>
          <p14:tracePt t="292241" x="5599113" y="6215063"/>
          <p14:tracePt t="292258" x="5616575" y="6232525"/>
          <p14:tracePt t="292275" x="5661025" y="6251575"/>
          <p14:tracePt t="292292" x="5688013" y="6269038"/>
          <p14:tracePt t="292309" x="5705475" y="6269038"/>
          <p14:tracePt t="292325" x="5715000" y="6269038"/>
          <p14:tracePt t="292427" x="5724525" y="6269038"/>
          <p14:tracePt t="292434" x="5732463" y="6269038"/>
          <p14:tracePt t="292451" x="5741988" y="6259513"/>
          <p14:tracePt t="292464" x="5759450" y="6251575"/>
          <p14:tracePt t="292465" x="5786438" y="6242050"/>
          <p14:tracePt t="292475" x="5813425" y="6205538"/>
          <p14:tracePt t="292491" x="5848350" y="6153150"/>
          <p14:tracePt t="292508" x="5875338" y="6108700"/>
          <p14:tracePt t="292524" x="5902325" y="6054725"/>
          <p14:tracePt t="292541" x="5919788" y="5991225"/>
          <p14:tracePt t="292558" x="5946775" y="5938838"/>
          <p14:tracePt t="292574" x="5965825" y="5902325"/>
          <p14:tracePt t="292590" x="5983288" y="5857875"/>
          <p14:tracePt t="292608" x="6000750" y="5813425"/>
          <p14:tracePt t="292624" x="6010275" y="5768975"/>
          <p14:tracePt t="292640" x="6027738" y="5732463"/>
          <p14:tracePt t="292658" x="6045200" y="5697538"/>
          <p14:tracePt t="292673" x="6062663" y="5643563"/>
          <p14:tracePt t="292691" x="6081713" y="5572125"/>
          <p14:tracePt t="292708" x="6089650" y="5537200"/>
          <p14:tracePt t="292724" x="6108700" y="5473700"/>
          <p14:tracePt t="292741" x="6116638" y="5419725"/>
          <p14:tracePt t="292758" x="6134100" y="5367338"/>
          <p14:tracePt t="292776" x="6143625" y="5322888"/>
          <p14:tracePt t="292791" x="6143625" y="5268913"/>
          <p14:tracePt t="292809" x="6153150" y="5224463"/>
          <p14:tracePt t="292825" x="6153150" y="5187950"/>
          <p14:tracePt t="292841" x="6161088" y="5153025"/>
          <p14:tracePt t="292858" x="6161088" y="5108575"/>
          <p14:tracePt t="292875" x="6161088" y="5054600"/>
          <p14:tracePt t="292891" x="6170613" y="5010150"/>
          <p14:tracePt t="292908" x="6180138" y="4973638"/>
          <p14:tracePt t="292925" x="6188075" y="4938713"/>
          <p14:tracePt t="292941" x="6197600" y="4902200"/>
          <p14:tracePt t="292958" x="6205538" y="4875213"/>
          <p14:tracePt t="292975" x="6205538" y="4840288"/>
          <p14:tracePt t="292991" x="6215063" y="4803775"/>
          <p14:tracePt t="293008" x="6215063" y="4751388"/>
          <p14:tracePt t="293025" x="6224588" y="4714875"/>
          <p14:tracePt t="293042" x="6224588" y="4670425"/>
          <p14:tracePt t="293058" x="6224588" y="4625975"/>
          <p14:tracePt t="293075" x="6224588" y="4572000"/>
          <p14:tracePt t="293091" x="6224588" y="4527550"/>
          <p14:tracePt t="293108" x="6224588" y="4483100"/>
          <p14:tracePt t="293125" x="6232525" y="4429125"/>
          <p14:tracePt t="293141" x="6232525" y="4375150"/>
          <p14:tracePt t="293158" x="6232525" y="4313238"/>
          <p14:tracePt t="293175" x="6242050" y="4276725"/>
          <p14:tracePt t="293191" x="6242050" y="4251325"/>
          <p14:tracePt t="293208" x="6242050" y="4232275"/>
          <p14:tracePt t="293226" x="6242050" y="4224338"/>
          <p14:tracePt t="293241" x="6242050" y="4205288"/>
          <p14:tracePt t="293286" x="6242050" y="4197350"/>
          <p14:tracePt t="293318" x="6242050" y="4187825"/>
          <p14:tracePt t="293339" x="6242050" y="4179888"/>
          <p14:tracePt t="293340" x="6242050" y="4170363"/>
          <p14:tracePt t="293366" x="6251575" y="4160838"/>
          <p14:tracePt t="293389" x="6251575" y="4152900"/>
          <p14:tracePt t="293459" x="6251575" y="4143375"/>
          <p14:tracePt t="293470" x="6251575" y="4133850"/>
          <p14:tracePt t="293506" x="6259513" y="4125913"/>
          <p14:tracePt t="293517" x="6269038" y="4125913"/>
          <p14:tracePt t="293533" x="6276975" y="4116388"/>
          <p14:tracePt t="293554" x="6286500" y="4108450"/>
          <p14:tracePt t="293569" x="6303963" y="4108450"/>
          <p14:tracePt t="293572" x="6313488" y="4098925"/>
          <p14:tracePt t="293592" x="6330950" y="4098925"/>
          <p14:tracePt t="293596" x="6348413" y="4098925"/>
          <p14:tracePt t="293608" x="6367463" y="4098925"/>
          <p14:tracePt t="293608" x="6375400" y="4098925"/>
          <p14:tracePt t="293626" x="6384925" y="4098925"/>
          <p14:tracePt t="293893" x="0" y="0"/>
        </p14:tracePtLst>
        <p14:tracePtLst>
          <p14:tracePt t="296059" x="5116513" y="6554788"/>
          <p14:tracePt t="296071" x="5116513" y="6545263"/>
          <p14:tracePt t="296095" x="5116513" y="6537325"/>
          <p14:tracePt t="296108" x="5116513" y="6527800"/>
          <p14:tracePt t="296117" x="5116513" y="6518275"/>
          <p14:tracePt t="296132" x="5116513" y="6510338"/>
          <p14:tracePt t="296160" x="5126038" y="6510338"/>
          <p14:tracePt t="296172" x="5126038" y="6500813"/>
          <p14:tracePt t="296196" x="5126038" y="6491288"/>
          <p14:tracePt t="296200" x="5126038" y="6483350"/>
          <p14:tracePt t="296208" x="5143500" y="6465888"/>
          <p14:tracePt t="296216" x="5153025" y="6446838"/>
          <p14:tracePt t="296226" x="5153025" y="6429375"/>
          <p14:tracePt t="296242" x="5170488" y="6394450"/>
          <p14:tracePt t="296260" x="5180013" y="6375400"/>
          <p14:tracePt t="296277" x="5187950" y="6348413"/>
          <p14:tracePt t="296294" x="5214938" y="6323013"/>
          <p14:tracePt t="296310" x="5232400" y="6296025"/>
          <p14:tracePt t="296326" x="5268913" y="6259513"/>
          <p14:tracePt t="296344" x="5286375" y="6232525"/>
          <p14:tracePt t="296360" x="5313363" y="6197600"/>
          <p14:tracePt t="296377" x="5322888" y="6161088"/>
          <p14:tracePt t="296393" x="5348288" y="6116638"/>
          <p14:tracePt t="296410" x="5375275" y="6081713"/>
          <p14:tracePt t="296427" x="5411788" y="6045200"/>
          <p14:tracePt t="296444" x="5483225" y="5991225"/>
          <p14:tracePt t="296461" x="5527675" y="5946775"/>
          <p14:tracePt t="296477" x="5562600" y="5911850"/>
          <p14:tracePt t="296494" x="5572125" y="5894388"/>
          <p14:tracePt t="296510" x="5589588" y="5884863"/>
          <p14:tracePt t="296527" x="5589588" y="5875338"/>
          <p14:tracePt t="296543" x="5599113" y="5875338"/>
          <p14:tracePt t="296593" x="5608638" y="5875338"/>
          <p14:tracePt t="296616" x="5616575" y="5867400"/>
          <p14:tracePt t="296623" x="5626100" y="5867400"/>
          <p14:tracePt t="296640" x="5634038" y="5857875"/>
          <p14:tracePt t="296642" x="5634038" y="5848350"/>
          <p14:tracePt t="296650" x="5653088" y="5840413"/>
          <p14:tracePt t="296660" x="5670550" y="5813425"/>
          <p14:tracePt t="296676" x="5688013" y="5795963"/>
          <p14:tracePt t="296693" x="5705475" y="5768975"/>
          <p14:tracePt t="296711" x="5715000" y="5759450"/>
          <p14:tracePt t="296727" x="5715000" y="5751513"/>
          <p14:tracePt t="296744" x="5724525" y="5751513"/>
          <p14:tracePt t="296760" x="5724525" y="5741988"/>
          <p14:tracePt t="296847" x="5732463" y="5741988"/>
          <p14:tracePt t="296859" x="5741988" y="5732463"/>
          <p14:tracePt t="296875" x="5751513" y="5724525"/>
          <p14:tracePt t="296877" x="5768975" y="5724525"/>
          <p14:tracePt t="296893" x="5795963" y="5705475"/>
          <p14:tracePt t="296910" x="5830888" y="5697538"/>
          <p14:tracePt t="296927" x="5857875" y="5688013"/>
          <p14:tracePt t="296944" x="5884863" y="5680075"/>
          <p14:tracePt t="296961" x="5902325" y="5670550"/>
          <p14:tracePt t="297000" x="5911850" y="5661025"/>
          <p14:tracePt t="297115" x="5911850" y="5653088"/>
          <p14:tracePt t="297152" x="5919788" y="5653088"/>
          <p14:tracePt t="297163" x="5919788" y="5643563"/>
          <p14:tracePt t="297175" x="5929313" y="5634038"/>
          <p14:tracePt t="297199" x="5929313" y="5626100"/>
          <p14:tracePt t="297218" x="5938838" y="5626100"/>
          <p14:tracePt t="297446" x="5929313" y="5626100"/>
          <p14:tracePt t="297454" x="5929313" y="5616575"/>
          <p14:tracePt t="297466" x="5919788" y="5616575"/>
          <p14:tracePt t="297484" x="5911850" y="5616575"/>
          <p14:tracePt t="297497" x="5902325" y="5616575"/>
          <p14:tracePt t="297520" x="5894388" y="5616575"/>
          <p14:tracePt t="297582" x="5884863" y="5616575"/>
          <p14:tracePt t="297610" x="5875338" y="5616575"/>
          <p14:tracePt t="297618" x="5875338" y="5608638"/>
          <p14:tracePt t="297628" x="5867400" y="5608638"/>
          <p14:tracePt t="297850" x="5857875" y="5608638"/>
          <p14:tracePt t="297854" x="5848350" y="5608638"/>
          <p14:tracePt t="297858" x="5822950" y="5608638"/>
          <p14:tracePt t="297868" x="5786438" y="5608638"/>
          <p14:tracePt t="297876" x="5741988" y="5608638"/>
          <p14:tracePt t="297893" x="5705475" y="5616575"/>
          <p14:tracePt t="297909" x="5688013" y="5616575"/>
          <p14:tracePt t="298257" x="5697538" y="5616575"/>
          <p14:tracePt t="298261" x="5715000" y="5616575"/>
          <p14:tracePt t="298265" x="5741988" y="5616575"/>
          <p14:tracePt t="298279" x="5795963" y="5616575"/>
          <p14:tracePt t="298294" x="5840413" y="5616575"/>
          <p14:tracePt t="298309" x="5894388" y="5616575"/>
          <p14:tracePt t="298328" x="5919788" y="5616575"/>
          <p14:tracePt t="298345" x="5938838" y="5616575"/>
          <p14:tracePt t="298361" x="5965825" y="5616575"/>
          <p14:tracePt t="298397" x="5973763" y="5616575"/>
          <p14:tracePt t="298415" x="5983288" y="5616575"/>
          <p14:tracePt t="298434" x="5991225" y="5616575"/>
          <p14:tracePt t="298437" x="6000750" y="5616575"/>
          <p14:tracePt t="298445" x="6010275" y="5616575"/>
          <p14:tracePt t="298461" x="6027738" y="5616575"/>
          <p14:tracePt t="298657" x="6018213" y="5616575"/>
          <p14:tracePt t="298666" x="5991225" y="5616575"/>
          <p14:tracePt t="298669" x="5965825" y="5616575"/>
          <p14:tracePt t="298679" x="5938838" y="5616575"/>
          <p14:tracePt t="298695" x="5919788" y="5616575"/>
          <p14:tracePt t="299266" x="5911850" y="5626100"/>
          <p14:tracePt t="299270" x="5911850" y="5634038"/>
          <p14:tracePt t="299278" x="5911850" y="5643563"/>
          <p14:tracePt t="299286" x="5902325" y="5653088"/>
          <p14:tracePt t="299294" x="5902325" y="5670550"/>
          <p14:tracePt t="299310" x="5902325" y="5680075"/>
          <p14:tracePt t="299345" x="5902325" y="5688013"/>
          <p14:tracePt t="299381" x="5902325" y="5697538"/>
          <p14:tracePt t="299400" x="5902325" y="5705475"/>
          <p14:tracePt t="299440" x="5902325" y="5715000"/>
          <p14:tracePt t="299448" x="5902325" y="5724525"/>
          <p14:tracePt t="299456" x="5902325" y="5741988"/>
          <p14:tracePt t="299461" x="5902325" y="5768975"/>
          <p14:tracePt t="299478" x="5894388" y="5795963"/>
          <p14:tracePt t="299494" x="5894388" y="5822950"/>
          <p14:tracePt t="299512" x="5894388" y="5830888"/>
          <p14:tracePt t="299528" x="5894388" y="5840413"/>
          <p14:tracePt t="299577" x="5894388" y="5848350"/>
          <p14:tracePt t="299592" x="5894388" y="5857875"/>
          <p14:tracePt t="299615" x="5894388" y="5867400"/>
          <p14:tracePt t="299625" x="5894388" y="5875338"/>
          <p14:tracePt t="299639" x="5894388" y="5884863"/>
          <p14:tracePt t="299642" x="5894388" y="5894388"/>
          <p14:tracePt t="299667" x="5894388" y="5902325"/>
          <p14:tracePt t="299668" x="5894388" y="5911850"/>
          <p14:tracePt t="299678" x="5894388" y="5929313"/>
          <p14:tracePt t="299694" x="5894388" y="5938838"/>
          <p14:tracePt t="299711" x="5894388" y="5956300"/>
          <p14:tracePt t="299727" x="5894388" y="5973763"/>
          <p14:tracePt t="299744" x="5894388" y="5983288"/>
          <p14:tracePt t="299761" x="5894388" y="5991225"/>
          <p14:tracePt t="299777" x="5894388" y="6010275"/>
          <p14:tracePt t="299794" x="5894388" y="6018213"/>
          <p14:tracePt t="299834" x="5894388" y="6027738"/>
          <p14:tracePt t="299858" x="5902325" y="6037263"/>
          <p14:tracePt t="299875" x="5902325" y="6045200"/>
          <p14:tracePt t="299887" x="5902325" y="6054725"/>
          <p14:tracePt t="299898" x="5902325" y="6062663"/>
          <p14:tracePt t="299903" x="5902325" y="6072188"/>
          <p14:tracePt t="299910" x="5902325" y="6081713"/>
          <p14:tracePt t="299927" x="5902325" y="6089650"/>
          <p14:tracePt t="299944" x="5902325" y="6099175"/>
          <p14:tracePt t="299960" x="5902325" y="6108700"/>
          <p14:tracePt t="299977" x="5902325" y="6116638"/>
          <p14:tracePt t="299994" x="5902325" y="6126163"/>
          <p14:tracePt t="300010" x="5902325" y="6161088"/>
          <p14:tracePt t="300027" x="5902325" y="6180138"/>
          <p14:tracePt t="300044" x="5902325" y="6188075"/>
          <p14:tracePt t="300060" x="5902325" y="6197600"/>
          <p14:tracePt t="300077" x="5902325" y="6205538"/>
          <p14:tracePt t="300093" x="5902325" y="6215063"/>
          <p14:tracePt t="300111" x="5902325" y="6224588"/>
          <p14:tracePt t="300151" x="5902325" y="6232525"/>
          <p14:tracePt t="300167" x="5902325" y="6242050"/>
          <p14:tracePt t="300179" x="5902325" y="6251575"/>
          <p14:tracePt t="300187" x="5902325" y="6259513"/>
          <p14:tracePt t="300194" x="5902325" y="6269038"/>
          <p14:tracePt t="300211" x="5902325" y="6276975"/>
          <p14:tracePt t="300228" x="5902325" y="6286500"/>
          <p14:tracePt t="300245" x="5902325" y="6296025"/>
          <p14:tracePt t="300260" x="5902325" y="6303963"/>
          <p14:tracePt t="300277" x="5902325" y="6323013"/>
          <p14:tracePt t="300341" x="5902325" y="6330950"/>
          <p14:tracePt t="300402" x="5902325" y="6340475"/>
          <p14:tracePt t="302616" x="0" y="0"/>
        </p14:tracePtLst>
        <p14:tracePtLst>
          <p14:tracePt t="303145" x="5634038" y="5099050"/>
          <p14:tracePt t="303407" x="5634038" y="5116513"/>
          <p14:tracePt t="303409" x="5634038" y="5126038"/>
          <p14:tracePt t="303417" x="5634038" y="5133975"/>
          <p14:tracePt t="303428" x="5634038" y="5170488"/>
          <p14:tracePt t="303445" x="5634038" y="5197475"/>
          <p14:tracePt t="303463" x="5643563" y="5232400"/>
          <p14:tracePt t="303479" x="5643563" y="5276850"/>
          <p14:tracePt t="303495" x="5653088" y="5322888"/>
          <p14:tracePt t="303513" x="5653088" y="5357813"/>
          <p14:tracePt t="303529" x="5653088" y="5394325"/>
          <p14:tracePt t="303545" x="5653088" y="5456238"/>
          <p14:tracePt t="303563" x="5661025" y="5491163"/>
          <p14:tracePt t="303579" x="5661025" y="5537200"/>
          <p14:tracePt t="303596" x="5661025" y="5581650"/>
          <p14:tracePt t="303613" x="5661025" y="5643563"/>
          <p14:tracePt t="303629" x="5661025" y="5688013"/>
          <p14:tracePt t="303646" x="5661025" y="5741988"/>
          <p14:tracePt t="303663" x="5661025" y="5795963"/>
          <p14:tracePt t="303680" x="5670550" y="5840413"/>
          <p14:tracePt t="303696" x="5670550" y="5875338"/>
          <p14:tracePt t="303696" x="5670550" y="5884863"/>
          <p14:tracePt t="303715" x="5680075" y="5902325"/>
          <p14:tracePt t="303729" x="5680075" y="5929313"/>
          <p14:tracePt t="303746" x="5688013" y="5965825"/>
          <p14:tracePt t="303763" x="5688013" y="5983288"/>
          <p14:tracePt t="303780" x="5688013" y="6000750"/>
          <p14:tracePt t="303796" x="5697538" y="6010275"/>
          <p14:tracePt t="303813" x="5697538" y="6018213"/>
          <p14:tracePt t="303829" x="5697538" y="6037263"/>
          <p14:tracePt t="303846" x="5697538" y="6045200"/>
          <p14:tracePt t="303863" x="5697538" y="6062663"/>
          <p14:tracePt t="303880" x="5697538" y="6072188"/>
          <p14:tracePt t="303895" x="5697538" y="6089650"/>
          <p14:tracePt t="303913" x="5697538" y="6099175"/>
          <p14:tracePt t="303950" x="5697538" y="6108700"/>
          <p14:tracePt t="303953" x="5697538" y="6116638"/>
          <p14:tracePt t="304004" x="5705475" y="6116638"/>
          <p14:tracePt t="305289" x="5705475" y="6108700"/>
          <p14:tracePt t="305291" x="5705475" y="6099175"/>
          <p14:tracePt t="305294" x="5705475" y="6081713"/>
          <p14:tracePt t="305313" x="5705475" y="6037263"/>
          <p14:tracePt t="305317" x="5715000" y="5991225"/>
          <p14:tracePt t="305330" x="5732463" y="5911850"/>
          <p14:tracePt t="305347" x="5741988" y="5848350"/>
          <p14:tracePt t="305363" x="5741988" y="5795963"/>
          <p14:tracePt t="305380" x="5759450" y="5732463"/>
          <p14:tracePt t="305397" x="5768975" y="5670550"/>
          <p14:tracePt t="305413" x="5786438" y="5589588"/>
          <p14:tracePt t="305430" x="5795963" y="5510213"/>
          <p14:tracePt t="305447" x="5813425" y="5429250"/>
          <p14:tracePt t="305464" x="5822950" y="5367338"/>
          <p14:tracePt t="305480" x="5822950" y="5313363"/>
          <p14:tracePt t="305495" x="5830888" y="5259388"/>
          <p14:tracePt t="305513" x="5840413" y="5214938"/>
          <p14:tracePt t="305530" x="5840413" y="5170488"/>
          <p14:tracePt t="305547" x="5848350" y="5133975"/>
          <p14:tracePt t="305563" x="5857875" y="5089525"/>
          <p14:tracePt t="305580" x="5867400" y="5054600"/>
          <p14:tracePt t="305598" x="5875338" y="5027613"/>
          <p14:tracePt t="305614" x="5884863" y="4991100"/>
          <p14:tracePt t="305614" x="5884863" y="4983163"/>
          <p14:tracePt t="305631" x="5894388" y="4956175"/>
          <p14:tracePt t="305647" x="5911850" y="4929188"/>
          <p14:tracePt t="305663" x="5911850" y="4894263"/>
          <p14:tracePt t="305679" x="5929313" y="4857750"/>
          <p14:tracePt t="305696" x="5938838" y="4813300"/>
          <p14:tracePt t="305712" x="5946775" y="4776788"/>
          <p14:tracePt t="305729" x="5965825" y="4714875"/>
          <p14:tracePt t="305746" x="5973763" y="4660900"/>
          <p14:tracePt t="305762" x="5991225" y="4625975"/>
          <p14:tracePt t="305779" x="6000750" y="4572000"/>
          <p14:tracePt t="305795" x="6010275" y="4537075"/>
          <p14:tracePt t="305812" x="6018213" y="4510088"/>
          <p14:tracePt t="305829" x="6027738" y="4483100"/>
          <p14:tracePt t="305845" x="6037263" y="4465638"/>
          <p14:tracePt t="305862" x="6045200" y="4438650"/>
          <p14:tracePt t="305879" x="6062663" y="4411663"/>
          <p14:tracePt t="305895" x="6089650" y="4384675"/>
          <p14:tracePt t="305912" x="6108700" y="4348163"/>
          <p14:tracePt t="305929" x="6134100" y="4295775"/>
          <p14:tracePt t="305945" x="6161088" y="4241800"/>
          <p14:tracePt t="305962" x="6188075" y="4205288"/>
          <p14:tracePt t="305979" x="6215063" y="4160838"/>
          <p14:tracePt t="305996" x="6242050" y="4143375"/>
          <p14:tracePt t="306012" x="6259513" y="4125913"/>
          <p14:tracePt t="306029" x="6296025" y="4108450"/>
          <p14:tracePt t="306046" x="6323013" y="4098925"/>
          <p14:tracePt t="306063" x="6348413" y="4089400"/>
          <p14:tracePt t="306080" x="6375400" y="4081463"/>
          <p14:tracePt t="306096" x="6402388" y="4081463"/>
          <p14:tracePt t="306113" x="6429375" y="4089400"/>
          <p14:tracePt t="306129" x="6465888" y="4098925"/>
          <p14:tracePt t="306146" x="6483350" y="4116388"/>
          <p14:tracePt t="306163" x="6510338" y="4143375"/>
          <p14:tracePt t="306180" x="6537325" y="4179888"/>
          <p14:tracePt t="306198" x="6554788" y="4214813"/>
          <p14:tracePt t="306214" x="6572250" y="4251325"/>
          <p14:tracePt t="306231" x="6581775" y="4295775"/>
          <p14:tracePt t="306247" x="6599238" y="4340225"/>
          <p14:tracePt t="306264" x="6616700" y="4367213"/>
          <p14:tracePt t="306280" x="6626225" y="4411663"/>
          <p14:tracePt t="306297" x="6643688" y="4456113"/>
          <p14:tracePt t="306314" x="6653213" y="4491038"/>
          <p14:tracePt t="306331" x="6670675" y="4527550"/>
          <p14:tracePt t="306331" x="6680200" y="4537075"/>
          <p14:tracePt t="306348" x="6680200" y="4562475"/>
          <p14:tracePt t="306364" x="6688138" y="4589463"/>
          <p14:tracePt t="306380" x="6688138" y="4608513"/>
          <p14:tracePt t="306397" x="6697663" y="4616450"/>
          <p14:tracePt t="306413" x="6705600" y="4633913"/>
          <p14:tracePt t="306431" x="6705600" y="4643438"/>
          <p14:tracePt t="306446" x="6715125" y="4652963"/>
          <p14:tracePt t="306464" x="6742113" y="4679950"/>
          <p14:tracePt t="306482" x="6777038" y="4714875"/>
          <p14:tracePt t="306497" x="6813550" y="4741863"/>
          <p14:tracePt t="306514" x="6840538" y="4768850"/>
          <p14:tracePt t="306530" x="6858000" y="4786313"/>
          <p14:tracePt t="306547" x="6884988" y="4803775"/>
          <p14:tracePt t="306564" x="6911975" y="4813300"/>
          <p14:tracePt t="306580" x="6919913" y="4813300"/>
          <p14:tracePt t="306597" x="6929438" y="4813300"/>
          <p14:tracePt t="306614" x="6956425" y="4813300"/>
          <p14:tracePt t="306631" x="6983413" y="4813300"/>
          <p14:tracePt t="306647" x="7018338" y="4813300"/>
          <p14:tracePt t="306664" x="7062788" y="4813300"/>
          <p14:tracePt t="306681" x="7099300" y="4803775"/>
          <p14:tracePt t="306698" x="7134225" y="4786313"/>
          <p14:tracePt t="306714" x="7170738" y="4776788"/>
          <p14:tracePt t="306731" x="7188200" y="4768850"/>
          <p14:tracePt t="306747" x="7215188" y="4759325"/>
          <p14:tracePt t="306764" x="7242175" y="4751388"/>
          <p14:tracePt t="306781" x="7251700" y="4741863"/>
          <p14:tracePt t="306798" x="7259638" y="4741863"/>
          <p14:tracePt t="306814" x="7269163" y="4724400"/>
          <p14:tracePt t="306831" x="7286625" y="4705350"/>
          <p14:tracePt t="306848" x="7304088" y="4697413"/>
          <p14:tracePt t="306864" x="7313613" y="4670425"/>
          <p14:tracePt t="306881" x="7348538" y="4643438"/>
          <p14:tracePt t="306897" x="7375525" y="4625975"/>
          <p14:tracePt t="306914" x="7402513" y="4598988"/>
          <p14:tracePt t="306931" x="7419975" y="4589463"/>
          <p14:tracePt t="306948" x="7439025" y="4572000"/>
          <p14:tracePt t="306965" x="7456488" y="4562475"/>
          <p14:tracePt t="306997" x="7466013" y="4554538"/>
          <p14:tracePt t="307027" x="7473950" y="4554538"/>
          <p14:tracePt t="307030" x="7483475" y="4554538"/>
          <p14:tracePt t="307036" x="7491413" y="4554538"/>
          <p14:tracePt t="307047" x="7500938" y="4554538"/>
          <p14:tracePt t="307063" x="7527925" y="4554538"/>
          <p14:tracePt t="307080" x="7537450" y="4554538"/>
          <p14:tracePt t="307097" x="7554913" y="4554538"/>
          <p14:tracePt t="307113" x="7562850" y="4554538"/>
          <p14:tracePt t="307130" x="7589838" y="4554538"/>
          <p14:tracePt t="307146" x="7643813" y="4562475"/>
          <p14:tracePt t="307163" x="7697788" y="4572000"/>
          <p14:tracePt t="307180" x="7751763" y="4581525"/>
          <p14:tracePt t="307197" x="7804150" y="4589463"/>
          <p14:tracePt t="307215" x="7840663" y="4589463"/>
          <p14:tracePt t="307230" x="7885113" y="4598988"/>
          <p14:tracePt t="307248" x="7912100" y="4608513"/>
          <p14:tracePt t="307264" x="7939088" y="4608513"/>
          <p14:tracePt t="307281" x="7991475" y="4625975"/>
          <p14:tracePt t="307298" x="8045450" y="4643438"/>
          <p14:tracePt t="307315" x="8099425" y="4660900"/>
          <p14:tracePt t="307332" x="8134350" y="4670425"/>
          <p14:tracePt t="307348" x="8170863" y="4670425"/>
          <p14:tracePt t="307365" x="8197850" y="4670425"/>
          <p14:tracePt t="307381" x="8232775" y="4670425"/>
          <p14:tracePt t="307398" x="8269288" y="4679950"/>
          <p14:tracePt t="307415" x="8323263" y="4679950"/>
          <p14:tracePt t="307430" x="8385175" y="4679950"/>
          <p14:tracePt t="307449" x="8439150" y="4679950"/>
          <p14:tracePt t="307464" x="8491538" y="4687888"/>
          <p14:tracePt t="307481" x="8562975" y="4687888"/>
          <p14:tracePt t="307498" x="8626475" y="4687888"/>
          <p14:tracePt t="307514" x="8688388" y="4697413"/>
          <p14:tracePt t="307531" x="8759825" y="4697413"/>
          <p14:tracePt t="307548" x="8823325" y="4705350"/>
          <p14:tracePt t="307564" x="8875713" y="4714875"/>
          <p14:tracePt t="307581" x="8902700" y="4714875"/>
          <p14:tracePt t="307598" x="8929688" y="4714875"/>
          <p14:tracePt t="307616" x="8947150" y="4714875"/>
          <p14:tracePt t="307631" x="8966200" y="4714875"/>
          <p14:tracePt t="307681" x="8966200" y="4705350"/>
          <p14:tracePt t="314548" x="0" y="0"/>
        </p14:tracePtLst>
        <p14:tracePtLst>
          <p14:tracePt t="315178" x="6419850" y="5232400"/>
          <p14:tracePt t="315295" x="6419850" y="5224463"/>
          <p14:tracePt t="315305" x="6419850" y="5205413"/>
          <p14:tracePt t="315306" x="6419850" y="5197475"/>
          <p14:tracePt t="315317" x="6419850" y="5143500"/>
          <p14:tracePt t="315333" x="6419850" y="5108575"/>
          <p14:tracePt t="315350" x="6419850" y="5072063"/>
          <p14:tracePt t="315367" x="6419850" y="5037138"/>
          <p14:tracePt t="315383" x="6419850" y="5000625"/>
          <p14:tracePt t="315399" x="6419850" y="4946650"/>
          <p14:tracePt t="315417" x="6419850" y="4902200"/>
          <p14:tracePt t="315434" x="6419850" y="4830763"/>
          <p14:tracePt t="315450" x="6419850" y="4732338"/>
          <p14:tracePt t="315467" x="6419850" y="4652963"/>
          <p14:tracePt t="315485" x="6419850" y="4589463"/>
          <p14:tracePt t="315501" x="6419850" y="4537075"/>
          <p14:tracePt t="315519" x="6419850" y="4483100"/>
          <p14:tracePt t="315535" x="6419850" y="4456113"/>
          <p14:tracePt t="315551" x="6419850" y="4419600"/>
          <p14:tracePt t="315567" x="6419850" y="4394200"/>
          <p14:tracePt t="315585" x="6429375" y="4367213"/>
          <p14:tracePt t="315601" x="6429375" y="4340225"/>
          <p14:tracePt t="315618" x="6446838" y="4303713"/>
          <p14:tracePt t="315635" x="6456363" y="4268788"/>
          <p14:tracePt t="315652" x="6465888" y="4241800"/>
          <p14:tracePt t="315668" x="6491288" y="4205288"/>
          <p14:tracePt t="315685" x="6500813" y="4179888"/>
          <p14:tracePt t="315703" x="6527800" y="4152900"/>
          <p14:tracePt t="315718" x="6545263" y="4125913"/>
          <p14:tracePt t="315735" x="6562725" y="4098925"/>
          <p14:tracePt t="315752" x="6581775" y="4089400"/>
          <p14:tracePt t="315768" x="6626225" y="4062413"/>
          <p14:tracePt t="315784" x="6688138" y="4062413"/>
          <p14:tracePt t="315801" x="6742113" y="4062413"/>
          <p14:tracePt t="315818" x="6804025" y="4062413"/>
          <p14:tracePt t="315835" x="6875463" y="4062413"/>
          <p14:tracePt t="315851" x="6938963" y="4062413"/>
          <p14:tracePt t="315868" x="7018338" y="4071938"/>
          <p14:tracePt t="315886" x="7089775" y="4081463"/>
          <p14:tracePt t="315902" x="7143750" y="4098925"/>
          <p14:tracePt t="315919" x="7188200" y="4108450"/>
          <p14:tracePt t="315935" x="7224713" y="4116388"/>
          <p14:tracePt t="315952" x="7269163" y="4125913"/>
          <p14:tracePt t="315969" x="7304088" y="4152900"/>
          <p14:tracePt t="315985" x="7340600" y="4197350"/>
          <p14:tracePt t="316002" x="7412038" y="4251325"/>
          <p14:tracePt t="316018" x="7483475" y="4322763"/>
          <p14:tracePt t="316035" x="7545388" y="4367213"/>
          <p14:tracePt t="316051" x="7581900" y="4402138"/>
          <p14:tracePt t="316068" x="7608888" y="4419600"/>
          <p14:tracePt t="316085" x="7626350" y="4429125"/>
          <p14:tracePt t="316101" x="7634288" y="4429125"/>
          <p14:tracePt t="316119" x="7634288" y="4438650"/>
          <p14:tracePt t="316135" x="7653338" y="4438650"/>
          <p14:tracePt t="316151" x="7670800" y="4446588"/>
          <p14:tracePt t="316169" x="7680325" y="4446588"/>
          <p14:tracePt t="316184" x="7705725" y="4446588"/>
          <p14:tracePt t="316203" x="7715250" y="4456113"/>
          <p14:tracePt t="316218" x="7751763" y="4456113"/>
          <p14:tracePt t="316235" x="7804150" y="4465638"/>
          <p14:tracePt t="316252" x="7867650" y="4465638"/>
          <p14:tracePt t="316269" x="7929563" y="4465638"/>
          <p14:tracePt t="316285" x="7991475" y="4465638"/>
          <p14:tracePt t="316302" x="8018463" y="4456113"/>
          <p14:tracePt t="316319" x="8037513" y="4446588"/>
          <p14:tracePt t="316335" x="8045450" y="4446588"/>
          <p14:tracePt t="316352" x="8054975" y="4446588"/>
          <p14:tracePt t="316368" x="8054975" y="4438650"/>
          <p14:tracePt t="316524" x="8062913" y="4438650"/>
          <p14:tracePt t="316548" x="8072438" y="4438650"/>
          <p14:tracePt t="316596" x="8081963" y="4438650"/>
          <p14:tracePt t="316827" x="8081963" y="4429125"/>
          <p14:tracePt t="316919" x="8081963" y="4419600"/>
          <p14:tracePt t="316942" x="8089900" y="4419600"/>
          <p14:tracePt t="317016" x="8089900" y="4411663"/>
          <p14:tracePt t="318689" x="0" y="0"/>
        </p14:tracePtLst>
        <p14:tracePtLst>
          <p14:tracePt t="322447" x="5661025" y="5419725"/>
          <p14:tracePt t="322451" x="5661025" y="5429250"/>
          <p14:tracePt t="322495" x="5661025" y="5438775"/>
          <p14:tracePt t="322672" x="5661025" y="5446713"/>
          <p14:tracePt t="322685" x="5661025" y="5419725"/>
          <p14:tracePt t="322694" x="5670550" y="5384800"/>
          <p14:tracePt t="322703" x="5680075" y="5348288"/>
          <p14:tracePt t="322720" x="5688013" y="5295900"/>
          <p14:tracePt t="322737" x="5697538" y="5251450"/>
          <p14:tracePt t="322753" x="5697538" y="5205413"/>
          <p14:tracePt t="322770" x="5705475" y="5153025"/>
          <p14:tracePt t="322786" x="5724525" y="5089525"/>
          <p14:tracePt t="322803" x="5741988" y="5027613"/>
          <p14:tracePt t="322820" x="5751513" y="4973638"/>
          <p14:tracePt t="322836" x="5759450" y="4911725"/>
          <p14:tracePt t="322853" x="5768975" y="4857750"/>
          <p14:tracePt t="322870" x="5776913" y="4795838"/>
          <p14:tracePt t="322886" x="5786438" y="4732338"/>
          <p14:tracePt t="322903" x="5795963" y="4687888"/>
          <p14:tracePt t="322920" x="5813425" y="4643438"/>
          <p14:tracePt t="322937" x="5830888" y="4589463"/>
          <p14:tracePt t="322953" x="5840413" y="4554538"/>
          <p14:tracePt t="322971" x="5848350" y="4510088"/>
          <p14:tracePt t="322987" x="5875338" y="4456113"/>
          <p14:tracePt t="323004" x="5894388" y="4402138"/>
          <p14:tracePt t="323021" x="5911850" y="4357688"/>
          <p14:tracePt t="323037" x="5946775" y="4295775"/>
          <p14:tracePt t="323054" x="5983288" y="4232275"/>
          <p14:tracePt t="323071" x="6037263" y="4179888"/>
          <p14:tracePt t="323087" x="6062663" y="4152900"/>
          <p14:tracePt t="323104" x="6089650" y="4133850"/>
          <p14:tracePt t="323121" x="6108700" y="4133850"/>
          <p14:tracePt t="323137" x="6126163" y="4133850"/>
          <p14:tracePt t="323154" x="6153150" y="4133850"/>
          <p14:tracePt t="323171" x="6170613" y="4133850"/>
          <p14:tracePt t="323187" x="6188075" y="4143375"/>
          <p14:tracePt t="323204" x="6224588" y="4152900"/>
          <p14:tracePt t="323221" x="6259513" y="4187825"/>
          <p14:tracePt t="323237" x="6296025" y="4241800"/>
          <p14:tracePt t="323254" x="6340475" y="4313238"/>
          <p14:tracePt t="323271" x="6384925" y="4402138"/>
          <p14:tracePt t="323287" x="6429375" y="4500563"/>
          <p14:tracePt t="323304" x="6465888" y="4589463"/>
          <p14:tracePt t="323321" x="6500813" y="4652963"/>
          <p14:tracePt t="323337" x="6518275" y="4697413"/>
          <p14:tracePt t="323354" x="6545263" y="4724400"/>
          <p14:tracePt t="323371" x="6554788" y="4732338"/>
          <p14:tracePt t="323387" x="6562725" y="4741863"/>
          <p14:tracePt t="323404" x="6581775" y="4741863"/>
          <p14:tracePt t="323421" x="6608763" y="4741863"/>
          <p14:tracePt t="323437" x="6643688" y="4759325"/>
          <p14:tracePt t="323454" x="6697663" y="4759325"/>
          <p14:tracePt t="323471" x="6759575" y="4759325"/>
          <p14:tracePt t="323487" x="6831013" y="4759325"/>
          <p14:tracePt t="323504" x="6902450" y="4741863"/>
          <p14:tracePt t="323521" x="6946900" y="4705350"/>
          <p14:tracePt t="323537" x="6991350" y="4670425"/>
          <p14:tracePt t="323554" x="7037388" y="4608513"/>
          <p14:tracePt t="323571" x="7072313" y="4554538"/>
          <p14:tracePt t="323587" x="7108825" y="4500563"/>
          <p14:tracePt t="323604" x="7153275" y="4456113"/>
          <p14:tracePt t="323621" x="7197725" y="4411663"/>
          <p14:tracePt t="323637" x="7232650" y="4394200"/>
          <p14:tracePt t="323654" x="7269163" y="4375150"/>
          <p14:tracePt t="323671" x="7286625" y="4367213"/>
          <p14:tracePt t="323687" x="7323138" y="4367213"/>
          <p14:tracePt t="323705" x="7358063" y="4367213"/>
          <p14:tracePt t="323720" x="7402513" y="4367213"/>
          <p14:tracePt t="323737" x="7446963" y="4375150"/>
          <p14:tracePt t="323754" x="7510463" y="4384675"/>
          <p14:tracePt t="323771" x="7562850" y="4402138"/>
          <p14:tracePt t="323787" x="7626350" y="4438650"/>
          <p14:tracePt t="323804" x="7688263" y="4465638"/>
          <p14:tracePt t="323820" x="7751763" y="4510088"/>
          <p14:tracePt t="323837" x="7831138" y="4545013"/>
          <p14:tracePt t="323854" x="7902575" y="4572000"/>
          <p14:tracePt t="323870" x="7974013" y="4598988"/>
          <p14:tracePt t="323887" x="8062913" y="4625975"/>
          <p14:tracePt t="323904" x="8143875" y="4633913"/>
          <p14:tracePt t="323920" x="8205788" y="4643438"/>
          <p14:tracePt t="323937" x="8269288" y="4652963"/>
          <p14:tracePt t="323954" x="8304213" y="4652963"/>
          <p14:tracePt t="323970" x="8358188" y="4652963"/>
          <p14:tracePt t="323970" x="8375650" y="4652963"/>
          <p14:tracePt t="323987" x="8420100" y="4652963"/>
          <p14:tracePt t="324004" x="8466138" y="4643438"/>
          <p14:tracePt t="324020" x="8528050" y="4633913"/>
          <p14:tracePt t="324037" x="8589963" y="4616450"/>
          <p14:tracePt t="324053" x="8643938" y="4608513"/>
          <p14:tracePt t="324070" x="8688388" y="4589463"/>
          <p14:tracePt t="324087" x="8742363" y="4581525"/>
          <p14:tracePt t="324104" x="8796338" y="4572000"/>
          <p14:tracePt t="324121" x="8848725" y="4562475"/>
          <p14:tracePt t="324137" x="8902700" y="4562475"/>
          <p14:tracePt t="324154" x="8956675" y="4562475"/>
          <p14:tracePt t="324171" x="8983663" y="4562475"/>
          <p14:tracePt t="324188" x="9010650" y="4562475"/>
          <p14:tracePt t="324204" x="9018588" y="4562475"/>
          <p14:tracePt t="324326" x="9010650" y="4562475"/>
          <p14:tracePt t="324335" x="8991600" y="4562475"/>
          <p14:tracePt t="324336" x="8974138" y="4562475"/>
          <p14:tracePt t="324343" x="8912225" y="4562475"/>
          <p14:tracePt t="324355" x="8823325" y="4562475"/>
          <p14:tracePt t="324370" x="8661400" y="4562475"/>
          <p14:tracePt t="324388" x="8474075" y="4545013"/>
          <p14:tracePt t="324404" x="8304213" y="4545013"/>
          <p14:tracePt t="324421" x="8126413" y="4545013"/>
          <p14:tracePt t="324438" x="8001000" y="4527550"/>
          <p14:tracePt t="324455" x="7929563" y="4510088"/>
          <p14:tracePt t="324471" x="7875588" y="4491038"/>
          <p14:tracePt t="324488" x="7813675" y="4456113"/>
          <p14:tracePt t="324505" x="7759700" y="4429125"/>
          <p14:tracePt t="324521" x="7688263" y="4384675"/>
          <p14:tracePt t="324538" x="7599363" y="4340225"/>
          <p14:tracePt t="324555" x="7518400" y="4313238"/>
          <p14:tracePt t="324571" x="7456488" y="4303713"/>
          <p14:tracePt t="324588" x="7375525" y="4313238"/>
          <p14:tracePt t="324605" x="7323138" y="4348163"/>
          <p14:tracePt t="324621" x="7251700" y="4384675"/>
          <p14:tracePt t="324638" x="7197725" y="4438650"/>
          <p14:tracePt t="324655" x="7134225" y="4483100"/>
          <p14:tracePt t="324671" x="7089775" y="4518025"/>
          <p14:tracePt t="324687" x="7037388" y="4572000"/>
          <p14:tracePt t="324705" x="6983413" y="4616450"/>
          <p14:tracePt t="324723" x="6929438" y="4652963"/>
          <p14:tracePt t="324738" x="6867525" y="4705350"/>
          <p14:tracePt t="324756" x="6804025" y="4732338"/>
          <p14:tracePt t="324772" x="6742113" y="4759325"/>
          <p14:tracePt t="324789" x="6688138" y="4768850"/>
          <p14:tracePt t="324806" x="6653213" y="4768850"/>
          <p14:tracePt t="324822" x="6626225" y="4776788"/>
          <p14:tracePt t="324839" x="6608763" y="4776788"/>
          <p14:tracePt t="324855" x="6581775" y="4776788"/>
          <p14:tracePt t="324872" x="6545263" y="4768850"/>
          <p14:tracePt t="324889" x="6510338" y="4759325"/>
          <p14:tracePt t="324905" x="6456363" y="4732338"/>
          <p14:tracePt t="324922" x="6411913" y="4697413"/>
          <p14:tracePt t="324939" x="6375400" y="4633913"/>
          <p14:tracePt t="324956" x="6340475" y="4562475"/>
          <p14:tracePt t="324972" x="6303963" y="4446588"/>
          <p14:tracePt t="324989" x="6286500" y="4357688"/>
          <p14:tracePt t="325006" x="6259513" y="4268788"/>
          <p14:tracePt t="325022" x="6251575" y="4205288"/>
          <p14:tracePt t="325039" x="6242050" y="4197350"/>
          <p14:tracePt t="325056" x="6232525" y="4179888"/>
          <p14:tracePt t="325072" x="6232525" y="4170363"/>
          <p14:tracePt t="325156" x="6224588" y="4170363"/>
          <p14:tracePt t="325160" x="6224588" y="4179888"/>
          <p14:tracePt t="325171" x="6197600" y="4187825"/>
          <p14:tracePt t="325173" x="6161088" y="4224338"/>
          <p14:tracePt t="325188" x="6126163" y="4276725"/>
          <p14:tracePt t="325205" x="6081713" y="4367213"/>
          <p14:tracePt t="325221" x="6037263" y="4473575"/>
          <p14:tracePt t="325238" x="6010275" y="4572000"/>
          <p14:tracePt t="325255" x="6000750" y="4652963"/>
          <p14:tracePt t="325272" x="6000750" y="4697413"/>
          <p14:tracePt t="325288" x="6000750" y="4705350"/>
          <p14:tracePt t="325479" x="6000750" y="4714875"/>
          <p14:tracePt t="325483" x="6000750" y="4732338"/>
          <p14:tracePt t="325490" x="6000750" y="4759325"/>
          <p14:tracePt t="325491" x="6000750" y="4830763"/>
          <p14:tracePt t="325504" x="6018213" y="4965700"/>
          <p14:tracePt t="325521" x="6027738" y="5133975"/>
          <p14:tracePt t="325538" x="6027738" y="5286375"/>
          <p14:tracePt t="325554" x="6027738" y="5483225"/>
          <p14:tracePt t="325571" x="6027738" y="5562600"/>
          <p14:tracePt t="325588" x="6027738" y="5634038"/>
          <p14:tracePt t="325604" x="6027738" y="5653088"/>
          <p14:tracePt t="325744" x="6037263" y="5653088"/>
          <p14:tracePt t="325776" x="6045200" y="5661025"/>
          <p14:tracePt t="325780" x="6045200" y="5670550"/>
          <p14:tracePt t="325786" x="6045200" y="5688013"/>
          <p14:tracePt t="325788" x="6045200" y="5732463"/>
          <p14:tracePt t="325806" x="6045200" y="5795963"/>
          <p14:tracePt t="325806" x="6045200" y="5803900"/>
          <p14:tracePt t="325822" x="6054725" y="5875338"/>
          <p14:tracePt t="325838" x="6054725" y="5938838"/>
          <p14:tracePt t="325855" x="6054725" y="5983288"/>
          <p14:tracePt t="325871" x="6062663" y="6000750"/>
          <p14:tracePt t="325871" x="6062663" y="6010275"/>
          <p14:tracePt t="325888" x="6062663" y="6027738"/>
          <p14:tracePt t="325905" x="6062663" y="6054725"/>
          <p14:tracePt t="325922" x="6062663" y="6081713"/>
          <p14:tracePt t="325940" x="6062663" y="6099175"/>
          <p14:tracePt t="325956" x="6062663" y="6108700"/>
          <p14:tracePt t="325973" x="6062663" y="6116638"/>
          <p14:tracePt t="325989" x="6062663" y="6126163"/>
          <p14:tracePt t="326060" x="6062663" y="6108700"/>
          <p14:tracePt t="326061" x="6062663" y="6099175"/>
          <p14:tracePt t="326072" x="6072188" y="6054725"/>
          <p14:tracePt t="326073" x="6089650" y="5965825"/>
          <p14:tracePt t="326090" x="6089650" y="5867400"/>
          <p14:tracePt t="326105" x="6089650" y="5732463"/>
          <p14:tracePt t="326121" x="6089650" y="5589588"/>
          <p14:tracePt t="326140" x="6089650" y="5473700"/>
          <p14:tracePt t="326155" x="6089650" y="5330825"/>
          <p14:tracePt t="326174" x="6089650" y="5197475"/>
          <p14:tracePt t="326190" x="6081713" y="5054600"/>
          <p14:tracePt t="326206" x="6054725" y="4894263"/>
          <p14:tracePt t="326206" x="6054725" y="4875213"/>
          <p14:tracePt t="326225" x="6037263" y="4751388"/>
          <p14:tracePt t="326239" x="6018213" y="4616450"/>
          <p14:tracePt t="326257" x="5991225" y="4500563"/>
          <p14:tracePt t="326273" x="5983288" y="4419600"/>
          <p14:tracePt t="326290" x="5973763" y="4367213"/>
          <p14:tracePt t="326290" x="5973763" y="4357688"/>
          <p14:tracePt t="326308" x="5973763" y="4313238"/>
          <p14:tracePt t="326323" x="5965825" y="4295775"/>
          <p14:tracePt t="326340" x="5965825" y="4268788"/>
          <p14:tracePt t="326356" x="5965825" y="4241800"/>
          <p14:tracePt t="326374" x="5965825" y="4224338"/>
          <p14:tracePt t="326389" x="5965825" y="4197350"/>
          <p14:tracePt t="326406" x="5965825" y="4160838"/>
          <p14:tracePt t="326423" x="5965825" y="4108450"/>
          <p14:tracePt t="326439" x="5965825" y="4044950"/>
          <p14:tracePt t="326458" x="5965825" y="4000500"/>
          <p14:tracePt t="326474" x="5965825" y="3946525"/>
          <p14:tracePt t="326489" x="5973763" y="3894138"/>
          <p14:tracePt t="326489" x="5973763" y="3884613"/>
          <p14:tracePt t="326507" x="5983288" y="3840163"/>
          <p14:tracePt t="326523" x="5991225" y="3803650"/>
          <p14:tracePt t="326539" x="6000750" y="3786188"/>
          <p14:tracePt t="326590" x="6010275" y="3786188"/>
          <p14:tracePt t="326600" x="6018213" y="3786188"/>
          <p14:tracePt t="326603" x="6062663" y="3848100"/>
          <p14:tracePt t="326612" x="6134100" y="3938588"/>
          <p14:tracePt t="326622" x="6303963" y="4116388"/>
          <p14:tracePt t="326639" x="6429375" y="4251325"/>
          <p14:tracePt t="326655" x="6527800" y="4322763"/>
          <p14:tracePt t="326672" x="6581775" y="4340225"/>
          <p14:tracePt t="326689" x="6608763" y="4348163"/>
          <p14:tracePt t="326706" x="6616700" y="4348163"/>
          <p14:tracePt t="326722" x="6634163" y="4348163"/>
          <p14:tracePt t="326739" x="6643688" y="4348163"/>
          <p14:tracePt t="326755" x="6661150" y="4357688"/>
          <p14:tracePt t="326773" x="6705600" y="4375150"/>
          <p14:tracePt t="326790" x="6786563" y="4429125"/>
          <p14:tracePt t="326806" x="6875463" y="4473575"/>
          <p14:tracePt t="326806" x="6884988" y="4473575"/>
          <p14:tracePt t="326824" x="6956425" y="4500563"/>
          <p14:tracePt t="326840" x="7018338" y="4518025"/>
          <p14:tracePt t="326857" x="7062788" y="4518025"/>
          <p14:tracePt t="326857" x="7072313" y="4518025"/>
          <p14:tracePt t="326874" x="7099300" y="4518025"/>
          <p14:tracePt t="326890" x="7126288" y="4518025"/>
          <p14:tracePt t="326906" x="7134225" y="4518025"/>
          <p14:tracePt t="327405" x="7134225" y="4510088"/>
          <p14:tracePt t="327760" x="0" y="0"/>
        </p14:tracePtLst>
        <p14:tracePtLst>
          <p14:tracePt t="331517" x="1785938" y="5197475"/>
          <p14:tracePt t="331698" x="1803400" y="5197475"/>
          <p14:tracePt t="331701" x="1830388" y="5197475"/>
          <p14:tracePt t="331709" x="1839913" y="5197475"/>
          <p14:tracePt t="331713" x="1874838" y="5205413"/>
          <p14:tracePt t="331725" x="1938338" y="5205413"/>
          <p14:tracePt t="331741" x="1982788" y="5205413"/>
          <p14:tracePt t="331758" x="2036763" y="5205413"/>
          <p14:tracePt t="331776" x="2071688" y="5205413"/>
          <p14:tracePt t="331792" x="2108200" y="5197475"/>
          <p14:tracePt t="331809" x="2170113" y="5197475"/>
          <p14:tracePt t="331825" x="2214563" y="5197475"/>
          <p14:tracePt t="331842" x="2268538" y="5197475"/>
          <p14:tracePt t="331858" x="2330450" y="5197475"/>
          <p14:tracePt t="331876" x="2384425" y="5197475"/>
          <p14:tracePt t="331892" x="2465388" y="5197475"/>
          <p14:tracePt t="331909" x="2554288" y="5197475"/>
          <p14:tracePt t="331926" x="2633663" y="5187950"/>
          <p14:tracePt t="331942" x="2705100" y="5187950"/>
          <p14:tracePt t="331959" x="2759075" y="5180013"/>
          <p14:tracePt t="331976" x="2803525" y="5180013"/>
          <p14:tracePt t="331992" x="2857500" y="5180013"/>
          <p14:tracePt t="332009" x="2901950" y="5170488"/>
          <p14:tracePt t="332026" x="2973388" y="5160963"/>
          <p14:tracePt t="332042" x="3017838" y="5160963"/>
          <p14:tracePt t="332058" x="3081338" y="5160963"/>
          <p14:tracePt t="332076" x="3170238" y="5153025"/>
          <p14:tracePt t="332092" x="3259138" y="5153025"/>
          <p14:tracePt t="332109" x="3375025" y="5143500"/>
          <p14:tracePt t="332126" x="3473450" y="5126038"/>
          <p14:tracePt t="332142" x="3589338" y="5116513"/>
          <p14:tracePt t="332159" x="3705225" y="5099050"/>
          <p14:tracePt t="332176" x="3803650" y="5089525"/>
          <p14:tracePt t="332193" x="3894138" y="5072063"/>
          <p14:tracePt t="332209" x="3990975" y="5054600"/>
          <p14:tracePt t="332226" x="4062413" y="5045075"/>
          <p14:tracePt t="332242" x="4133850" y="5045075"/>
          <p14:tracePt t="332258" x="4197350" y="5045075"/>
          <p14:tracePt t="332276" x="4268788" y="5045075"/>
          <p14:tracePt t="332293" x="4357688" y="5045075"/>
          <p14:tracePt t="332308" x="4456113" y="5045075"/>
          <p14:tracePt t="332325" x="4554538" y="5045075"/>
          <p14:tracePt t="332341" x="4652963" y="5045075"/>
          <p14:tracePt t="332358" x="4741863" y="5045075"/>
          <p14:tracePt t="332376" x="4803775" y="5045075"/>
          <p14:tracePt t="332392" x="4867275" y="5045075"/>
          <p14:tracePt t="332409" x="4919663" y="5045075"/>
          <p14:tracePt t="332426" x="4983163" y="5045075"/>
          <p14:tracePt t="332442" x="5037138" y="5054600"/>
          <p14:tracePt t="332459" x="5089525" y="5062538"/>
          <p14:tracePt t="332459" x="5099050" y="5062538"/>
          <p14:tracePt t="332476" x="5143500" y="5062538"/>
          <p14:tracePt t="332493" x="5197475" y="5072063"/>
          <p14:tracePt t="332509" x="5259388" y="5072063"/>
          <p14:tracePt t="332526" x="5276850" y="5081588"/>
          <p14:tracePt t="332543" x="5313363" y="5089525"/>
          <p14:tracePt t="332558" x="5322888" y="5089525"/>
          <p14:tracePt t="341251" x="5322888" y="5072063"/>
          <p14:tracePt t="341254" x="5322888" y="5062538"/>
          <p14:tracePt t="341259" x="5322888" y="5010150"/>
          <p14:tracePt t="341259" x="5322888" y="5000625"/>
          <p14:tracePt t="341270" x="5322888" y="4956175"/>
          <p14:tracePt t="341280" x="5322888" y="4822825"/>
          <p14:tracePt t="341297" x="5268913" y="4643438"/>
          <p14:tracePt t="341312" x="5180013" y="4402138"/>
          <p14:tracePt t="341330" x="5054600" y="4071938"/>
          <p14:tracePt t="341346" x="4911725" y="3759200"/>
          <p14:tracePt t="341363" x="4795838" y="3482975"/>
          <p14:tracePt t="341381" x="4724400" y="3330575"/>
          <p14:tracePt t="341396" x="4679950" y="3224213"/>
          <p14:tracePt t="341413" x="4652963" y="3152775"/>
          <p14:tracePt t="341430" x="4625975" y="3116263"/>
          <p14:tracePt t="341446" x="4598988" y="3089275"/>
          <p14:tracePt t="341462" x="4554538" y="3044825"/>
          <p14:tracePt t="341479" x="4510088" y="2973388"/>
          <p14:tracePt t="341479" x="4500563" y="2965450"/>
          <p14:tracePt t="341497" x="4446588" y="2867025"/>
          <p14:tracePt t="341513" x="4384675" y="2751138"/>
          <p14:tracePt t="341513" x="4367213" y="2724150"/>
          <p14:tracePt t="341531" x="4313238" y="2643188"/>
          <p14:tracePt t="341547" x="4232275" y="2509838"/>
          <p14:tracePt t="341563" x="4170363" y="2401888"/>
          <p14:tracePt t="341580" x="4108450" y="2303463"/>
          <p14:tracePt t="341597" x="4027488" y="2160588"/>
          <p14:tracePt t="341613" x="3965575" y="2054225"/>
          <p14:tracePt t="341630" x="3884613" y="1928813"/>
          <p14:tracePt t="341647" x="3822700" y="1830388"/>
          <p14:tracePt t="341663" x="3759200" y="1751013"/>
          <p14:tracePt t="341679" x="3697288" y="1670050"/>
          <p14:tracePt t="341698" x="3652838" y="1616075"/>
          <p14:tracePt t="341713" x="3625850" y="1571625"/>
          <p14:tracePt t="341730" x="3589338" y="1544638"/>
          <p14:tracePt t="341746" x="3562350" y="1517650"/>
          <p14:tracePt t="341763" x="3536950" y="1500188"/>
          <p14:tracePt t="341780" x="3517900" y="1473200"/>
          <p14:tracePt t="341796" x="3509963" y="1473200"/>
          <p14:tracePt t="341813" x="3509963" y="1465263"/>
          <p14:tracePt t="341830" x="3500438" y="1465263"/>
          <p14:tracePt t="341846" x="3490913" y="1455738"/>
          <p14:tracePt t="341863" x="3482975" y="1446213"/>
          <p14:tracePt t="341879" x="3482975" y="1438275"/>
          <p14:tracePt t="341897" x="3473450" y="1419225"/>
          <p14:tracePt t="341913" x="3473450" y="1411288"/>
          <p14:tracePt t="341929" x="3473450" y="1393825"/>
          <p14:tracePt t="341947" x="3473450" y="1384300"/>
          <p14:tracePt t="341962" x="3473450" y="1374775"/>
          <p14:tracePt t="341979" x="3473450" y="1357313"/>
          <p14:tracePt t="341997" x="3490913" y="1339850"/>
          <p14:tracePt t="342014" x="3500438" y="1330325"/>
          <p14:tracePt t="342030" x="3527425" y="1312863"/>
          <p14:tracePt t="342047" x="3544888" y="1303338"/>
          <p14:tracePt t="342063" x="3562350" y="1295400"/>
          <p14:tracePt t="342080" x="3581400" y="1285875"/>
          <p14:tracePt t="342097" x="3616325" y="1285875"/>
          <p14:tracePt t="342113" x="3643313" y="1285875"/>
          <p14:tracePt t="342129" x="3705225" y="1285875"/>
          <p14:tracePt t="342148" x="3786188" y="1285875"/>
          <p14:tracePt t="342164" x="3848100" y="1295400"/>
          <p14:tracePt t="342180" x="3938588" y="1312863"/>
          <p14:tracePt t="342198" x="4017963" y="1312863"/>
          <p14:tracePt t="342214" x="4116388" y="1322388"/>
          <p14:tracePt t="342230" x="4197350" y="1330325"/>
          <p14:tracePt t="342247" x="4268788" y="1339850"/>
          <p14:tracePt t="342264" x="4330700" y="1339850"/>
          <p14:tracePt t="342281" x="4384675" y="1347788"/>
          <p14:tracePt t="342297" x="4438650" y="1357313"/>
          <p14:tracePt t="342313" x="4510088" y="1366838"/>
          <p14:tracePt t="342330" x="4572000" y="1384300"/>
          <p14:tracePt t="342346" x="4608513" y="1393825"/>
          <p14:tracePt t="342364" x="4643438" y="1401763"/>
          <p14:tracePt t="342380" x="4679950" y="1419225"/>
          <p14:tracePt t="342397" x="4714875" y="1455738"/>
          <p14:tracePt t="342414" x="4751388" y="1482725"/>
          <p14:tracePt t="342431" x="4776788" y="1500188"/>
          <p14:tracePt t="342447" x="4803775" y="1527175"/>
          <p14:tracePt t="342463" x="4830763" y="1554163"/>
          <p14:tracePt t="342479" x="4857750" y="1589088"/>
          <p14:tracePt t="342497" x="4884738" y="1616075"/>
          <p14:tracePt t="342514" x="4911725" y="1660525"/>
          <p14:tracePt t="342530" x="4929188" y="1687513"/>
          <p14:tracePt t="342547" x="4946650" y="1714500"/>
          <p14:tracePt t="342564" x="4956175" y="1741488"/>
          <p14:tracePt t="342581" x="4956175" y="1776413"/>
          <p14:tracePt t="342597" x="4956175" y="1822450"/>
          <p14:tracePt t="342614" x="4956175" y="1847850"/>
          <p14:tracePt t="342630" x="4956175" y="1884363"/>
          <p14:tracePt t="342647" x="4956175" y="1919288"/>
          <p14:tracePt t="342664" x="4938713" y="1965325"/>
          <p14:tracePt t="342680" x="4919663" y="2009775"/>
          <p14:tracePt t="342696" x="4902200" y="2062163"/>
          <p14:tracePt t="342716" x="4884738" y="2098675"/>
          <p14:tracePt t="342730" x="4848225" y="2152650"/>
          <p14:tracePt t="342730" x="4840288" y="2160588"/>
          <p14:tracePt t="342748" x="4759325" y="2241550"/>
          <p14:tracePt t="342764" x="4687888" y="2286000"/>
          <p14:tracePt t="342781" x="4598988" y="2339975"/>
          <p14:tracePt t="342814" x="4438650" y="2411413"/>
          <p14:tracePt t="342818" x="4357688" y="2438400"/>
          <p14:tracePt t="342831" x="4276725" y="2455863"/>
          <p14:tracePt t="342846" x="4197350" y="2455863"/>
          <p14:tracePt t="342863" x="4133850" y="2455863"/>
          <p14:tracePt t="342880" x="4044950" y="2455863"/>
          <p14:tracePt t="342896" x="3938588" y="2455863"/>
          <p14:tracePt t="342914" x="3830638" y="2438400"/>
          <p14:tracePt t="342930" x="3714750" y="2419350"/>
          <p14:tracePt t="342947" x="3598863" y="2393950"/>
          <p14:tracePt t="342964" x="3455988" y="2366963"/>
          <p14:tracePt t="342981" x="3340100" y="2330450"/>
          <p14:tracePt t="342998" x="3232150" y="2295525"/>
          <p14:tracePt t="343014" x="3143250" y="2259013"/>
          <p14:tracePt t="343031" x="3081338" y="2232025"/>
          <p14:tracePt t="343047" x="3044825" y="2214563"/>
          <p14:tracePt t="343064" x="2990850" y="2187575"/>
          <p14:tracePt t="343081" x="2928938" y="2143125"/>
          <p14:tracePt t="343097" x="2874963" y="2098675"/>
          <p14:tracePt t="343114" x="2822575" y="2071688"/>
          <p14:tracePt t="343130" x="2786063" y="2044700"/>
          <p14:tracePt t="343148" x="2759075" y="2009775"/>
          <p14:tracePt t="343164" x="2741613" y="1982788"/>
          <p14:tracePt t="343181" x="2724150" y="1955800"/>
          <p14:tracePt t="343181" x="2714625" y="1946275"/>
          <p14:tracePt t="343198" x="2705100" y="1919288"/>
          <p14:tracePt t="343214" x="2679700" y="1884363"/>
          <p14:tracePt t="343230" x="2679700" y="1857375"/>
          <p14:tracePt t="343247" x="2670175" y="1822450"/>
          <p14:tracePt t="343264" x="2670175" y="1795463"/>
          <p14:tracePt t="343281" x="2670175" y="1768475"/>
          <p14:tracePt t="343297" x="2679700" y="1731963"/>
          <p14:tracePt t="343297" x="2679700" y="1724025"/>
          <p14:tracePt t="343315" x="2714625" y="1670050"/>
          <p14:tracePt t="343331" x="2759075" y="1633538"/>
          <p14:tracePt t="343347" x="2786063" y="1598613"/>
          <p14:tracePt t="343347" x="2795588" y="1598613"/>
          <p14:tracePt t="343365" x="2840038" y="1571625"/>
          <p14:tracePt t="343381" x="2884488" y="1554163"/>
          <p14:tracePt t="343398" x="2938463" y="1536700"/>
          <p14:tracePt t="343414" x="2990850" y="1527175"/>
          <p14:tracePt t="343431" x="3044825" y="1517650"/>
          <p14:tracePt t="343447" x="3108325" y="1509713"/>
          <p14:tracePt t="343463" x="3187700" y="1500188"/>
          <p14:tracePt t="343480" x="3268663" y="1490663"/>
          <p14:tracePt t="343496" x="3384550" y="1490663"/>
          <p14:tracePt t="343513" x="3482975" y="1490663"/>
          <p14:tracePt t="343529" x="3589338" y="1490663"/>
          <p14:tracePt t="343546" x="3697288" y="1490663"/>
          <p14:tracePt t="343563" x="3786188" y="1490663"/>
          <p14:tracePt t="343580" x="3848100" y="1490663"/>
          <p14:tracePt t="343596" x="3929063" y="1490663"/>
          <p14:tracePt t="343613" x="4000500" y="1490663"/>
          <p14:tracePt t="343630" x="4098925" y="1490663"/>
          <p14:tracePt t="343646" x="4197350" y="1500188"/>
          <p14:tracePt t="343663" x="4276725" y="1500188"/>
          <p14:tracePt t="343680" x="4348163" y="1500188"/>
          <p14:tracePt t="343680" x="4357688" y="1500188"/>
          <p14:tracePt t="343697" x="4411663" y="1509713"/>
          <p14:tracePt t="343715" x="4438650" y="1509713"/>
          <p14:tracePt t="343731" x="4465638" y="1517650"/>
          <p14:tracePt t="343748" x="4491038" y="1527175"/>
          <p14:tracePt t="343765" x="4510088" y="1536700"/>
          <p14:tracePt t="343781" x="4537075" y="1544638"/>
          <p14:tracePt t="343797" x="4572000" y="1562100"/>
          <p14:tracePt t="343814" x="4608513" y="1571625"/>
          <p14:tracePt t="343831" x="4652963" y="1589088"/>
          <p14:tracePt t="343848" x="4679950" y="1608138"/>
          <p14:tracePt t="343864" x="4724400" y="1625600"/>
          <p14:tracePt t="343880" x="4759325" y="1643063"/>
          <p14:tracePt t="343897" x="4776788" y="1670050"/>
          <p14:tracePt t="343913" x="4803775" y="1697038"/>
          <p14:tracePt t="343930" x="4813300" y="1714500"/>
          <p14:tracePt t="343947" x="4840288" y="1731963"/>
          <p14:tracePt t="343963" x="4848225" y="1751013"/>
          <p14:tracePt t="343980" x="4857750" y="1776413"/>
          <p14:tracePt t="343996" x="4875213" y="1803400"/>
          <p14:tracePt t="343996" x="4884738" y="1812925"/>
          <p14:tracePt t="344013" x="4894263" y="1830388"/>
          <p14:tracePt t="344029" x="4902200" y="1866900"/>
          <p14:tracePt t="344046" x="4911725" y="1893888"/>
          <p14:tracePt t="344062" x="4911725" y="1919288"/>
          <p14:tracePt t="344079" x="4919663" y="1955800"/>
          <p14:tracePt t="344096" x="4919663" y="1973263"/>
          <p14:tracePt t="344113" x="4919663" y="2027238"/>
          <p14:tracePt t="344130" x="4911725" y="2062163"/>
          <p14:tracePt t="344146" x="4902200" y="2089150"/>
          <p14:tracePt t="344163" x="4857750" y="2133600"/>
          <p14:tracePt t="344180" x="4813300" y="2143125"/>
          <p14:tracePt t="344197" x="4751388" y="2160588"/>
          <p14:tracePt t="344214" x="4670425" y="2179638"/>
          <p14:tracePt t="344230" x="4598988" y="2197100"/>
          <p14:tracePt t="344247" x="4537075" y="2205038"/>
          <p14:tracePt t="344262" x="4465638" y="2224088"/>
          <p14:tracePt t="344279" x="4384675" y="2224088"/>
          <p14:tracePt t="344296" x="4313238" y="2224088"/>
          <p14:tracePt t="344313" x="4214813" y="2224088"/>
          <p14:tracePt t="344330" x="4125913" y="2224088"/>
          <p14:tracePt t="344346" x="4010025" y="2205038"/>
          <p14:tracePt t="344363" x="3867150" y="2160588"/>
          <p14:tracePt t="344380" x="3705225" y="2108200"/>
          <p14:tracePt t="344396" x="3544888" y="2054225"/>
          <p14:tracePt t="344396" x="3536950" y="2054225"/>
          <p14:tracePt t="344414" x="3438525" y="2009775"/>
          <p14:tracePt t="344430" x="3375025" y="1982788"/>
          <p14:tracePt t="344446" x="3340100" y="1965325"/>
          <p14:tracePt t="344463" x="3330575" y="1955800"/>
          <p14:tracePt t="344480" x="3322638" y="1946275"/>
          <p14:tracePt t="344525" x="3322638" y="1938338"/>
          <p14:tracePt t="344803" x="3313113" y="1938338"/>
          <p14:tracePt t="344807" x="3313113" y="1946275"/>
          <p14:tracePt t="344809" x="3313113" y="1955800"/>
          <p14:tracePt t="344813" x="3313113" y="2027238"/>
          <p14:tracePt t="344831" x="3322638" y="2108200"/>
          <p14:tracePt t="344848" x="3348038" y="2214563"/>
          <p14:tracePt t="344866" x="3348038" y="2312988"/>
          <p14:tracePt t="344881" x="3357563" y="2393950"/>
          <p14:tracePt t="344897" x="3357563" y="2465388"/>
          <p14:tracePt t="344915" x="3357563" y="2517775"/>
          <p14:tracePt t="344933" x="3357563" y="2608263"/>
          <p14:tracePt t="344948" x="3340100" y="2714625"/>
          <p14:tracePt t="344965" x="3322638" y="2830513"/>
          <p14:tracePt t="344982" x="3295650" y="2928938"/>
          <p14:tracePt t="344997" x="3268663" y="3036888"/>
          <p14:tracePt t="345015" x="3232150" y="3108325"/>
          <p14:tracePt t="345032" x="3179763" y="3214688"/>
          <p14:tracePt t="345048" x="3108325" y="3330575"/>
          <p14:tracePt t="345066" x="3027363" y="3438525"/>
          <p14:tracePt t="345082" x="2955925" y="3536950"/>
          <p14:tracePt t="345098" x="2803525" y="3697288"/>
          <p14:tracePt t="345115" x="2679700" y="3830638"/>
          <p14:tracePt t="345132" x="2527300" y="4000500"/>
          <p14:tracePt t="345132" x="2509838" y="4010025"/>
          <p14:tracePt t="345150" x="2374900" y="4152900"/>
          <p14:tracePt t="345165" x="2241550" y="4295775"/>
          <p14:tracePt t="345182" x="2143125" y="4402138"/>
          <p14:tracePt t="345182" x="2116138" y="4419600"/>
          <p14:tracePt t="345200" x="2036763" y="4491038"/>
          <p14:tracePt t="345216" x="1965325" y="4554538"/>
          <p14:tracePt t="345231" x="1893888" y="4598988"/>
          <p14:tracePt t="345247" x="1812925" y="4643438"/>
          <p14:tracePt t="345266" x="1741488" y="4679950"/>
          <p14:tracePt t="345282" x="1687513" y="4697413"/>
          <p14:tracePt t="345298" x="1608138" y="4741863"/>
          <p14:tracePt t="345315" x="1536700" y="4776788"/>
          <p14:tracePt t="345331" x="1465263" y="4822825"/>
          <p14:tracePt t="345331" x="1446213" y="4830763"/>
          <p14:tracePt t="345349" x="1357313" y="4884738"/>
          <p14:tracePt t="345366" x="1276350" y="4938713"/>
          <p14:tracePt t="345381" x="1214438" y="5000625"/>
          <p14:tracePt t="345398" x="1152525" y="5072063"/>
          <p14:tracePt t="345415" x="1125538" y="5116513"/>
          <p14:tracePt t="345432" x="1116013" y="5126038"/>
          <p14:tracePt t="345448" x="1108075" y="5133975"/>
          <p14:tracePt t="345602" x="1125538" y="5126038"/>
          <p14:tracePt t="345605" x="1143000" y="5116513"/>
          <p14:tracePt t="345609" x="1160463" y="5108575"/>
          <p14:tracePt t="345614" x="1268413" y="5072063"/>
          <p14:tracePt t="345631" x="1384300" y="5037138"/>
          <p14:tracePt t="345647" x="1500188" y="5018088"/>
          <p14:tracePt t="345664" x="1598613" y="5000625"/>
          <p14:tracePt t="345681" x="1697038" y="4965700"/>
          <p14:tracePt t="345698" x="1785938" y="4938713"/>
          <p14:tracePt t="345715" x="1874838" y="4919663"/>
          <p14:tracePt t="345731" x="2017713" y="4902200"/>
          <p14:tracePt t="345748" x="2187575" y="4902200"/>
          <p14:tracePt t="345764" x="2419350" y="4902200"/>
          <p14:tracePt t="345783" x="2652713" y="4902200"/>
          <p14:tracePt t="345798" x="2830513" y="4902200"/>
          <p14:tracePt t="345815" x="2982913" y="4902200"/>
          <p14:tracePt t="345833" x="3108325" y="4894263"/>
          <p14:tracePt t="345848" x="3251200" y="4894263"/>
          <p14:tracePt t="345848" x="3268663" y="4894263"/>
          <p14:tracePt t="345866" x="3455988" y="4894263"/>
          <p14:tracePt t="345882" x="3751263" y="4938713"/>
          <p14:tracePt t="345898" x="4000500" y="4983163"/>
          <p14:tracePt t="345915" x="4187825" y="5027613"/>
          <p14:tracePt t="345932" x="4276725" y="5062538"/>
          <p14:tracePt t="345949" x="4384675" y="5089525"/>
          <p14:tracePt t="345965" x="4473575" y="5126038"/>
          <p14:tracePt t="345982" x="4562475" y="5170488"/>
          <p14:tracePt t="345998" x="4687888" y="5224463"/>
          <p14:tracePt t="346015" x="4813300" y="5268913"/>
          <p14:tracePt t="346032" x="4884738" y="5295900"/>
          <p14:tracePt t="346049" x="4938713" y="5322888"/>
          <p14:tracePt t="346065" x="4973638" y="5330825"/>
          <p14:tracePt t="346082" x="5000625" y="5340350"/>
          <p14:tracePt t="346099" x="5027613" y="5357813"/>
          <p14:tracePt t="346116" x="5062538" y="5384800"/>
          <p14:tracePt t="346131" x="5170488" y="5465763"/>
          <p14:tracePt t="346149" x="5268913" y="5537200"/>
          <p14:tracePt t="346165" x="5357813" y="5572125"/>
          <p14:tracePt t="346182" x="5438775" y="5626100"/>
          <p14:tracePt t="346199" x="5473700" y="5661025"/>
          <p14:tracePt t="346216" x="5491163" y="5680075"/>
          <p14:tracePt t="346232" x="5500688" y="5697538"/>
          <p14:tracePt t="346248" x="5500688" y="5724525"/>
          <p14:tracePt t="346265" x="5510213" y="5759450"/>
          <p14:tracePt t="346282" x="5510213" y="5822950"/>
          <p14:tracePt t="346299" x="5510213" y="5884863"/>
          <p14:tracePt t="346299" x="5510213" y="5894388"/>
          <p14:tracePt t="346316" x="5483225" y="5956300"/>
          <p14:tracePt t="346332" x="5446713" y="6027738"/>
          <p14:tracePt t="346348" x="5402263" y="6089650"/>
          <p14:tracePt t="346365" x="5322888" y="6161088"/>
          <p14:tracePt t="346383" x="5251450" y="6205538"/>
          <p14:tracePt t="346399" x="5180013" y="6232525"/>
          <p14:tracePt t="346415" x="5081588" y="6259513"/>
          <p14:tracePt t="346433" x="4956175" y="6259513"/>
          <p14:tracePt t="346449" x="4786313" y="6259513"/>
          <p14:tracePt t="346466" x="4608513" y="6259513"/>
          <p14:tracePt t="346483" x="4411663" y="6259513"/>
          <p14:tracePt t="346499" x="4286250" y="6269038"/>
          <p14:tracePt t="346515" x="4143375" y="6269038"/>
          <p14:tracePt t="346532" x="3929063" y="6269038"/>
          <p14:tracePt t="346549" x="3751263" y="6269038"/>
          <p14:tracePt t="346566" x="3571875" y="6269038"/>
          <p14:tracePt t="346582" x="3411538" y="6269038"/>
          <p14:tracePt t="346599" x="3286125" y="6276975"/>
          <p14:tracePt t="346615" x="3179763" y="6276975"/>
          <p14:tracePt t="346632" x="3054350" y="6276975"/>
          <p14:tracePt t="346650" x="2938463" y="6276975"/>
          <p14:tracePt t="346665" x="2803525" y="6269038"/>
          <p14:tracePt t="346665" x="2776538" y="6259513"/>
          <p14:tracePt t="346683" x="2643188" y="6232525"/>
          <p14:tracePt t="346683" x="2598738" y="6224588"/>
          <p14:tracePt t="346701" x="2438400" y="6180138"/>
          <p14:tracePt t="346716" x="2286000" y="6143625"/>
          <p14:tracePt t="346732" x="2160588" y="6108700"/>
          <p14:tracePt t="346748" x="2054225" y="6062663"/>
          <p14:tracePt t="346766" x="1973263" y="6018213"/>
          <p14:tracePt t="346782" x="1893888" y="5973763"/>
          <p14:tracePt t="346799" x="1822450" y="5919788"/>
          <p14:tracePt t="346816" x="1785938" y="5884863"/>
          <p14:tracePt t="346832" x="1758950" y="5822950"/>
          <p14:tracePt t="346849" x="1731963" y="5768975"/>
          <p14:tracePt t="346866" x="1704975" y="5697538"/>
          <p14:tracePt t="346866" x="1697038" y="5688013"/>
          <p14:tracePt t="346884" x="1670050" y="5608638"/>
          <p14:tracePt t="346899" x="1625600" y="5510213"/>
          <p14:tracePt t="346915" x="1581150" y="5411788"/>
          <p14:tracePt t="346915" x="1571625" y="5402263"/>
          <p14:tracePt t="346933" x="1544638" y="5340350"/>
          <p14:tracePt t="346949" x="1536700" y="5295900"/>
          <p14:tracePt t="346966" x="1536700" y="5259388"/>
          <p14:tracePt t="346982" x="1536700" y="5214938"/>
          <p14:tracePt t="346999" x="1554163" y="5187950"/>
          <p14:tracePt t="347015" x="1616075" y="5153025"/>
          <p14:tracePt t="347032" x="1731963" y="5133975"/>
          <p14:tracePt t="347050" x="1874838" y="5108575"/>
          <p14:tracePt t="347066" x="2054225" y="5108575"/>
          <p14:tracePt t="347066" x="2062163" y="5108575"/>
          <p14:tracePt t="347083" x="2214563" y="5099050"/>
          <p14:tracePt t="347099" x="2347913" y="5099050"/>
          <p14:tracePt t="347115" x="2554288" y="5099050"/>
          <p14:tracePt t="347115" x="2581275" y="5108575"/>
          <p14:tracePt t="347133" x="2741613" y="5116513"/>
          <p14:tracePt t="347149" x="2847975" y="5143500"/>
          <p14:tracePt t="347165" x="2928938" y="5160963"/>
          <p14:tracePt t="347182" x="2990850" y="5170488"/>
          <p14:tracePt t="347199" x="3036888" y="5180013"/>
          <p14:tracePt t="347216" x="3089275" y="5197475"/>
          <p14:tracePt t="347232" x="3152775" y="5205413"/>
          <p14:tracePt t="347249" x="3179763" y="5214938"/>
          <p14:tracePt t="347266" x="3187700" y="5214938"/>
          <p14:tracePt t="347282" x="3197225" y="5214938"/>
          <p14:tracePt t="347343" x="3205163" y="5214938"/>
          <p14:tracePt t="347375" x="3214688" y="5214938"/>
          <p14:tracePt t="347387" x="3214688" y="5205413"/>
          <p14:tracePt t="348001" x="0" y="0"/>
        </p14:tracePtLst>
        <p14:tracePtLst>
          <p14:tracePt t="353095" x="26988" y="285750"/>
          <p14:tracePt t="353290" x="17463" y="276225"/>
          <p14:tracePt t="353767" x="0" y="509588"/>
          <p14:tracePt t="353769" x="0" y="615950"/>
          <p14:tracePt t="353773" x="0" y="768350"/>
          <p14:tracePt t="353784" x="9525" y="982663"/>
          <p14:tracePt t="353801" x="61913" y="1089025"/>
          <p14:tracePt t="353817" x="107950" y="1133475"/>
          <p14:tracePt t="353835" x="179388" y="1143000"/>
          <p14:tracePt t="353851" x="214313" y="1152525"/>
          <p14:tracePt t="353868" x="303213" y="1160463"/>
          <p14:tracePt t="353886" x="384175" y="1169988"/>
          <p14:tracePt t="353886" x="393700" y="1179513"/>
          <p14:tracePt t="353903" x="465138" y="1204913"/>
          <p14:tracePt t="353918" x="554038" y="1231900"/>
          <p14:tracePt t="353935" x="660400" y="1258888"/>
          <p14:tracePt t="353952" x="812800" y="1276350"/>
          <p14:tracePt t="353969" x="928688" y="1285875"/>
          <p14:tracePt t="353986" x="1017588" y="1285875"/>
          <p14:tracePt t="354002" x="1098550" y="1285875"/>
          <p14:tracePt t="354020" x="1169988" y="1276350"/>
          <p14:tracePt t="354036" x="1204913" y="1276350"/>
          <p14:tracePt t="354052" x="1231900" y="1276350"/>
          <p14:tracePt t="354069" x="1250950" y="1276350"/>
          <p14:tracePt t="354085" x="1258888" y="1276350"/>
          <p14:tracePt t="354102" x="1276350" y="1276350"/>
          <p14:tracePt t="354119" x="1312863" y="1276350"/>
          <p14:tracePt t="354136" x="1366838" y="1276350"/>
          <p14:tracePt t="354153" x="1446213" y="1276350"/>
          <p14:tracePt t="354168" x="1536700" y="1276350"/>
          <p14:tracePt t="354168" x="1562100" y="1276350"/>
          <p14:tracePt t="354186" x="1679575" y="1285875"/>
          <p14:tracePt t="354202" x="1812925" y="1295400"/>
          <p14:tracePt t="354219" x="1955800" y="1295400"/>
          <p14:tracePt t="354236" x="2062163" y="1295400"/>
          <p14:tracePt t="354253" x="2133600" y="1295400"/>
          <p14:tracePt t="354269" x="2197100" y="1295400"/>
          <p14:tracePt t="354286" x="2268538" y="1295400"/>
          <p14:tracePt t="354302" x="2366963" y="1295400"/>
          <p14:tracePt t="354319" x="2544763" y="1295400"/>
          <p14:tracePt t="354336" x="2724150" y="1303338"/>
          <p14:tracePt t="354352" x="2840038" y="1303338"/>
          <p14:tracePt t="354369" x="2955925" y="1303338"/>
          <p14:tracePt t="354386" x="3017838" y="1303338"/>
          <p14:tracePt t="354402" x="3089275" y="1303338"/>
          <p14:tracePt t="354418" x="3160713" y="1312863"/>
          <p14:tracePt t="354436" x="3205163" y="1312863"/>
          <p14:tracePt t="354453" x="3241675" y="1312863"/>
          <p14:tracePt t="354469" x="3268663" y="1312863"/>
          <p14:tracePt t="354485" x="3276600" y="1312863"/>
          <p14:tracePt t="354525" x="3286125" y="1312863"/>
          <p14:tracePt t="354571" x="3295650" y="1312863"/>
          <p14:tracePt t="354583" x="3313113" y="1322388"/>
          <p14:tracePt t="354609" x="3322638" y="1322388"/>
          <p14:tracePt t="354618" x="3348038" y="1330325"/>
          <p14:tracePt t="354620" x="3402013" y="1330325"/>
          <p14:tracePt t="354635" x="3473450" y="1339850"/>
          <p14:tracePt t="354651" x="3581400" y="1339850"/>
          <p14:tracePt t="354669" x="3670300" y="1339850"/>
          <p14:tracePt t="354685" x="3786188" y="1339850"/>
          <p14:tracePt t="354702" x="3894138" y="1347788"/>
          <p14:tracePt t="354721" x="3990975" y="1357313"/>
          <p14:tracePt t="354735" x="4071938" y="1357313"/>
          <p14:tracePt t="354753" x="4125913" y="1374775"/>
          <p14:tracePt t="354769" x="4170363" y="1384300"/>
          <p14:tracePt t="354786" x="4205288" y="1401763"/>
          <p14:tracePt t="354802" x="4232275" y="1411288"/>
          <p14:tracePt t="354819" x="4268788" y="1419225"/>
          <p14:tracePt t="354836" x="4295775" y="1438275"/>
          <p14:tracePt t="354852" x="4313238" y="1446213"/>
          <p14:tracePt t="354869" x="4330700" y="1465263"/>
          <p14:tracePt t="354885" x="4348163" y="1482725"/>
          <p14:tracePt t="354902" x="4384675" y="1500188"/>
          <p14:tracePt t="354919" x="4429125" y="1517650"/>
          <p14:tracePt t="354935" x="4473575" y="1536700"/>
          <p14:tracePt t="354952" x="4518025" y="1544638"/>
          <p14:tracePt t="354969" x="4572000" y="1571625"/>
          <p14:tracePt t="354985" x="4625975" y="1598613"/>
          <p14:tracePt t="355002" x="4660900" y="1616075"/>
          <p14:tracePt t="355018" x="4687888" y="1633538"/>
          <p14:tracePt t="355035" x="4705350" y="1660525"/>
          <p14:tracePt t="355052" x="4724400" y="1679575"/>
          <p14:tracePt t="355069" x="4741863" y="1704975"/>
          <p14:tracePt t="355086" x="4751388" y="1731963"/>
          <p14:tracePt t="355102" x="4768850" y="1751013"/>
          <p14:tracePt t="355120" x="4776788" y="1776413"/>
          <p14:tracePt t="355136" x="4786313" y="1803400"/>
          <p14:tracePt t="355152" x="4803775" y="1830388"/>
          <p14:tracePt t="355169" x="4813300" y="1857375"/>
          <p14:tracePt t="355186" x="4822825" y="1874838"/>
          <p14:tracePt t="355186" x="4822825" y="1884363"/>
          <p14:tracePt t="355219" x="4822825" y="1901825"/>
          <p14:tracePt t="355223" x="4830763" y="1919288"/>
          <p14:tracePt t="355236" x="4830763" y="1938338"/>
          <p14:tracePt t="355253" x="4830763" y="1955800"/>
          <p14:tracePt t="355269" x="4822825" y="1973263"/>
          <p14:tracePt t="355286" x="4813300" y="2000250"/>
          <p14:tracePt t="355303" x="4795838" y="2027238"/>
          <p14:tracePt t="355320" x="4732338" y="2089150"/>
          <p14:tracePt t="355337" x="4670425" y="2133600"/>
          <p14:tracePt t="355353" x="4598988" y="2197100"/>
          <p14:tracePt t="355370" x="4537075" y="2251075"/>
          <p14:tracePt t="355386" x="4473575" y="2303463"/>
          <p14:tracePt t="355403" x="4446588" y="2347913"/>
          <p14:tracePt t="355419" x="4402138" y="2384425"/>
          <p14:tracePt t="355437" x="4348163" y="2419350"/>
          <p14:tracePt t="355452" x="4303713" y="2446338"/>
          <p14:tracePt t="355470" x="4224338" y="2482850"/>
          <p14:tracePt t="355487" x="4143375" y="2500313"/>
          <p14:tracePt t="355502" x="4010025" y="2500313"/>
          <p14:tracePt t="355502" x="4000500" y="2500313"/>
          <p14:tracePt t="355520" x="3830638" y="2509838"/>
          <p14:tracePt t="355536" x="3679825" y="2509838"/>
          <p14:tracePt t="355553" x="3544888" y="2509838"/>
          <p14:tracePt t="355553" x="3517900" y="2509838"/>
          <p14:tracePt t="355570" x="3411538" y="2482850"/>
          <p14:tracePt t="355587" x="3303588" y="2465388"/>
          <p14:tracePt t="355603" x="3232150" y="2446338"/>
          <p14:tracePt t="355619" x="3133725" y="2401888"/>
          <p14:tracePt t="355636" x="3054350" y="2374900"/>
          <p14:tracePt t="355653" x="2990850" y="2330450"/>
          <p14:tracePt t="355669" x="2911475" y="2286000"/>
          <p14:tracePt t="355686" x="2840038" y="2251075"/>
          <p14:tracePt t="355686" x="2830513" y="2241550"/>
          <p14:tracePt t="355704" x="2776538" y="2205038"/>
          <p14:tracePt t="355720" x="2751138" y="2179638"/>
          <p14:tracePt t="355736" x="2741613" y="2170113"/>
          <p14:tracePt t="355753" x="2732088" y="2160588"/>
          <p14:tracePt t="355769" x="2724150" y="2133600"/>
          <p14:tracePt t="355786" x="2714625" y="2089150"/>
          <p14:tracePt t="355804" x="2714625" y="2044700"/>
          <p14:tracePt t="355819" x="2705100" y="1990725"/>
          <p14:tracePt t="355836" x="2705100" y="1919288"/>
          <p14:tracePt t="355853" x="2705100" y="1874838"/>
          <p14:tracePt t="355869" x="2705100" y="1822450"/>
          <p14:tracePt t="355886" x="2705100" y="1776413"/>
          <p14:tracePt t="355903" x="2714625" y="1751013"/>
          <p14:tracePt t="355920" x="2724150" y="1714500"/>
          <p14:tracePt t="355936" x="2741613" y="1687513"/>
          <p14:tracePt t="355953" x="2751138" y="1670050"/>
          <p14:tracePt t="355970" x="2768600" y="1643063"/>
          <p14:tracePt t="355986" x="2786063" y="1616075"/>
          <p14:tracePt t="356003" x="2813050" y="1589088"/>
          <p14:tracePt t="356019" x="2894013" y="1527175"/>
          <p14:tracePt t="356036" x="2973388" y="1490663"/>
          <p14:tracePt t="356054" x="3062288" y="1473200"/>
          <p14:tracePt t="356069" x="3133725" y="1455738"/>
          <p14:tracePt t="356069" x="3143250" y="1446213"/>
          <p14:tracePt t="356088" x="3232150" y="1438275"/>
          <p14:tracePt t="356103" x="3313113" y="1428750"/>
          <p14:tracePt t="356120" x="3419475" y="1428750"/>
          <p14:tracePt t="356120" x="3438525" y="1428750"/>
          <p14:tracePt t="356138" x="3544888" y="1428750"/>
          <p14:tracePt t="356153" x="3633788" y="1428750"/>
          <p14:tracePt t="356170" x="3751263" y="1419225"/>
          <p14:tracePt t="356187" x="3857625" y="1419225"/>
          <p14:tracePt t="356203" x="3990975" y="1419225"/>
          <p14:tracePt t="356203" x="4000500" y="1419225"/>
          <p14:tracePt t="356222" x="4098925" y="1428750"/>
          <p14:tracePt t="356236" x="4187825" y="1446213"/>
          <p14:tracePt t="356253" x="4268788" y="1473200"/>
          <p14:tracePt t="356270" x="4340225" y="1490663"/>
          <p14:tracePt t="356287" x="4438650" y="1536700"/>
          <p14:tracePt t="356304" x="4537075" y="1581150"/>
          <p14:tracePt t="356320" x="4660900" y="1616075"/>
          <p14:tracePt t="356320" x="4679950" y="1625600"/>
          <p14:tracePt t="356337" x="4786313" y="1670050"/>
          <p14:tracePt t="356353" x="4875213" y="1697038"/>
          <p14:tracePt t="356370" x="4946650" y="1724025"/>
          <p14:tracePt t="356386" x="5018088" y="1751013"/>
          <p14:tracePt t="356403" x="5062538" y="1768475"/>
          <p14:tracePt t="356420" x="5126038" y="1795463"/>
          <p14:tracePt t="356437" x="5153025" y="1822450"/>
          <p14:tracePt t="356453" x="5160963" y="1830388"/>
          <p14:tracePt t="356470" x="5180013" y="1857375"/>
          <p14:tracePt t="356487" x="5180013" y="1884363"/>
          <p14:tracePt t="356503" x="5197475" y="1928813"/>
          <p14:tracePt t="356520" x="5197475" y="1973263"/>
          <p14:tracePt t="356537" x="5197475" y="2027238"/>
          <p14:tracePt t="356553" x="5197475" y="2081213"/>
          <p14:tracePt t="356570" x="5197475" y="2152650"/>
          <p14:tracePt t="356587" x="5170488" y="2205038"/>
          <p14:tracePt t="356602" x="5143500" y="2268538"/>
          <p14:tracePt t="356620" x="5108575" y="2330450"/>
          <p14:tracePt t="356636" x="5062538" y="2401888"/>
          <p14:tracePt t="356653" x="5018088" y="2438400"/>
          <p14:tracePt t="356669" x="4973638" y="2473325"/>
          <p14:tracePt t="356686" x="4911725" y="2490788"/>
          <p14:tracePt t="356703" x="4848225" y="2509838"/>
          <p14:tracePt t="356719" x="4759325" y="2527300"/>
          <p14:tracePt t="356736" x="4687888" y="2544763"/>
          <p14:tracePt t="356753" x="4581525" y="2571750"/>
          <p14:tracePt t="356770" x="4446588" y="2589213"/>
          <p14:tracePt t="356787" x="4313238" y="2589213"/>
          <p14:tracePt t="356803" x="4170363" y="2598738"/>
          <p14:tracePt t="356821" x="4017963" y="2598738"/>
          <p14:tracePt t="356837" x="3884613" y="2598738"/>
          <p14:tracePt t="356854" x="3751263" y="2589213"/>
          <p14:tracePt t="356870" x="3616325" y="2581275"/>
          <p14:tracePt t="356886" x="3473450" y="2554288"/>
          <p14:tracePt t="356904" x="3348038" y="2527300"/>
          <p14:tracePt t="356920" x="3214688" y="2482850"/>
          <p14:tracePt t="356953" x="3116263" y="2455863"/>
          <p14:tracePt t="356957" x="3071813" y="2428875"/>
          <p14:tracePt t="356970" x="3036888" y="2401888"/>
          <p14:tracePt t="356987" x="3027363" y="2384425"/>
          <p14:tracePt t="357003" x="3027363" y="2366963"/>
          <p14:tracePt t="357021" x="3009900" y="2312988"/>
          <p14:tracePt t="357036" x="3000375" y="2259013"/>
          <p14:tracePt t="357054" x="3000375" y="2187575"/>
          <p14:tracePt t="357071" x="3000375" y="2133600"/>
          <p14:tracePt t="357087" x="3000375" y="2081213"/>
          <p14:tracePt t="357087" x="3000375" y="2071688"/>
          <p14:tracePt t="357104" x="3009900" y="2036763"/>
          <p14:tracePt t="357120" x="3027363" y="1982788"/>
          <p14:tracePt t="357137" x="3062288" y="1946275"/>
          <p14:tracePt t="357154" x="3098800" y="1911350"/>
          <p14:tracePt t="357170" x="3133725" y="1874838"/>
          <p14:tracePt t="357187" x="3197225" y="1847850"/>
          <p14:tracePt t="357205" x="3224213" y="1822450"/>
          <p14:tracePt t="357220" x="3251200" y="1812925"/>
          <p14:tracePt t="357236" x="3276600" y="1812925"/>
          <p14:tracePt t="357254" x="3286125" y="1812925"/>
          <p14:tracePt t="357270" x="3303588" y="1812925"/>
          <p14:tracePt t="361000" x="3303588" y="1830388"/>
          <p14:tracePt t="361003" x="3303588" y="1839913"/>
          <p14:tracePt t="361006" x="3303588" y="1874838"/>
          <p14:tracePt t="361011" x="3295650" y="1928813"/>
          <p14:tracePt t="361023" x="3286125" y="2036763"/>
          <p14:tracePt t="361037" x="3276600" y="2143125"/>
          <p14:tracePt t="361055" x="3276600" y="2259013"/>
          <p14:tracePt t="361073" x="3276600" y="2374900"/>
          <p14:tracePt t="361089" x="3276600" y="2517775"/>
          <p14:tracePt t="361105" x="3286125" y="2670175"/>
          <p14:tracePt t="361122" x="3286125" y="2830513"/>
          <p14:tracePt t="361138" x="3295650" y="3027363"/>
          <p14:tracePt t="361156" x="3303588" y="3179763"/>
          <p14:tracePt t="361171" x="3303588" y="3322638"/>
          <p14:tracePt t="361189" x="3303588" y="3411538"/>
          <p14:tracePt t="361189" x="3303588" y="3419475"/>
          <p14:tracePt t="361208" x="3303588" y="3482975"/>
          <p14:tracePt t="361222" x="3303588" y="3527425"/>
          <p14:tracePt t="361239" x="3303588" y="3562350"/>
          <p14:tracePt t="361255" x="3313113" y="3616325"/>
          <p14:tracePt t="361272" x="3330575" y="3687763"/>
          <p14:tracePt t="361289" x="3340100" y="3786188"/>
          <p14:tracePt t="361305" x="3375025" y="3956050"/>
          <p14:tracePt t="361323" x="3402013" y="4125913"/>
          <p14:tracePt t="361338" x="3419475" y="4295775"/>
          <p14:tracePt t="361356" x="3429000" y="4438650"/>
          <p14:tracePt t="361372" x="3438525" y="4545013"/>
          <p14:tracePt t="361388" x="3438525" y="4616450"/>
          <p14:tracePt t="361388" x="3438525" y="4625975"/>
          <p14:tracePt t="361406" x="3438525" y="4679950"/>
          <p14:tracePt t="361422" x="3438525" y="4714875"/>
          <p14:tracePt t="361439" x="3438525" y="4741863"/>
          <p14:tracePt t="361456" x="3429000" y="4759325"/>
          <p14:tracePt t="361472" x="3429000" y="4776788"/>
          <p14:tracePt t="361515" x="3429000" y="4786313"/>
          <p14:tracePt t="362375" x="3429000" y="4795838"/>
          <p14:tracePt t="362382" x="3429000" y="4803775"/>
          <p14:tracePt t="362393" x="3429000" y="4813300"/>
          <p14:tracePt t="362405" x="3429000" y="4822825"/>
          <p14:tracePt t="362421" x="3429000" y="4830763"/>
          <p14:tracePt t="362423" x="3419475" y="4840288"/>
          <p14:tracePt t="362440" x="3419475" y="4848225"/>
          <p14:tracePt t="362488" x="3419475" y="4857750"/>
          <p14:tracePt t="363637" x="3419475" y="4830763"/>
          <p14:tracePt t="363639" x="3419475" y="4795838"/>
          <p14:tracePt t="363645" x="3419475" y="4643438"/>
          <p14:tracePt t="363655" x="3419475" y="4473575"/>
          <p14:tracePt t="363672" x="3419475" y="4224338"/>
          <p14:tracePt t="363689" x="3419475" y="4017963"/>
          <p14:tracePt t="363706" x="3419475" y="3786188"/>
          <p14:tracePt t="363724" x="3419475" y="3598863"/>
          <p14:tracePt t="363739" x="3419475" y="3455988"/>
          <p14:tracePt t="363756" x="3411538" y="3340100"/>
          <p14:tracePt t="363772" x="3411538" y="3232150"/>
          <p14:tracePt t="363790" x="3411538" y="3152775"/>
          <p14:tracePt t="363807" x="3411538" y="3098800"/>
          <p14:tracePt t="363823" x="3411538" y="3054350"/>
          <p14:tracePt t="363840" x="3411538" y="2990850"/>
          <p14:tracePt t="363840" x="3411538" y="2982913"/>
          <p14:tracePt t="363857" x="3402013" y="2938463"/>
          <p14:tracePt t="363874" x="3402013" y="2867025"/>
          <p14:tracePt t="363889" x="3402013" y="2786063"/>
          <p14:tracePt t="363907" x="3402013" y="2660650"/>
          <p14:tracePt t="363924" x="3402013" y="2544763"/>
          <p14:tracePt t="363940" x="3402013" y="2446338"/>
          <p14:tracePt t="363957" x="3402013" y="2347913"/>
          <p14:tracePt t="363974" x="3402013" y="2276475"/>
          <p14:tracePt t="363990" x="3402013" y="2214563"/>
          <p14:tracePt t="364007" x="3402013" y="2143125"/>
          <p14:tracePt t="364023" x="3402013" y="2108200"/>
          <p14:tracePt t="364040" x="3402013" y="2062163"/>
          <p14:tracePt t="364056" x="3402013" y="2036763"/>
          <p14:tracePt t="364074" x="3402013" y="2009775"/>
          <p14:tracePt t="364090" x="3402013" y="2000250"/>
          <p14:tracePt t="364106" x="3411538" y="1990725"/>
          <p14:tracePt t="364124" x="3411538" y="1973263"/>
          <p14:tracePt t="364140" x="3419475" y="1965325"/>
          <p14:tracePt t="364157" x="3429000" y="1946275"/>
          <p14:tracePt t="364174" x="3429000" y="1928813"/>
          <p14:tracePt t="364189" x="3438525" y="1919288"/>
          <p14:tracePt t="364207" x="3482975" y="1893888"/>
          <p14:tracePt t="364223" x="3554413" y="1884363"/>
          <p14:tracePt t="364241" x="3643313" y="1884363"/>
          <p14:tracePt t="364256" x="3776663" y="1884363"/>
          <p14:tracePt t="364274" x="3867150" y="1884363"/>
          <p14:tracePt t="364290" x="3973513" y="1884363"/>
          <p14:tracePt t="364307" x="4098925" y="1884363"/>
          <p14:tracePt t="364324" x="4179888" y="1866900"/>
          <p14:tracePt t="364340" x="4241800" y="1857375"/>
          <p14:tracePt t="364357" x="4295775" y="1847850"/>
          <p14:tracePt t="364373" x="4330700" y="1839913"/>
          <p14:tracePt t="364390" x="4348163" y="1839913"/>
          <p14:tracePt t="364406" x="4375150" y="1839913"/>
          <p14:tracePt t="364444" x="4384675" y="1839913"/>
          <p14:tracePt t="364494" x="4394200" y="1839913"/>
          <p14:tracePt t="364588" x="4402138" y="1839913"/>
          <p14:tracePt t="364598" x="4411663" y="1839913"/>
          <p14:tracePt t="364621" x="4419600" y="1839913"/>
          <p14:tracePt t="364638" x="4429125" y="1839913"/>
          <p14:tracePt t="364656" x="4438650" y="1847850"/>
          <p14:tracePt t="364677" x="4446588" y="1857375"/>
          <p14:tracePt t="364701" x="4456113" y="1857375"/>
          <p14:tracePt t="364773" x="4456113" y="1866900"/>
          <p14:tracePt t="364965" x="4456113" y="1874838"/>
          <p14:tracePt t="364968" x="4456113" y="1901825"/>
          <p14:tracePt t="364972" x="4473575" y="1955800"/>
          <p14:tracePt t="364974" x="4518025" y="2268538"/>
          <p14:tracePt t="364990" x="4562475" y="2616200"/>
          <p14:tracePt t="365006" x="4598988" y="2965450"/>
          <p14:tracePt t="365023" x="4608513" y="3205163"/>
          <p14:tracePt t="365040" x="4608513" y="3367088"/>
          <p14:tracePt t="365056" x="4608513" y="3527425"/>
          <p14:tracePt t="365073" x="4608513" y="3616325"/>
          <p14:tracePt t="365089" x="4589463" y="3687763"/>
          <p14:tracePt t="365105" x="4572000" y="3759200"/>
          <p14:tracePt t="365123" x="4545013" y="3830638"/>
          <p14:tracePt t="365140" x="4510088" y="3875088"/>
          <p14:tracePt t="365156" x="4446588" y="3919538"/>
          <p14:tracePt t="365173" x="4375150" y="3956050"/>
          <p14:tracePt t="365189" x="4232275" y="4017963"/>
          <p14:tracePt t="365205" x="4054475" y="4071938"/>
          <p14:tracePt t="365223" x="3822700" y="4152900"/>
          <p14:tracePt t="365240" x="3608388" y="4251325"/>
          <p14:tracePt t="365256" x="3367088" y="4375150"/>
          <p14:tracePt t="365273" x="3205163" y="4456113"/>
          <p14:tracePt t="365289" x="3036888" y="4527550"/>
          <p14:tracePt t="365305" x="2867025" y="4589463"/>
          <p14:tracePt t="365323" x="2759075" y="4625975"/>
          <p14:tracePt t="365340" x="2670175" y="4687888"/>
          <p14:tracePt t="365356" x="2589213" y="4732338"/>
          <p14:tracePt t="365373" x="2517775" y="4786313"/>
          <p14:tracePt t="365389" x="2393950" y="4875213"/>
          <p14:tracePt t="365407" x="2330450" y="4938713"/>
          <p14:tracePt t="365407" x="2312988" y="4946650"/>
          <p14:tracePt t="365425" x="2259013" y="5000625"/>
          <p14:tracePt t="365441" x="2205038" y="5054600"/>
          <p14:tracePt t="365457" x="2179638" y="5089525"/>
          <p14:tracePt t="365474" x="2152650" y="5116513"/>
          <p14:tracePt t="365491" x="2143125" y="5143500"/>
          <p14:tracePt t="365507" x="2116138" y="5160963"/>
          <p14:tracePt t="365524" x="2108200" y="5180013"/>
          <p14:tracePt t="365540" x="2081213" y="5205413"/>
          <p14:tracePt t="365557" x="2071688" y="5214938"/>
          <p14:tracePt t="365574" x="2062163" y="5232400"/>
          <p14:tracePt t="365591" x="2044700" y="5251450"/>
          <p14:tracePt t="365607" x="2017713" y="5276850"/>
          <p14:tracePt t="365624" x="2009775" y="5295900"/>
          <p14:tracePt t="365640" x="2000250" y="5313363"/>
          <p14:tracePt t="365658" x="2000250" y="5322888"/>
          <p14:tracePt t="365706" x="2027238" y="5340350"/>
          <p14:tracePt t="365708" x="2054225" y="5348288"/>
          <p14:tracePt t="365711" x="2160588" y="5394325"/>
          <p14:tracePt t="365723" x="2312988" y="5438775"/>
          <p14:tracePt t="365740" x="2527300" y="5473700"/>
          <p14:tracePt t="365757" x="2751138" y="5510213"/>
          <p14:tracePt t="365773" x="2990850" y="5510213"/>
          <p14:tracePt t="365791" x="3152775" y="5510213"/>
          <p14:tracePt t="365808" x="3251200" y="5510213"/>
          <p14:tracePt t="365824" x="3330575" y="5500688"/>
          <p14:tracePt t="365841" x="3384550" y="5491163"/>
          <p14:tracePt t="365857" x="3446463" y="5483225"/>
          <p14:tracePt t="365873" x="3500438" y="5465763"/>
          <p14:tracePt t="365891" x="3554413" y="5446713"/>
          <p14:tracePt t="365908" x="3589338" y="5438775"/>
          <p14:tracePt t="365924" x="3608388" y="5438775"/>
          <p14:tracePt t="365941" x="3616325" y="5438775"/>
          <p14:tracePt t="366154" x="3616325" y="5419725"/>
          <p14:tracePt t="366163" x="3616325" y="5384800"/>
          <p14:tracePt t="366166" x="3589338" y="5295900"/>
          <p14:tracePt t="366175" x="3517900" y="5133975"/>
          <p14:tracePt t="366175" x="3500438" y="5108575"/>
          <p14:tracePt t="366191" x="3303588" y="4813300"/>
          <p14:tracePt t="366207" x="3009900" y="4465638"/>
          <p14:tracePt t="366207" x="2973388" y="4429125"/>
          <p14:tracePt t="366225" x="2714625" y="4187825"/>
          <p14:tracePt t="366241" x="2438400" y="3973513"/>
          <p14:tracePt t="366258" x="2259013" y="3830638"/>
          <p14:tracePt t="366258" x="2224088" y="3803650"/>
          <p14:tracePt t="366276" x="2108200" y="3724275"/>
          <p14:tracePt t="366291" x="2017713" y="3660775"/>
          <p14:tracePt t="366308" x="1946275" y="3608388"/>
          <p14:tracePt t="366324" x="1857375" y="3554413"/>
          <p14:tracePt t="366342" x="1751013" y="3473450"/>
          <p14:tracePt t="366358" x="1643063" y="3394075"/>
          <p14:tracePt t="366374" x="1562100" y="3322638"/>
          <p14:tracePt t="366392" x="1500188" y="3276600"/>
          <p14:tracePt t="366408" x="1455738" y="3224213"/>
          <p14:tracePt t="366408" x="1438275" y="3214688"/>
          <p14:tracePt t="366425" x="1401763" y="3170238"/>
          <p14:tracePt t="366441" x="1366838" y="3125788"/>
          <p14:tracePt t="366458" x="1330325" y="3071813"/>
          <p14:tracePt t="366476" x="1312863" y="3027363"/>
          <p14:tracePt t="366490" x="1295400" y="2955925"/>
          <p14:tracePt t="366507" x="1295400" y="2894013"/>
          <p14:tracePt t="366524" x="1295400" y="2813050"/>
          <p14:tracePt t="366541" x="1285875" y="2759075"/>
          <p14:tracePt t="366558" x="1285875" y="2724150"/>
          <p14:tracePt t="366575" x="1285875" y="2705100"/>
          <p14:tracePt t="366631" x="1285875" y="2697163"/>
          <p14:tracePt t="366666" x="1285875" y="2687638"/>
          <p14:tracePt t="366670" x="1295400" y="2687638"/>
          <p14:tracePt t="366678" x="1303338" y="2679700"/>
          <p14:tracePt t="366680" x="1322388" y="2660650"/>
          <p14:tracePt t="366690" x="1401763" y="2625725"/>
          <p14:tracePt t="366708" x="1482725" y="2581275"/>
          <p14:tracePt t="366724" x="1608138" y="2536825"/>
          <p14:tracePt t="366740" x="1679575" y="2517775"/>
          <p14:tracePt t="366757" x="1785938" y="2500313"/>
          <p14:tracePt t="366774" x="1884363" y="2482850"/>
          <p14:tracePt t="366774" x="1901825" y="2482850"/>
          <p14:tracePt t="366791" x="2000250" y="2482850"/>
          <p14:tracePt t="366807" x="2071688" y="2482850"/>
          <p14:tracePt t="366824" x="2160588" y="2482850"/>
          <p14:tracePt t="366841" x="2251075" y="2509838"/>
          <p14:tracePt t="366858" x="2393950" y="2544763"/>
          <p14:tracePt t="366875" x="2509838" y="2554288"/>
          <p14:tracePt t="366891" x="2625725" y="2581275"/>
          <p14:tracePt t="366908" x="2705100" y="2581275"/>
          <p14:tracePt t="366925" x="2751138" y="2581275"/>
          <p14:tracePt t="366942" x="2776538" y="2581275"/>
          <p14:tracePt t="366958" x="2803525" y="2581275"/>
          <p14:tracePt t="366975" x="2822575" y="2581275"/>
          <p14:tracePt t="366991" x="2840038" y="2581275"/>
          <p14:tracePt t="367008" x="2847975" y="2581275"/>
          <p14:tracePt t="367024" x="2867025" y="2571750"/>
          <p14:tracePt t="367041" x="2884488" y="2571750"/>
          <p14:tracePt t="367058" x="2911475" y="2571750"/>
          <p14:tracePt t="367075" x="2946400" y="2571750"/>
          <p14:tracePt t="367092" x="2990850" y="2571750"/>
          <p14:tracePt t="367108" x="3036888" y="2571750"/>
          <p14:tracePt t="367125" x="3081338" y="2571750"/>
          <p14:tracePt t="367142" x="3108325" y="2571750"/>
          <p14:tracePt t="367158" x="3133725" y="2562225"/>
          <p14:tracePt t="367175" x="3152775" y="2562225"/>
          <p14:tracePt t="367212" x="3160713" y="2554288"/>
          <p14:tracePt t="367782" x="3170238" y="2554288"/>
          <p14:tracePt t="367807" x="3187700" y="2536825"/>
          <p14:tracePt t="367810" x="3197225" y="2527300"/>
          <p14:tracePt t="367825" x="3214688" y="2527300"/>
          <p14:tracePt t="367841" x="3214688" y="2517775"/>
          <p14:tracePt t="368085" x="3224213" y="2517775"/>
          <p14:tracePt t="368098" x="3232150" y="2509838"/>
          <p14:tracePt t="368105" x="3241675" y="2509838"/>
          <p14:tracePt t="368113" x="3259138" y="2500313"/>
          <p14:tracePt t="368124" x="3295650" y="2473325"/>
          <p14:tracePt t="368143" x="3330575" y="2465388"/>
          <p14:tracePt t="368159" x="3357563" y="2446338"/>
          <p14:tracePt t="368175" x="3367088" y="2438400"/>
          <p14:tracePt t="368192" x="3375025" y="2438400"/>
          <p14:tracePt t="368209" x="3384550" y="2428875"/>
          <p14:tracePt t="368225" x="3394075" y="2428875"/>
          <p14:tracePt t="374270" x="0" y="0"/>
        </p14:tracePtLst>
      </p14:laserTrace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0"/>
            <a:ext cx="8229600" cy="1143000"/>
          </a:xfrm>
        </p:spPr>
        <p:txBody>
          <a:bodyPr/>
          <a:lstStyle/>
          <a:p>
            <a:r>
              <a:rPr lang="en-US" dirty="0"/>
              <a:t>Standard Inputs</a:t>
            </a:r>
          </a:p>
        </p:txBody>
      </p:sp>
      <p:grpSp>
        <p:nvGrpSpPr>
          <p:cNvPr id="24" name="Group 23"/>
          <p:cNvGrpSpPr/>
          <p:nvPr/>
        </p:nvGrpSpPr>
        <p:grpSpPr>
          <a:xfrm>
            <a:off x="113748" y="1155700"/>
            <a:ext cx="6732104" cy="3657600"/>
            <a:chOff x="113748" y="1155700"/>
            <a:chExt cx="6732104" cy="3657600"/>
          </a:xfrm>
        </p:grpSpPr>
        <p:grpSp>
          <p:nvGrpSpPr>
            <p:cNvPr id="22" name="Group 21"/>
            <p:cNvGrpSpPr/>
            <p:nvPr/>
          </p:nvGrpSpPr>
          <p:grpSpPr>
            <a:xfrm>
              <a:off x="113748" y="1155700"/>
              <a:ext cx="6732104" cy="3657600"/>
              <a:chOff x="113748" y="1155700"/>
              <a:chExt cx="6732104" cy="3657600"/>
            </a:xfrm>
          </p:grpSpPr>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l="10118" t="5331" r="14287" b="5243"/>
              <a:stretch/>
            </p:blipFill>
            <p:spPr>
              <a:xfrm>
                <a:off x="113748" y="1155700"/>
                <a:ext cx="6732104" cy="3657600"/>
              </a:xfrm>
              <a:prstGeom prst="rect">
                <a:avLst/>
              </a:prstGeom>
            </p:spPr>
          </p:pic>
          <p:graphicFrame>
            <p:nvGraphicFramePr>
              <p:cNvPr id="13" name="Object 12"/>
              <p:cNvGraphicFramePr>
                <a:graphicFrameLocks noChangeAspect="1"/>
              </p:cNvGraphicFramePr>
              <p:nvPr>
                <p:extLst>
                  <p:ext uri="{D42A27DB-BD31-4B8C-83A1-F6EECF244321}">
                    <p14:modId xmlns:p14="http://schemas.microsoft.com/office/powerpoint/2010/main" val="2006935285"/>
                  </p:ext>
                </p:extLst>
              </p:nvPr>
            </p:nvGraphicFramePr>
            <p:xfrm>
              <a:off x="2063750" y="1323650"/>
              <a:ext cx="1098550" cy="403549"/>
            </p:xfrm>
            <a:graphic>
              <a:graphicData uri="http://schemas.openxmlformats.org/presentationml/2006/ole">
                <mc:AlternateContent xmlns:mc="http://schemas.openxmlformats.org/markup-compatibility/2006">
                  <mc:Choice xmlns:v="urn:schemas-microsoft-com:vml" Requires="v">
                    <p:oleObj spid="_x0000_s16614" name="Equation" r:id="rId7" imgW="622080" imgH="228600" progId="Equation.3">
                      <p:embed/>
                    </p:oleObj>
                  </mc:Choice>
                  <mc:Fallback>
                    <p:oleObj name="Equation" r:id="rId7" imgW="622080" imgH="228600" progId="Equation.3">
                      <p:embed/>
                      <p:pic>
                        <p:nvPicPr>
                          <p:cNvPr id="0" name="Object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63750" y="1323650"/>
                            <a:ext cx="1098550" cy="403549"/>
                          </a:xfrm>
                          <a:prstGeom prst="rect">
                            <a:avLst/>
                          </a:prstGeom>
                          <a:solidFill>
                            <a:srgbClr val="FFFF99"/>
                          </a:solidFill>
                          <a:ln>
                            <a:noFill/>
                          </a:ln>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3784893164"/>
                  </p:ext>
                </p:extLst>
              </p:nvPr>
            </p:nvGraphicFramePr>
            <p:xfrm>
              <a:off x="3635375" y="1612900"/>
              <a:ext cx="1195388" cy="406400"/>
            </p:xfrm>
            <a:graphic>
              <a:graphicData uri="http://schemas.openxmlformats.org/presentationml/2006/ole">
                <mc:AlternateContent xmlns:mc="http://schemas.openxmlformats.org/markup-compatibility/2006">
                  <mc:Choice xmlns:v="urn:schemas-microsoft-com:vml" Requires="v">
                    <p:oleObj spid="_x0000_s16615" name="Equation" r:id="rId9" imgW="672840" imgH="228600" progId="Equation.3">
                      <p:embed/>
                    </p:oleObj>
                  </mc:Choice>
                  <mc:Fallback>
                    <p:oleObj name="Equation" r:id="rId9" imgW="672840" imgH="228600" progId="Equation.3">
                      <p:embed/>
                      <p:pic>
                        <p:nvPicPr>
                          <p:cNvPr id="0" name="Object 12"/>
                          <p:cNvPicPr>
                            <a:picLocks noChangeAspect="1" noChangeArrowheads="1"/>
                          </p:cNvPicPr>
                          <p:nvPr/>
                        </p:nvPicPr>
                        <p:blipFill>
                          <a:blip r:embed="rId10"/>
                          <a:srcRect/>
                          <a:stretch>
                            <a:fillRect/>
                          </a:stretch>
                        </p:blipFill>
                        <p:spPr bwMode="auto">
                          <a:xfrm>
                            <a:off x="3635375" y="1612900"/>
                            <a:ext cx="1195388" cy="406400"/>
                          </a:xfrm>
                          <a:prstGeom prst="rect">
                            <a:avLst/>
                          </a:prstGeom>
                          <a:solidFill>
                            <a:srgbClr val="FFFF99"/>
                          </a:solidFill>
                          <a:ln>
                            <a:noFill/>
                          </a:ln>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124409251"/>
                  </p:ext>
                </p:extLst>
              </p:nvPr>
            </p:nvGraphicFramePr>
            <p:xfrm>
              <a:off x="476250" y="3511906"/>
              <a:ext cx="1835150" cy="412393"/>
            </p:xfrm>
            <a:graphic>
              <a:graphicData uri="http://schemas.openxmlformats.org/presentationml/2006/ole">
                <mc:AlternateContent xmlns:mc="http://schemas.openxmlformats.org/markup-compatibility/2006">
                  <mc:Choice xmlns:v="urn:schemas-microsoft-com:vml" Requires="v">
                    <p:oleObj spid="_x0000_s16616" name="Equation" r:id="rId11" imgW="1130040" imgH="253800" progId="Equation.3">
                      <p:embed/>
                    </p:oleObj>
                  </mc:Choice>
                  <mc:Fallback>
                    <p:oleObj name="Equation" r:id="rId11" imgW="1130040" imgH="253800" progId="Equation.3">
                      <p:embed/>
                      <p:pic>
                        <p:nvPicPr>
                          <p:cNvPr id="0" name="Object 13"/>
                          <p:cNvPicPr>
                            <a:picLocks noChangeAspect="1" noChangeArrowheads="1"/>
                          </p:cNvPicPr>
                          <p:nvPr/>
                        </p:nvPicPr>
                        <p:blipFill>
                          <a:blip r:embed="rId12"/>
                          <a:srcRect/>
                          <a:stretch>
                            <a:fillRect/>
                          </a:stretch>
                        </p:blipFill>
                        <p:spPr bwMode="auto">
                          <a:xfrm>
                            <a:off x="476250" y="3511906"/>
                            <a:ext cx="1835150" cy="412393"/>
                          </a:xfrm>
                          <a:prstGeom prst="rect">
                            <a:avLst/>
                          </a:prstGeom>
                          <a:solidFill>
                            <a:srgbClr val="FFFF99"/>
                          </a:solidFill>
                          <a:ln>
                            <a:noFill/>
                          </a:ln>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250473605"/>
                  </p:ext>
                </p:extLst>
              </p:nvPr>
            </p:nvGraphicFramePr>
            <p:xfrm>
              <a:off x="5264150" y="3543300"/>
              <a:ext cx="1393825" cy="330200"/>
            </p:xfrm>
            <a:graphic>
              <a:graphicData uri="http://schemas.openxmlformats.org/presentationml/2006/ole">
                <mc:AlternateContent xmlns:mc="http://schemas.openxmlformats.org/markup-compatibility/2006">
                  <mc:Choice xmlns:v="urn:schemas-microsoft-com:vml" Requires="v">
                    <p:oleObj spid="_x0000_s16617" name="Equation" r:id="rId13" imgW="965160" imgH="228600" progId="Equation.3">
                      <p:embed/>
                    </p:oleObj>
                  </mc:Choice>
                  <mc:Fallback>
                    <p:oleObj name="Equation" r:id="rId13" imgW="965160" imgH="228600" progId="Equation.3">
                      <p:embed/>
                      <p:pic>
                        <p:nvPicPr>
                          <p:cNvPr id="0" name="Object 1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264150" y="3543300"/>
                            <a:ext cx="1393825" cy="330200"/>
                          </a:xfrm>
                          <a:prstGeom prst="rect">
                            <a:avLst/>
                          </a:prstGeom>
                          <a:solidFill>
                            <a:srgbClr val="FFFF99"/>
                          </a:solidFill>
                          <a:ln>
                            <a:noFill/>
                          </a:ln>
                        </p:spPr>
                      </p:pic>
                    </p:oleObj>
                  </mc:Fallback>
                </mc:AlternateContent>
              </a:graphicData>
            </a:graphic>
          </p:graphicFrame>
        </p:grpSp>
        <p:sp>
          <p:nvSpPr>
            <p:cNvPr id="6" name="TextBox 5"/>
            <p:cNvSpPr txBox="1"/>
            <p:nvPr/>
          </p:nvSpPr>
          <p:spPr>
            <a:xfrm>
              <a:off x="381000" y="1244600"/>
              <a:ext cx="1174104" cy="369332"/>
            </a:xfrm>
            <a:prstGeom prst="rect">
              <a:avLst/>
            </a:prstGeom>
            <a:noFill/>
          </p:spPr>
          <p:txBody>
            <a:bodyPr wrap="none" rtlCol="0">
              <a:spAutoFit/>
            </a:bodyPr>
            <a:lstStyle/>
            <a:p>
              <a:r>
                <a:rPr lang="en-US" b="1" u="sng" dirty="0" smtClean="0"/>
                <a:t>Step Input</a:t>
              </a:r>
              <a:endParaRPr lang="en-US" b="1" u="sng" dirty="0"/>
            </a:p>
          </p:txBody>
        </p:sp>
        <p:sp>
          <p:nvSpPr>
            <p:cNvPr id="7" name="TextBox 6"/>
            <p:cNvSpPr txBox="1"/>
            <p:nvPr/>
          </p:nvSpPr>
          <p:spPr>
            <a:xfrm>
              <a:off x="3695700" y="1231900"/>
              <a:ext cx="1303562" cy="369332"/>
            </a:xfrm>
            <a:prstGeom prst="rect">
              <a:avLst/>
            </a:prstGeom>
            <a:noFill/>
          </p:spPr>
          <p:txBody>
            <a:bodyPr wrap="none" rtlCol="0">
              <a:spAutoFit/>
            </a:bodyPr>
            <a:lstStyle/>
            <a:p>
              <a:r>
                <a:rPr lang="en-US" b="1" u="sng" dirty="0" smtClean="0"/>
                <a:t>Ramp Input</a:t>
              </a:r>
              <a:endParaRPr lang="en-US" b="1" u="sng" dirty="0"/>
            </a:p>
          </p:txBody>
        </p:sp>
        <p:sp>
          <p:nvSpPr>
            <p:cNvPr id="8" name="TextBox 7"/>
            <p:cNvSpPr txBox="1"/>
            <p:nvPr/>
          </p:nvSpPr>
          <p:spPr>
            <a:xfrm>
              <a:off x="368300" y="3175000"/>
              <a:ext cx="1627433" cy="369332"/>
            </a:xfrm>
            <a:prstGeom prst="rect">
              <a:avLst/>
            </a:prstGeom>
            <a:noFill/>
          </p:spPr>
          <p:txBody>
            <a:bodyPr wrap="none" rtlCol="0">
              <a:spAutoFit/>
            </a:bodyPr>
            <a:lstStyle/>
            <a:p>
              <a:r>
                <a:rPr lang="en-US" b="1" u="sng" dirty="0" smtClean="0"/>
                <a:t>Parabolic Input</a:t>
              </a:r>
              <a:endParaRPr lang="en-US" b="1" u="sng" dirty="0"/>
            </a:p>
          </p:txBody>
        </p:sp>
        <p:sp>
          <p:nvSpPr>
            <p:cNvPr id="9" name="TextBox 8"/>
            <p:cNvSpPr txBox="1"/>
            <p:nvPr/>
          </p:nvSpPr>
          <p:spPr>
            <a:xfrm>
              <a:off x="3695700" y="3175000"/>
              <a:ext cx="1507144" cy="369332"/>
            </a:xfrm>
            <a:prstGeom prst="rect">
              <a:avLst/>
            </a:prstGeom>
            <a:noFill/>
          </p:spPr>
          <p:txBody>
            <a:bodyPr wrap="none" rtlCol="0">
              <a:spAutoFit/>
            </a:bodyPr>
            <a:lstStyle/>
            <a:p>
              <a:r>
                <a:rPr lang="en-US" b="1" u="sng" dirty="0" smtClean="0"/>
                <a:t>Impulse Input</a:t>
              </a:r>
              <a:endParaRPr lang="en-US" b="1" u="sng" dirty="0"/>
            </a:p>
          </p:txBody>
        </p:sp>
      </p:grpSp>
      <p:sp>
        <p:nvSpPr>
          <p:cNvPr id="11" name="TextBox 10"/>
          <p:cNvSpPr txBox="1"/>
          <p:nvPr/>
        </p:nvSpPr>
        <p:spPr>
          <a:xfrm>
            <a:off x="4114800" y="2971800"/>
            <a:ext cx="184731" cy="369332"/>
          </a:xfrm>
          <a:prstGeom prst="rect">
            <a:avLst/>
          </a:prstGeom>
          <a:noFill/>
        </p:spPr>
        <p:txBody>
          <a:bodyPr wrap="none" rtlCol="0">
            <a:spAutoFit/>
          </a:bodyPr>
          <a:lstStyle/>
          <a:p>
            <a:endParaRPr lang="en-US" dirty="0"/>
          </a:p>
        </p:txBody>
      </p:sp>
      <p:grpSp>
        <p:nvGrpSpPr>
          <p:cNvPr id="25" name="Group 24"/>
          <p:cNvGrpSpPr/>
          <p:nvPr/>
        </p:nvGrpSpPr>
        <p:grpSpPr>
          <a:xfrm>
            <a:off x="625475" y="4800600"/>
            <a:ext cx="4518025" cy="1905000"/>
            <a:chOff x="625475" y="4800600"/>
            <a:chExt cx="4518025" cy="1905000"/>
          </a:xfrm>
        </p:grpSpPr>
        <p:pic>
          <p:nvPicPr>
            <p:cNvPr id="5" name="Picture 4"/>
            <p:cNvPicPr>
              <a:picLocks noChangeAspect="1"/>
            </p:cNvPicPr>
            <p:nvPr/>
          </p:nvPicPr>
          <p:blipFill rotWithShape="1">
            <a:blip r:embed="rId15">
              <a:extLst>
                <a:ext uri="{28A0092B-C50C-407E-A947-70E740481C1C}">
                  <a14:useLocalDpi xmlns:a14="http://schemas.microsoft.com/office/drawing/2010/main" val="0"/>
                </a:ext>
              </a:extLst>
            </a:blip>
            <a:srcRect l="53935" t="52588" r="7639" b="5579"/>
            <a:stretch/>
          </p:blipFill>
          <p:spPr>
            <a:xfrm>
              <a:off x="1816100" y="5041900"/>
              <a:ext cx="3327400" cy="1663700"/>
            </a:xfrm>
            <a:prstGeom prst="rect">
              <a:avLst/>
            </a:prstGeom>
          </p:spPr>
        </p:pic>
        <p:sp>
          <p:nvSpPr>
            <p:cNvPr id="10" name="TextBox 9"/>
            <p:cNvSpPr txBox="1"/>
            <p:nvPr/>
          </p:nvSpPr>
          <p:spPr>
            <a:xfrm>
              <a:off x="2019300" y="4800600"/>
              <a:ext cx="1725152" cy="369332"/>
            </a:xfrm>
            <a:prstGeom prst="rect">
              <a:avLst/>
            </a:prstGeom>
            <a:noFill/>
          </p:spPr>
          <p:txBody>
            <a:bodyPr wrap="none" rtlCol="0">
              <a:spAutoFit/>
            </a:bodyPr>
            <a:lstStyle/>
            <a:p>
              <a:r>
                <a:rPr lang="en-US" b="1" u="sng" dirty="0" smtClean="0"/>
                <a:t>Sinusoidal Input</a:t>
              </a:r>
              <a:endParaRPr lang="en-US" b="1" u="sng" dirty="0"/>
            </a:p>
          </p:txBody>
        </p:sp>
        <p:graphicFrame>
          <p:nvGraphicFramePr>
            <p:cNvPr id="18" name="Object 17"/>
            <p:cNvGraphicFramePr>
              <a:graphicFrameLocks noChangeAspect="1"/>
            </p:cNvGraphicFramePr>
            <p:nvPr>
              <p:extLst>
                <p:ext uri="{D42A27DB-BD31-4B8C-83A1-F6EECF244321}">
                  <p14:modId xmlns:p14="http://schemas.microsoft.com/office/powerpoint/2010/main" val="3742233798"/>
                </p:ext>
              </p:extLst>
            </p:nvPr>
          </p:nvGraphicFramePr>
          <p:xfrm>
            <a:off x="625475" y="5473700"/>
            <a:ext cx="1374775" cy="330200"/>
          </p:xfrm>
          <a:graphic>
            <a:graphicData uri="http://schemas.openxmlformats.org/presentationml/2006/ole">
              <mc:AlternateContent xmlns:mc="http://schemas.openxmlformats.org/markup-compatibility/2006">
                <mc:Choice xmlns:v="urn:schemas-microsoft-com:vml" Requires="v">
                  <p:oleObj spid="_x0000_s16618" name="Equation" r:id="rId16" imgW="952200" imgH="228600" progId="Equation.3">
                    <p:embed/>
                  </p:oleObj>
                </mc:Choice>
                <mc:Fallback>
                  <p:oleObj name="Equation" r:id="rId16" imgW="952200" imgH="228600" progId="Equation.3">
                    <p:embed/>
                    <p:pic>
                      <p:nvPicPr>
                        <p:cNvPr id="0" name="Object 12"/>
                        <p:cNvPicPr>
                          <a:picLocks noChangeAspect="1" noChangeArrowheads="1"/>
                        </p:cNvPicPr>
                        <p:nvPr/>
                      </p:nvPicPr>
                      <p:blipFill>
                        <a:blip r:embed="rId17"/>
                        <a:srcRect/>
                        <a:stretch>
                          <a:fillRect/>
                        </a:stretch>
                      </p:blipFill>
                      <p:spPr bwMode="auto">
                        <a:xfrm>
                          <a:off x="625475" y="5473700"/>
                          <a:ext cx="1374775" cy="330200"/>
                        </a:xfrm>
                        <a:prstGeom prst="rect">
                          <a:avLst/>
                        </a:prstGeom>
                        <a:solidFill>
                          <a:srgbClr val="FFFF99"/>
                        </a:solidFill>
                        <a:ln>
                          <a:noFill/>
                        </a:ln>
                      </p:spPr>
                    </p:pic>
                  </p:oleObj>
                </mc:Fallback>
              </mc:AlternateContent>
            </a:graphicData>
          </a:graphic>
        </p:graphicFrame>
      </p:grpSp>
      <p:grpSp>
        <p:nvGrpSpPr>
          <p:cNvPr id="23" name="Group 22"/>
          <p:cNvGrpSpPr/>
          <p:nvPr/>
        </p:nvGrpSpPr>
        <p:grpSpPr>
          <a:xfrm>
            <a:off x="1681163" y="2025082"/>
            <a:ext cx="4768850" cy="2546917"/>
            <a:chOff x="1681163" y="2025082"/>
            <a:chExt cx="4768850" cy="2546917"/>
          </a:xfrm>
        </p:grpSpPr>
        <p:graphicFrame>
          <p:nvGraphicFramePr>
            <p:cNvPr id="12" name="Object 11"/>
            <p:cNvGraphicFramePr>
              <a:graphicFrameLocks noChangeAspect="1"/>
            </p:cNvGraphicFramePr>
            <p:nvPr>
              <p:extLst>
                <p:ext uri="{D42A27DB-BD31-4B8C-83A1-F6EECF244321}">
                  <p14:modId xmlns:p14="http://schemas.microsoft.com/office/powerpoint/2010/main" val="1343281075"/>
                </p:ext>
              </p:extLst>
            </p:nvPr>
          </p:nvGraphicFramePr>
          <p:xfrm>
            <a:off x="1987550" y="2025082"/>
            <a:ext cx="1136650" cy="629217"/>
          </p:xfrm>
          <a:graphic>
            <a:graphicData uri="http://schemas.openxmlformats.org/presentationml/2006/ole">
              <mc:AlternateContent xmlns:mc="http://schemas.openxmlformats.org/markup-compatibility/2006">
                <mc:Choice xmlns:v="urn:schemas-microsoft-com:vml" Requires="v">
                  <p:oleObj spid="_x0000_s16619" name="Equation" r:id="rId18" imgW="711000" imgH="393480" progId="Equation.3">
                    <p:embed/>
                  </p:oleObj>
                </mc:Choice>
                <mc:Fallback>
                  <p:oleObj name="Equation" r:id="rId18" imgW="711000" imgH="393480" progId="Equation.3">
                    <p:embed/>
                    <p:pic>
                      <p:nvPicPr>
                        <p:cNvPr id="0" name=""/>
                        <p:cNvPicPr/>
                        <p:nvPr/>
                      </p:nvPicPr>
                      <p:blipFill>
                        <a:blip r:embed="rId19"/>
                        <a:stretch>
                          <a:fillRect/>
                        </a:stretch>
                      </p:blipFill>
                      <p:spPr>
                        <a:xfrm>
                          <a:off x="1987550" y="2025082"/>
                          <a:ext cx="1136650" cy="629217"/>
                        </a:xfrm>
                        <a:prstGeom prst="rect">
                          <a:avLst/>
                        </a:prstGeom>
                        <a:solidFill>
                          <a:schemeClr val="accent5">
                            <a:lumMod val="60000"/>
                            <a:lumOff val="40000"/>
                          </a:schemeClr>
                        </a:solidFill>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824834434"/>
                </p:ext>
              </p:extLst>
            </p:nvPr>
          </p:nvGraphicFramePr>
          <p:xfrm>
            <a:off x="1681163" y="4041480"/>
            <a:ext cx="1608137" cy="530519"/>
          </p:xfrm>
          <a:graphic>
            <a:graphicData uri="http://schemas.openxmlformats.org/presentationml/2006/ole">
              <mc:AlternateContent xmlns:mc="http://schemas.openxmlformats.org/markup-compatibility/2006">
                <mc:Choice xmlns:v="urn:schemas-microsoft-com:vml" Requires="v">
                  <p:oleObj spid="_x0000_s16620" name="Equation" r:id="rId20" imgW="1231560" imgH="406080" progId="Equation.3">
                    <p:embed/>
                  </p:oleObj>
                </mc:Choice>
                <mc:Fallback>
                  <p:oleObj name="Equation" r:id="rId20" imgW="1231560" imgH="406080" progId="Equation.3">
                    <p:embed/>
                    <p:pic>
                      <p:nvPicPr>
                        <p:cNvPr id="0" name="Object 11"/>
                        <p:cNvPicPr>
                          <a:picLocks noChangeAspect="1" noChangeArrowheads="1"/>
                        </p:cNvPicPr>
                        <p:nvPr/>
                      </p:nvPicPr>
                      <p:blipFill>
                        <a:blip r:embed="rId21"/>
                        <a:srcRect/>
                        <a:stretch>
                          <a:fillRect/>
                        </a:stretch>
                      </p:blipFill>
                      <p:spPr bwMode="auto">
                        <a:xfrm>
                          <a:off x="1681163" y="4041480"/>
                          <a:ext cx="1608137" cy="530519"/>
                        </a:xfrm>
                        <a:prstGeom prst="rect">
                          <a:avLst/>
                        </a:prstGeom>
                        <a:solidFill>
                          <a:schemeClr val="accent5">
                            <a:lumMod val="60000"/>
                            <a:lumOff val="40000"/>
                          </a:schemeClr>
                        </a:solidFill>
                        <a:ln>
                          <a:noFill/>
                        </a:ln>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3887178337"/>
                </p:ext>
              </p:extLst>
            </p:nvPr>
          </p:nvGraphicFramePr>
          <p:xfrm>
            <a:off x="5405438" y="2032000"/>
            <a:ext cx="1044575" cy="596900"/>
          </p:xfrm>
          <a:graphic>
            <a:graphicData uri="http://schemas.openxmlformats.org/presentationml/2006/ole">
              <mc:AlternateContent xmlns:mc="http://schemas.openxmlformats.org/markup-compatibility/2006">
                <mc:Choice xmlns:v="urn:schemas-microsoft-com:vml" Requires="v">
                  <p:oleObj spid="_x0000_s16621" name="Equation" r:id="rId22" imgW="711000" imgH="406080" progId="Equation.3">
                    <p:embed/>
                  </p:oleObj>
                </mc:Choice>
                <mc:Fallback>
                  <p:oleObj name="Equation" r:id="rId22" imgW="711000" imgH="406080" progId="Equation.3">
                    <p:embed/>
                    <p:pic>
                      <p:nvPicPr>
                        <p:cNvPr id="0" name="Object 14"/>
                        <p:cNvPicPr>
                          <a:picLocks noChangeAspect="1" noChangeArrowheads="1"/>
                        </p:cNvPicPr>
                        <p:nvPr/>
                      </p:nvPicPr>
                      <p:blipFill>
                        <a:blip r:embed="rId23"/>
                        <a:srcRect/>
                        <a:stretch>
                          <a:fillRect/>
                        </a:stretch>
                      </p:blipFill>
                      <p:spPr bwMode="auto">
                        <a:xfrm>
                          <a:off x="5405438" y="2032000"/>
                          <a:ext cx="1044575" cy="596900"/>
                        </a:xfrm>
                        <a:prstGeom prst="rect">
                          <a:avLst/>
                        </a:prstGeom>
                        <a:solidFill>
                          <a:schemeClr val="accent5">
                            <a:lumMod val="60000"/>
                            <a:lumOff val="40000"/>
                          </a:schemeClr>
                        </a:solidFill>
                        <a:ln>
                          <a:noFill/>
                        </a:ln>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2976770948"/>
                </p:ext>
              </p:extLst>
            </p:nvPr>
          </p:nvGraphicFramePr>
          <p:xfrm>
            <a:off x="5446713" y="3949699"/>
            <a:ext cx="976313" cy="390525"/>
          </p:xfrm>
          <a:graphic>
            <a:graphicData uri="http://schemas.openxmlformats.org/presentationml/2006/ole">
              <mc:AlternateContent xmlns:mc="http://schemas.openxmlformats.org/markup-compatibility/2006">
                <mc:Choice xmlns:v="urn:schemas-microsoft-com:vml" Requires="v">
                  <p:oleObj spid="_x0000_s16622" name="Equation" r:id="rId24" imgW="571320" imgH="228600" progId="Equation.3">
                    <p:embed/>
                  </p:oleObj>
                </mc:Choice>
                <mc:Fallback>
                  <p:oleObj name="Equation" r:id="rId24" imgW="571320" imgH="228600" progId="Equation.3">
                    <p:embed/>
                    <p:pic>
                      <p:nvPicPr>
                        <p:cNvPr id="0" name="Object 16"/>
                        <p:cNvPicPr>
                          <a:picLocks noChangeAspect="1" noChangeArrowheads="1"/>
                        </p:cNvPicPr>
                        <p:nvPr/>
                      </p:nvPicPr>
                      <p:blipFill>
                        <a:blip r:embed="rId25"/>
                        <a:srcRect/>
                        <a:stretch>
                          <a:fillRect/>
                        </a:stretch>
                      </p:blipFill>
                      <p:spPr bwMode="auto">
                        <a:xfrm>
                          <a:off x="5446713" y="3949699"/>
                          <a:ext cx="976313" cy="390525"/>
                        </a:xfrm>
                        <a:prstGeom prst="rect">
                          <a:avLst/>
                        </a:prstGeom>
                        <a:solidFill>
                          <a:schemeClr val="accent5">
                            <a:lumMod val="60000"/>
                            <a:lumOff val="40000"/>
                          </a:schemeClr>
                        </a:solidFill>
                        <a:ln>
                          <a:noFill/>
                        </a:ln>
                      </p:spPr>
                    </p:pic>
                  </p:oleObj>
                </mc:Fallback>
              </mc:AlternateContent>
            </a:graphicData>
          </a:graphic>
        </p:graphicFrame>
      </p:grpSp>
      <p:graphicFrame>
        <p:nvGraphicFramePr>
          <p:cNvPr id="21" name="Object 20"/>
          <p:cNvGraphicFramePr>
            <a:graphicFrameLocks noChangeAspect="1"/>
          </p:cNvGraphicFramePr>
          <p:nvPr>
            <p:extLst>
              <p:ext uri="{D42A27DB-BD31-4B8C-83A1-F6EECF244321}">
                <p14:modId xmlns:p14="http://schemas.microsoft.com/office/powerpoint/2010/main" val="3050511613"/>
              </p:ext>
            </p:extLst>
          </p:nvPr>
        </p:nvGraphicFramePr>
        <p:xfrm>
          <a:off x="544513" y="5809818"/>
          <a:ext cx="1449387" cy="587807"/>
        </p:xfrm>
        <a:graphic>
          <a:graphicData uri="http://schemas.openxmlformats.org/presentationml/2006/ole">
            <mc:AlternateContent xmlns:mc="http://schemas.openxmlformats.org/markup-compatibility/2006">
              <mc:Choice xmlns:v="urn:schemas-microsoft-com:vml" Requires="v">
                <p:oleObj spid="_x0000_s16623" name="Equation" r:id="rId26" imgW="1002960" imgH="406080" progId="Equation.3">
                  <p:embed/>
                </p:oleObj>
              </mc:Choice>
              <mc:Fallback>
                <p:oleObj name="Equation" r:id="rId26" imgW="1002960" imgH="406080" progId="Equation.3">
                  <p:embed/>
                  <p:pic>
                    <p:nvPicPr>
                      <p:cNvPr id="0" name="Object 18"/>
                      <p:cNvPicPr>
                        <a:picLocks noChangeAspect="1" noChangeArrowheads="1"/>
                      </p:cNvPicPr>
                      <p:nvPr/>
                    </p:nvPicPr>
                    <p:blipFill>
                      <a:blip r:embed="rId27"/>
                      <a:srcRect/>
                      <a:stretch>
                        <a:fillRect/>
                      </a:stretch>
                    </p:blipFill>
                    <p:spPr bwMode="auto">
                      <a:xfrm>
                        <a:off x="544513" y="5809818"/>
                        <a:ext cx="1449387" cy="587807"/>
                      </a:xfrm>
                      <a:prstGeom prst="rect">
                        <a:avLst/>
                      </a:prstGeom>
                      <a:solidFill>
                        <a:schemeClr val="accent5">
                          <a:lumMod val="60000"/>
                          <a:lumOff val="40000"/>
                        </a:schemeClr>
                      </a:solidFill>
                      <a:ln>
                        <a:noFill/>
                      </a:ln>
                    </p:spPr>
                  </p:pic>
                </p:oleObj>
              </mc:Fallback>
            </mc:AlternateContent>
          </a:graphicData>
        </a:graphic>
      </p:graphicFrame>
      <p:grpSp>
        <p:nvGrpSpPr>
          <p:cNvPr id="30" name="Group 29"/>
          <p:cNvGrpSpPr/>
          <p:nvPr/>
        </p:nvGrpSpPr>
        <p:grpSpPr>
          <a:xfrm>
            <a:off x="6807200" y="1041400"/>
            <a:ext cx="1455801" cy="3822700"/>
            <a:chOff x="6807200" y="1041400"/>
            <a:chExt cx="1455801" cy="3822700"/>
          </a:xfrm>
        </p:grpSpPr>
        <p:sp>
          <p:nvSpPr>
            <p:cNvPr id="26" name="Right Brace 25"/>
            <p:cNvSpPr/>
            <p:nvPr/>
          </p:nvSpPr>
          <p:spPr>
            <a:xfrm>
              <a:off x="6807200" y="1041400"/>
              <a:ext cx="609600" cy="382270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TextBox 27"/>
            <p:cNvSpPr txBox="1"/>
            <p:nvPr/>
          </p:nvSpPr>
          <p:spPr>
            <a:xfrm>
              <a:off x="7647448" y="1280942"/>
              <a:ext cx="615553" cy="3380990"/>
            </a:xfrm>
            <a:prstGeom prst="rect">
              <a:avLst/>
            </a:prstGeom>
            <a:noFill/>
          </p:spPr>
          <p:txBody>
            <a:bodyPr vert="vert270" wrap="none" rtlCol="0">
              <a:spAutoFit/>
            </a:bodyPr>
            <a:lstStyle/>
            <a:p>
              <a:r>
                <a:rPr lang="en-US" sz="2800" b="1" u="sng" dirty="0" smtClean="0">
                  <a:solidFill>
                    <a:srgbClr val="C00000"/>
                  </a:solidFill>
                </a:rPr>
                <a:t>Time Domain Analysis</a:t>
              </a:r>
              <a:endParaRPr lang="en-US" sz="2800" b="1" u="sng" dirty="0">
                <a:solidFill>
                  <a:srgbClr val="C00000"/>
                </a:solidFill>
              </a:endParaRPr>
            </a:p>
          </p:txBody>
        </p:sp>
      </p:grpSp>
      <p:grpSp>
        <p:nvGrpSpPr>
          <p:cNvPr id="31" name="Group 30"/>
          <p:cNvGrpSpPr/>
          <p:nvPr/>
        </p:nvGrpSpPr>
        <p:grpSpPr>
          <a:xfrm>
            <a:off x="6832600" y="4965700"/>
            <a:ext cx="2038236" cy="1498600"/>
            <a:chOff x="6832600" y="4965700"/>
            <a:chExt cx="2038236" cy="1498600"/>
          </a:xfrm>
        </p:grpSpPr>
        <p:sp>
          <p:nvSpPr>
            <p:cNvPr id="27" name="Right Brace 26"/>
            <p:cNvSpPr/>
            <p:nvPr/>
          </p:nvSpPr>
          <p:spPr>
            <a:xfrm>
              <a:off x="6832600" y="4965700"/>
              <a:ext cx="355600" cy="149860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TextBox 28"/>
            <p:cNvSpPr txBox="1"/>
            <p:nvPr/>
          </p:nvSpPr>
          <p:spPr>
            <a:xfrm>
              <a:off x="7290210" y="5090942"/>
              <a:ext cx="1580626" cy="1200329"/>
            </a:xfrm>
            <a:prstGeom prst="rect">
              <a:avLst/>
            </a:prstGeom>
            <a:noFill/>
          </p:spPr>
          <p:txBody>
            <a:bodyPr vert="horz" wrap="none" rtlCol="0">
              <a:spAutoFit/>
            </a:bodyPr>
            <a:lstStyle/>
            <a:p>
              <a:r>
                <a:rPr lang="en-US" sz="2400" b="1" u="sng" dirty="0" smtClean="0">
                  <a:solidFill>
                    <a:srgbClr val="C00000"/>
                  </a:solidFill>
                </a:rPr>
                <a:t>Frequency </a:t>
              </a:r>
            </a:p>
            <a:p>
              <a:r>
                <a:rPr lang="en-US" sz="2400" b="1" u="sng" dirty="0" smtClean="0">
                  <a:solidFill>
                    <a:srgbClr val="C00000"/>
                  </a:solidFill>
                </a:rPr>
                <a:t>Domain </a:t>
              </a:r>
            </a:p>
            <a:p>
              <a:r>
                <a:rPr lang="en-US" sz="2400" b="1" u="sng" dirty="0" smtClean="0">
                  <a:solidFill>
                    <a:srgbClr val="C00000"/>
                  </a:solidFill>
                </a:rPr>
                <a:t>Analysis</a:t>
              </a:r>
              <a:endParaRPr lang="en-US" sz="2400" b="1" u="sng" dirty="0">
                <a:solidFill>
                  <a:srgbClr val="C00000"/>
                </a:solidFill>
              </a:endParaRPr>
            </a:p>
          </p:txBody>
        </p:sp>
      </p:grpSp>
      <p:pic>
        <p:nvPicPr>
          <p:cNvPr id="33" name="Audio 3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8"/>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2793646697"/>
      </p:ext>
    </p:extLst>
  </p:cSld>
  <p:clrMapOvr>
    <a:masterClrMapping/>
  </p:clrMapOvr>
  <mc:AlternateContent xmlns:mc="http://schemas.openxmlformats.org/markup-compatibility/2006" xmlns:p14="http://schemas.microsoft.com/office/powerpoint/2010/main">
    <mc:Choice Requires="p14">
      <p:transition spd="slow" p14:dur="2000" advTm="108319"/>
    </mc:Choice>
    <mc:Fallback xmlns="">
      <p:transition spd="slow" advTm="1083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33"/>
                </p:tgtEl>
              </p:cMediaNode>
            </p:audio>
          </p:childTnLst>
        </p:cTn>
      </p:par>
    </p:tnLst>
  </p:timing>
  <p:extLst>
    <p:ext uri="{3A86A75C-4F4B-4683-9AE1-C65F6400EC91}">
      <p14:laserTraceLst xmlns:p14="http://schemas.microsoft.com/office/powerpoint/2010/main">
        <p14:tracePtLst>
          <p14:tracePt t="10998" x="687388" y="1554163"/>
          <p14:tracePt t="11010" x="696913" y="1554163"/>
          <p14:tracePt t="11014" x="704850" y="1554163"/>
          <p14:tracePt t="11034" x="714375" y="1554163"/>
          <p14:tracePt t="11090" x="723900" y="1554163"/>
          <p14:tracePt t="11278" x="731838" y="1554163"/>
          <p14:tracePt t="11302" x="741363" y="1544638"/>
          <p14:tracePt t="11308" x="758825" y="1544638"/>
          <p14:tracePt t="11310" x="785813" y="1544638"/>
          <p14:tracePt t="11329" x="822325" y="1544638"/>
          <p14:tracePt t="11344" x="874713" y="1544638"/>
          <p14:tracePt t="11361" x="919163" y="1544638"/>
          <p14:tracePt t="11378" x="955675" y="1544638"/>
          <p14:tracePt t="11394" x="1000125" y="1544638"/>
          <p14:tracePt t="11412" x="1044575" y="1544638"/>
          <p14:tracePt t="11429" x="1089025" y="1544638"/>
          <p14:tracePt t="11445" x="1133475" y="1544638"/>
          <p14:tracePt t="11462" x="1152525" y="1544638"/>
          <p14:tracePt t="11477" x="1187450" y="1544638"/>
          <p14:tracePt t="11494" x="1204913" y="1544638"/>
          <p14:tracePt t="11511" x="1250950" y="1544638"/>
          <p14:tracePt t="11528" x="1276350" y="1544638"/>
          <p14:tracePt t="11545" x="1322388" y="1544638"/>
          <p14:tracePt t="11561" x="1366838" y="1554163"/>
          <p14:tracePt t="11582" x="1384300" y="1554163"/>
          <p14:tracePt t="11595" x="1401763" y="1554163"/>
          <p14:tracePt t="11913" x="1401763" y="1562100"/>
          <p14:tracePt t="11918" x="1401763" y="1571625"/>
          <p14:tracePt t="11921" x="0" y="0"/>
        </p14:tracePtLst>
        <p14:tracePtLst>
          <p14:tracePt t="12472" x="2303463" y="1482725"/>
          <p14:tracePt t="12684" x="2295525" y="1482725"/>
          <p14:tracePt t="12701" x="2286000" y="1482725"/>
          <p14:tracePt t="12704" x="2276475" y="1500188"/>
          <p14:tracePt t="12711" x="2241550" y="1509713"/>
          <p14:tracePt t="12728" x="2224088" y="1536700"/>
          <p14:tracePt t="12745" x="2197100" y="1544638"/>
          <p14:tracePt t="12762" x="2187575" y="1554163"/>
          <p14:tracePt t="12778" x="2179638" y="1562100"/>
          <p14:tracePt t="12795" x="2170113" y="1581150"/>
          <p14:tracePt t="12811" x="2160588" y="1589088"/>
          <p14:tracePt t="12828" x="2160588" y="1598613"/>
          <p14:tracePt t="12845" x="2160588" y="1608138"/>
          <p14:tracePt t="12861" x="2160588" y="1625600"/>
          <p14:tracePt t="12878" x="2160588" y="1643063"/>
          <p14:tracePt t="12895" x="2160588" y="1660525"/>
          <p14:tracePt t="12911" x="2160588" y="1687513"/>
          <p14:tracePt t="12929" x="2160588" y="1697038"/>
          <p14:tracePt t="12944" x="2170113" y="1704975"/>
          <p14:tracePt t="12984" x="2179638" y="1724025"/>
          <p14:tracePt t="12986" x="2205038" y="1731963"/>
          <p14:tracePt t="12995" x="2232025" y="1751013"/>
          <p14:tracePt t="13013" x="2268538" y="1758950"/>
          <p14:tracePt t="13029" x="2330450" y="1758950"/>
          <p14:tracePt t="13047" x="2401888" y="1758950"/>
          <p14:tracePt t="13063" x="2473325" y="1758950"/>
          <p14:tracePt t="13079" x="2527300" y="1751013"/>
          <p14:tracePt t="13095" x="2571750" y="1731963"/>
          <p14:tracePt t="13113" x="2598738" y="1704975"/>
          <p14:tracePt t="13132" x="2616200" y="1697038"/>
          <p14:tracePt t="13147" x="2633663" y="1687513"/>
          <p14:tracePt t="13165" x="2643188" y="1679575"/>
          <p14:tracePt t="13179" x="2660650" y="1652588"/>
          <p14:tracePt t="13197" x="2670175" y="1643063"/>
          <p14:tracePt t="13213" x="2670175" y="1625600"/>
          <p14:tracePt t="13229" x="2670175" y="1616075"/>
          <p14:tracePt t="13330" x="2670175" y="1608138"/>
          <p14:tracePt t="13340" x="2660650" y="1608138"/>
          <p14:tracePt t="13343" x="2652713" y="1598613"/>
          <p14:tracePt t="13351" x="2616200" y="1581150"/>
          <p14:tracePt t="13351" x="2608263" y="1571625"/>
          <p14:tracePt t="13363" x="2581275" y="1554163"/>
          <p14:tracePt t="13378" x="2536825" y="1527175"/>
          <p14:tracePt t="13395" x="2517775" y="1517650"/>
          <p14:tracePt t="13551" x="2509838" y="1517650"/>
          <p14:tracePt t="13559" x="2500313" y="1517650"/>
          <p14:tracePt t="13567" x="2490788" y="1517650"/>
          <p14:tracePt t="13579" x="2482850" y="1527175"/>
          <p14:tracePt t="13596" x="2465388" y="1544638"/>
          <p14:tracePt t="13615" x="2455863" y="1562100"/>
          <p14:tracePt t="13630" x="2455863" y="1581150"/>
          <p14:tracePt t="13646" x="2446338" y="1589088"/>
          <p14:tracePt t="13663" x="2446338" y="1598613"/>
          <p14:tracePt t="13679" x="2446338" y="1608138"/>
          <p14:tracePt t="13697" x="2446338" y="1616075"/>
          <p14:tracePt t="13713" x="2446338" y="1625600"/>
          <p14:tracePt t="13730" x="2446338" y="1633538"/>
          <p14:tracePt t="13762" x="2446338" y="1652588"/>
          <p14:tracePt t="13780" x="2482850" y="1679575"/>
          <p14:tracePt t="13782" x="2509838" y="1697038"/>
          <p14:tracePt t="13796" x="2536825" y="1714500"/>
          <p14:tracePt t="13814" x="2544763" y="1724025"/>
          <p14:tracePt t="13831" x="2554288" y="1724025"/>
          <p14:tracePt t="13846" x="2562225" y="1724025"/>
          <p14:tracePt t="13863" x="2571750" y="1724025"/>
          <p14:tracePt t="13879" x="2589213" y="1724025"/>
          <p14:tracePt t="13915" x="2598738" y="1724025"/>
          <p14:tracePt t="13916" x="2608263" y="1714500"/>
          <p14:tracePt t="13928" x="2625725" y="1704975"/>
          <p14:tracePt t="13945" x="2643188" y="1704975"/>
          <p14:tracePt t="13962" x="2652713" y="1697038"/>
          <p14:tracePt t="13978" x="2670175" y="1697038"/>
          <p14:tracePt t="14018" x="2679700" y="1697038"/>
          <p14:tracePt t="14030" x="2679700" y="1687513"/>
          <p14:tracePt t="14042" x="2687638" y="1687513"/>
          <p14:tracePt t="14110" x="2697163" y="1679575"/>
          <p14:tracePt t="14122" x="2697163" y="1670050"/>
          <p14:tracePt t="14142" x="2697163" y="1660525"/>
          <p14:tracePt t="14146" x="2705100" y="1660525"/>
          <p14:tracePt t="14158" x="2705100" y="1652588"/>
          <p14:tracePt t="14182" x="2714625" y="1643063"/>
          <p14:tracePt t="14183" x="2714625" y="1633538"/>
          <p14:tracePt t="14195" x="2724150" y="1625600"/>
          <p14:tracePt t="14229" x="2732088" y="1625600"/>
          <p14:tracePt t="14230" x="2759075" y="1589088"/>
          <p14:tracePt t="14245" x="2768600" y="1571625"/>
          <p14:tracePt t="14262" x="2795588" y="1554163"/>
          <p14:tracePt t="14279" x="2803525" y="1544638"/>
          <p14:tracePt t="14296" x="2830513" y="1527175"/>
          <p14:tracePt t="14312" x="2867025" y="1517650"/>
          <p14:tracePt t="14331" x="2884488" y="1500188"/>
          <p14:tracePt t="14349" x="2901950" y="1490663"/>
          <p14:tracePt t="14363" x="2919413" y="1490663"/>
          <p14:tracePt t="14381" x="2946400" y="1490663"/>
          <p14:tracePt t="14397" x="2965450" y="1490663"/>
          <p14:tracePt t="14413" x="3009900" y="1490663"/>
          <p14:tracePt t="14432" x="3062288" y="1490663"/>
          <p14:tracePt t="14447" x="3108325" y="1490663"/>
          <p14:tracePt t="14463" x="3152775" y="1490663"/>
          <p14:tracePt t="14481" x="3214688" y="1527175"/>
          <p14:tracePt t="14497" x="3232150" y="1544638"/>
          <p14:tracePt t="14531" x="3251200" y="1581150"/>
          <p14:tracePt t="14533" x="3251200" y="1608138"/>
          <p14:tracePt t="14548" x="3259138" y="1633538"/>
          <p14:tracePt t="14563" x="3259138" y="1652588"/>
          <p14:tracePt t="14581" x="3259138" y="1679575"/>
          <p14:tracePt t="14581" x="3259138" y="1687513"/>
          <p14:tracePt t="14599" x="3259138" y="1697038"/>
          <p14:tracePt t="14613" x="3259138" y="1724025"/>
          <p14:tracePt t="14631" x="3259138" y="1731963"/>
          <p14:tracePt t="14665" x="3259138" y="1741488"/>
          <p14:tracePt t="14667" x="3259138" y="1751013"/>
          <p14:tracePt t="14680" x="3251200" y="1751013"/>
          <p14:tracePt t="14697" x="3232150" y="1758950"/>
          <p14:tracePt t="14714" x="3224213" y="1758950"/>
          <p14:tracePt t="14730" x="3205163" y="1758950"/>
          <p14:tracePt t="14747" x="3197225" y="1758950"/>
          <p14:tracePt t="14782" x="3187700" y="1758950"/>
          <p14:tracePt t="14817" x="3179763" y="1758950"/>
          <p14:tracePt t="14841" x="3170238" y="1758950"/>
          <p14:tracePt t="14853" x="3170238" y="1751013"/>
          <p14:tracePt t="14865" x="3170238" y="1741488"/>
          <p14:tracePt t="14868" x="3160713" y="1741488"/>
          <p14:tracePt t="14879" x="3152775" y="1731963"/>
          <p14:tracePt t="14895" x="3133725" y="1724025"/>
          <p14:tracePt t="14912" x="3125788" y="1724025"/>
          <p14:tracePt t="14957" x="3116263" y="1724025"/>
          <p14:tracePt t="14969" x="3116263" y="1714500"/>
          <p14:tracePt t="14993" x="3108325" y="1704975"/>
          <p14:tracePt t="14997" x="3098800" y="1704975"/>
          <p14:tracePt t="15013" x="3098800" y="1697038"/>
          <p14:tracePt t="15061" x="3089275" y="1697038"/>
          <p14:tracePt t="15073" x="3081338" y="1697038"/>
          <p14:tracePt t="15081" x="3071813" y="1697038"/>
          <p14:tracePt t="15082" x="3044825" y="1704975"/>
          <p14:tracePt t="15095" x="2965450" y="1724025"/>
          <p14:tracePt t="15114" x="2857500" y="1751013"/>
          <p14:tracePt t="15129" x="2714625" y="1795463"/>
          <p14:tracePt t="15147" x="2536825" y="1839913"/>
          <p14:tracePt t="15165" x="2366963" y="1884363"/>
          <p14:tracePt t="15181" x="2197100" y="1919288"/>
          <p14:tracePt t="15196" x="2017713" y="1955800"/>
          <p14:tracePt t="15214" x="1866900" y="1982788"/>
          <p14:tracePt t="15229" x="1751013" y="1990725"/>
          <p14:tracePt t="15229" x="1724025" y="2000250"/>
          <p14:tracePt t="15247" x="1643063" y="2017713"/>
          <p14:tracePt t="15263" x="1581150" y="2027238"/>
          <p14:tracePt t="15280" x="1527175" y="2044700"/>
          <p14:tracePt t="15296" x="1455738" y="2054225"/>
          <p14:tracePt t="15313" x="1384300" y="2054225"/>
          <p14:tracePt t="15331" x="1295400" y="2062163"/>
          <p14:tracePt t="15347" x="1204913" y="2071688"/>
          <p14:tracePt t="15364" x="1125538" y="2071688"/>
          <p14:tracePt t="15380" x="1054100" y="2071688"/>
          <p14:tracePt t="15398" x="1027113" y="2071688"/>
          <p14:tracePt t="15414" x="1017588" y="2071688"/>
          <p14:tracePt t="15431" x="1000125" y="2062163"/>
          <p14:tracePt t="15449" x="982663" y="2054225"/>
          <p14:tracePt t="15464" x="928688" y="2044700"/>
          <p14:tracePt t="15464" x="919163" y="2044700"/>
          <p14:tracePt t="15482" x="874713" y="2036763"/>
          <p14:tracePt t="15498" x="847725" y="2036763"/>
          <p14:tracePt t="15514" x="803275" y="2036763"/>
          <p14:tracePt t="15532" x="758825" y="2036763"/>
          <p14:tracePt t="15547" x="731838" y="2036763"/>
          <p14:tracePt t="15564" x="714375" y="2036763"/>
          <p14:tracePt t="15580" x="696913" y="2036763"/>
          <p14:tracePt t="15617" x="687388" y="2036763"/>
          <p14:tracePt t="15638" x="679450" y="2036763"/>
          <p14:tracePt t="15656" x="669925" y="2036763"/>
          <p14:tracePt t="15661" x="660400" y="2036763"/>
          <p14:tracePt t="15680" x="652463" y="2036763"/>
          <p14:tracePt t="15683" x="625475" y="2036763"/>
          <p14:tracePt t="15696" x="615950" y="2027238"/>
          <p14:tracePt t="15713" x="581025" y="2027238"/>
          <p14:tracePt t="15731" x="554038" y="2017713"/>
          <p14:tracePt t="15746" x="536575" y="2017713"/>
          <p14:tracePt t="15764" x="527050" y="2017713"/>
          <p14:tracePt t="15780" x="517525" y="2017713"/>
          <p14:tracePt t="15956" x="527050" y="2017713"/>
          <p14:tracePt t="15960" x="527050" y="2009775"/>
          <p14:tracePt t="15964" x="536575" y="2009775"/>
          <p14:tracePt t="15980" x="571500" y="2000250"/>
          <p14:tracePt t="15980" x="608013" y="1990725"/>
          <p14:tracePt t="15996" x="687388" y="1965325"/>
          <p14:tracePt t="16013" x="750888" y="1965325"/>
          <p14:tracePt t="16030" x="822325" y="1946275"/>
          <p14:tracePt t="16046" x="884238" y="1938338"/>
          <p14:tracePt t="16062" x="946150" y="1938338"/>
          <p14:tracePt t="16081" x="1017588" y="1938338"/>
          <p14:tracePt t="16098" x="1089025" y="1938338"/>
          <p14:tracePt t="16114" x="1160463" y="1938338"/>
          <p14:tracePt t="16131" x="1214438" y="1938338"/>
          <p14:tracePt t="16148" x="1268413" y="1938338"/>
          <p14:tracePt t="16164" x="1322388" y="1938338"/>
          <p14:tracePt t="16181" x="1357313" y="1938338"/>
          <p14:tracePt t="16197" x="1428750" y="1946275"/>
          <p14:tracePt t="16197" x="1438275" y="1946275"/>
          <p14:tracePt t="16197" x="1455738" y="1946275"/>
          <p14:tracePt t="16231" x="1490663" y="1946275"/>
          <p14:tracePt t="16233" x="1544638" y="1946275"/>
          <p14:tracePt t="16247" x="1625600" y="1946275"/>
          <p14:tracePt t="16265" x="1697038" y="1946275"/>
          <p14:tracePt t="16281" x="1758950" y="1946275"/>
          <p14:tracePt t="16281" x="1768475" y="1946275"/>
          <p14:tracePt t="16298" x="1839913" y="1946275"/>
          <p14:tracePt t="16316" x="1928813" y="1946275"/>
          <p14:tracePt t="16330" x="2017713" y="1965325"/>
          <p14:tracePt t="16347" x="2108200" y="1965325"/>
          <p14:tracePt t="16365" x="2170113" y="1965325"/>
          <p14:tracePt t="16381" x="2232025" y="1965325"/>
          <p14:tracePt t="16398" x="2295525" y="1965325"/>
          <p14:tracePt t="16414" x="2347913" y="1965325"/>
          <p14:tracePt t="16431" x="2411413" y="1965325"/>
          <p14:tracePt t="16447" x="2473325" y="1965325"/>
          <p14:tracePt t="16464" x="2517775" y="1965325"/>
          <p14:tracePt t="16480" x="2554288" y="1965325"/>
          <p14:tracePt t="16515" x="2581275" y="1965325"/>
          <p14:tracePt t="16516" x="2608263" y="1965325"/>
          <p14:tracePt t="16531" x="2652713" y="1965325"/>
          <p14:tracePt t="16548" x="2687638" y="1965325"/>
          <p14:tracePt t="16565" x="2724150" y="1965325"/>
          <p14:tracePt t="16565" x="2732088" y="1965325"/>
          <p14:tracePt t="16583" x="2786063" y="1965325"/>
          <p14:tracePt t="16599" x="2840038" y="1965325"/>
          <p14:tracePt t="16615" x="2874963" y="1965325"/>
          <p14:tracePt t="16631" x="2928938" y="1965325"/>
          <p14:tracePt t="16649" x="2990850" y="1965325"/>
          <p14:tracePt t="16664" x="3044825" y="1965325"/>
          <p14:tracePt t="16680" x="3089275" y="1965325"/>
          <p14:tracePt t="16697" x="3125788" y="1965325"/>
          <p14:tracePt t="16713" x="3160713" y="1965325"/>
          <p14:tracePt t="16730" x="3197225" y="1965325"/>
          <p14:tracePt t="16764" x="3224213" y="1965325"/>
          <p14:tracePt t="16766" x="3232150" y="1965325"/>
          <p14:tracePt t="16782" x="3251200" y="1965325"/>
          <p14:tracePt t="16797" x="3259138" y="1965325"/>
          <p14:tracePt t="16815" x="3276600" y="1965325"/>
          <p14:tracePt t="17019" x="3268663" y="1965325"/>
          <p14:tracePt t="17022" x="3251200" y="1965325"/>
          <p14:tracePt t="17026" x="3224213" y="1965325"/>
          <p14:tracePt t="17031" x="3152775" y="1973263"/>
          <p14:tracePt t="17048" x="3054350" y="1973263"/>
          <p14:tracePt t="17065" x="2919413" y="1990725"/>
          <p14:tracePt t="17081" x="2759075" y="1990725"/>
          <p14:tracePt t="17099" x="2589213" y="2000250"/>
          <p14:tracePt t="17115" x="2401888" y="2027238"/>
          <p14:tracePt t="17131" x="2197100" y="2054225"/>
          <p14:tracePt t="17149" x="2027238" y="2071688"/>
          <p14:tracePt t="17165" x="1901825" y="2089150"/>
          <p14:tracePt t="17181" x="1795463" y="2098675"/>
          <p14:tracePt t="17199" x="1679575" y="2098675"/>
          <p14:tracePt t="17215" x="1571625" y="2098675"/>
          <p14:tracePt t="17215" x="1562100" y="2098675"/>
          <p14:tracePt t="17233" x="1465263" y="2098675"/>
          <p14:tracePt t="17249" x="1374775" y="2098675"/>
          <p14:tracePt t="17264" x="1303338" y="2098675"/>
          <p14:tracePt t="17264" x="1295400" y="2098675"/>
          <p14:tracePt t="17283" x="1231900" y="2098675"/>
          <p14:tracePt t="17299" x="1187450" y="2098675"/>
          <p14:tracePt t="17315" x="1133475" y="2098675"/>
          <p14:tracePt t="17331" x="1071563" y="2098675"/>
          <p14:tracePt t="17347" x="1009650" y="2098675"/>
          <p14:tracePt t="17364" x="938213" y="2098675"/>
          <p14:tracePt t="17380" x="884238" y="2098675"/>
          <p14:tracePt t="17397" x="839788" y="2098675"/>
          <p14:tracePt t="17415" x="822325" y="2098675"/>
          <p14:tracePt t="17566" x="839788" y="2098675"/>
          <p14:tracePt t="17568" x="847725" y="2098675"/>
          <p14:tracePt t="17572" x="866775" y="2098675"/>
          <p14:tracePt t="17581" x="919163" y="2098675"/>
          <p14:tracePt t="17599" x="982663" y="2098675"/>
          <p14:tracePt t="17614" x="1054100" y="2108200"/>
          <p14:tracePt t="17631" x="1160463" y="2143125"/>
          <p14:tracePt t="17631" x="1179513" y="2152650"/>
          <p14:tracePt t="17648" x="1268413" y="2179638"/>
          <p14:tracePt t="17664" x="1384300" y="2224088"/>
          <p14:tracePt t="17681" x="1482725" y="2259013"/>
          <p14:tracePt t="17697" x="1589088" y="2286000"/>
          <p14:tracePt t="17715" x="1679575" y="2286000"/>
          <p14:tracePt t="17731" x="1776413" y="2286000"/>
          <p14:tracePt t="17749" x="1839913" y="2286000"/>
          <p14:tracePt t="17749" x="1847850" y="2286000"/>
          <p14:tracePt t="17767" x="1901825" y="2276475"/>
          <p14:tracePt t="17782" x="1973263" y="2259013"/>
          <p14:tracePt t="17799" x="2027238" y="2241550"/>
          <p14:tracePt t="17815" x="2081213" y="2232025"/>
          <p14:tracePt t="17831" x="2116138" y="2214563"/>
          <p14:tracePt t="17851" x="2152650" y="2197100"/>
          <p14:tracePt t="17865" x="2187575" y="2187575"/>
          <p14:tracePt t="17865" x="2197100" y="2187575"/>
          <p14:tracePt t="17883" x="2251075" y="2170113"/>
          <p14:tracePt t="17899" x="2322513" y="2152650"/>
          <p14:tracePt t="17915" x="2374900" y="2133600"/>
          <p14:tracePt t="17915" x="2384425" y="2133600"/>
          <p14:tracePt t="17932" x="2438400" y="2116138"/>
          <p14:tracePt t="17949" x="2490788" y="2108200"/>
          <p14:tracePt t="17949" x="2500313" y="2108200"/>
          <p14:tracePt t="17966" x="2527300" y="2098675"/>
          <p14:tracePt t="17981" x="2554288" y="2089150"/>
          <p14:tracePt t="17998" x="2571750" y="2081213"/>
          <p14:tracePt t="18015" x="2589213" y="2081213"/>
          <p14:tracePt t="18032" x="2598738" y="2081213"/>
          <p14:tracePt t="18049" x="2625725" y="2071688"/>
          <p14:tracePt t="18065" x="2652713" y="2071688"/>
          <p14:tracePt t="18082" x="2670175" y="2071688"/>
          <p14:tracePt t="18098" x="2705100" y="2071688"/>
          <p14:tracePt t="18114" x="2759075" y="2071688"/>
          <p14:tracePt t="18131" x="2786063" y="2071688"/>
          <p14:tracePt t="18148" x="2813050" y="2062163"/>
          <p14:tracePt t="18164" x="2830513" y="2062163"/>
          <p14:tracePt t="18181" x="2857500" y="2054225"/>
          <p14:tracePt t="18198" x="2867025" y="2044700"/>
          <p14:tracePt t="18214" x="2874963" y="2044700"/>
          <p14:tracePt t="18488" x="0" y="0"/>
        </p14:tracePtLst>
        <p14:tracePtLst>
          <p14:tracePt t="19900" x="3822700" y="1509713"/>
          <p14:tracePt t="20211" x="3830638" y="1500188"/>
          <p14:tracePt t="20216" x="3840163" y="1500188"/>
          <p14:tracePt t="20231" x="3857625" y="1500188"/>
          <p14:tracePt t="20232" x="3894138" y="1482725"/>
          <p14:tracePt t="20248" x="3911600" y="1465263"/>
          <p14:tracePt t="20265" x="3929063" y="1455738"/>
          <p14:tracePt t="20281" x="3946525" y="1446213"/>
          <p14:tracePt t="20298" x="3965575" y="1438275"/>
          <p14:tracePt t="20336" x="3973513" y="1438275"/>
          <p14:tracePt t="20339" x="3983038" y="1438275"/>
          <p14:tracePt t="20348" x="4010025" y="1428750"/>
          <p14:tracePt t="20365" x="4027488" y="1428750"/>
          <p14:tracePt t="20382" x="4054475" y="1428750"/>
          <p14:tracePt t="20398" x="4081463" y="1419225"/>
          <p14:tracePt t="20415" x="4125913" y="1419225"/>
          <p14:tracePt t="20432" x="4187825" y="1419225"/>
          <p14:tracePt t="20450" x="4251325" y="1419225"/>
          <p14:tracePt t="20467" x="4322763" y="1419225"/>
          <p14:tracePt t="20482" x="4394200" y="1428750"/>
          <p14:tracePt t="20499" x="4465638" y="1438275"/>
          <p14:tracePt t="20499" x="4473575" y="1438275"/>
          <p14:tracePt t="20520" x="4527550" y="1446213"/>
          <p14:tracePt t="20533" x="4581525" y="1455738"/>
          <p14:tracePt t="20533" x="4581525" y="1465263"/>
          <p14:tracePt t="20551" x="4633913" y="1473200"/>
          <p14:tracePt t="20566" x="4670425" y="1482725"/>
          <p14:tracePt t="20584" x="4705350" y="1500188"/>
          <p14:tracePt t="20599" x="4741863" y="1509713"/>
          <p14:tracePt t="20617" x="4759325" y="1517650"/>
          <p14:tracePt t="20633" x="4822825" y="1527175"/>
          <p14:tracePt t="20649" x="4867275" y="1536700"/>
          <p14:tracePt t="20667" x="4902200" y="1544638"/>
          <p14:tracePt t="20682" x="4929188" y="1544638"/>
          <p14:tracePt t="20770" x="4929188" y="1554163"/>
          <p14:tracePt t="20779" x="4929188" y="1562100"/>
          <p14:tracePt t="20794" x="4929188" y="1571625"/>
          <p14:tracePt t="20806" x="4929188" y="1581150"/>
          <p14:tracePt t="20818" x="4929188" y="1589088"/>
          <p14:tracePt t="20821" x="4919663" y="1598613"/>
          <p14:tracePt t="20834" x="4911725" y="1608138"/>
          <p14:tracePt t="20849" x="4884738" y="1633538"/>
          <p14:tracePt t="20867" x="4857750" y="1660525"/>
          <p14:tracePt t="20883" x="4830763" y="1687513"/>
          <p14:tracePt t="20899" x="4795838" y="1714500"/>
          <p14:tracePt t="20917" x="4776788" y="1731963"/>
          <p14:tracePt t="20932" x="4741863" y="1751013"/>
          <p14:tracePt t="20951" x="4724400" y="1758950"/>
          <p14:tracePt t="20966" x="4705350" y="1768475"/>
          <p14:tracePt t="20984" x="4679950" y="1785938"/>
          <p14:tracePt t="21000" x="4652963" y="1795463"/>
          <p14:tracePt t="21016" x="4625975" y="1803400"/>
          <p14:tracePt t="21016" x="4616450" y="1803400"/>
          <p14:tracePt t="21034" x="4589463" y="1822450"/>
          <p14:tracePt t="21050" x="4537075" y="1830388"/>
          <p14:tracePt t="21067" x="4456113" y="1839913"/>
          <p14:tracePt t="21067" x="4446588" y="1847850"/>
          <p14:tracePt t="21084" x="4384675" y="1857375"/>
          <p14:tracePt t="21100" x="4322763" y="1866900"/>
          <p14:tracePt t="21116" x="4276725" y="1866900"/>
          <p14:tracePt t="21132" x="4251325" y="1866900"/>
          <p14:tracePt t="21150" x="4224338" y="1866900"/>
          <p14:tracePt t="21166" x="4205288" y="1866900"/>
          <p14:tracePt t="21209" x="4197350" y="1866900"/>
          <p14:tracePt t="21278" x="4197350" y="1857375"/>
          <p14:tracePt t="21302" x="4197350" y="1847850"/>
          <p14:tracePt t="21314" x="4179888" y="1847850"/>
          <p14:tracePt t="21323" x="4170363" y="1839913"/>
          <p14:tracePt t="21333" x="4143375" y="1822450"/>
          <p14:tracePt t="21351" x="4089400" y="1812925"/>
          <p14:tracePt t="21367" x="4054475" y="1812925"/>
          <p14:tracePt t="21383" x="4017963" y="1812925"/>
          <p14:tracePt t="21401" x="3973513" y="1812925"/>
          <p14:tracePt t="21416" x="3946525" y="1812925"/>
          <p14:tracePt t="21432" x="3929063" y="1812925"/>
          <p14:tracePt t="21449" x="3911600" y="1822450"/>
          <p14:tracePt t="21466" x="3894138" y="1830388"/>
          <p14:tracePt t="21482" x="3875088" y="1839913"/>
          <p14:tracePt t="21499" x="3867150" y="1847850"/>
          <p14:tracePt t="21516" x="3848100" y="1874838"/>
          <p14:tracePt t="21534" x="3840163" y="1884363"/>
          <p14:tracePt t="21550" x="3830638" y="1893888"/>
          <p14:tracePt t="21567" x="3822700" y="1911350"/>
          <p14:tracePt t="21584" x="3813175" y="1919288"/>
          <p14:tracePt t="21600" x="3813175" y="1928813"/>
          <p14:tracePt t="21638" x="3813175" y="1938338"/>
          <p14:tracePt t="21650" x="3813175" y="1946275"/>
          <p14:tracePt t="21697" x="3813175" y="1955800"/>
          <p14:tracePt t="21734" x="3813175" y="1965325"/>
          <p14:tracePt t="21757" x="3822700" y="1965325"/>
          <p14:tracePt t="21761" x="3822700" y="1973263"/>
          <p14:tracePt t="21766" x="3857625" y="1982788"/>
          <p14:tracePt t="21782" x="3875088" y="1982788"/>
          <p14:tracePt t="21799" x="3911600" y="1982788"/>
          <p14:tracePt t="21799" x="3919538" y="1982788"/>
          <p14:tracePt t="21818" x="3946525" y="1982788"/>
          <p14:tracePt t="21833" x="3983038" y="1973263"/>
          <p14:tracePt t="21851" x="4000500" y="1965325"/>
          <p14:tracePt t="21867" x="4017963" y="1955800"/>
          <p14:tracePt t="21884" x="4037013" y="1938338"/>
          <p14:tracePt t="21901" x="4054475" y="1919288"/>
          <p14:tracePt t="21917" x="4062413" y="1911350"/>
          <p14:tracePt t="21933" x="4081463" y="1901825"/>
          <p14:tracePt t="21950" x="4089400" y="1893888"/>
          <p14:tracePt t="22056" x="4089400" y="1901825"/>
          <p14:tracePt t="22116" x="4098925" y="1901825"/>
          <p14:tracePt t="22120" x="4116388" y="1901825"/>
          <p14:tracePt t="22125" x="4152900" y="1911350"/>
          <p14:tracePt t="22133" x="4197350" y="1919288"/>
          <p14:tracePt t="22133" x="4205288" y="1919288"/>
          <p14:tracePt t="22150" x="4251325" y="1928813"/>
          <p14:tracePt t="22167" x="4295775" y="1928813"/>
          <p14:tracePt t="22185" x="4322763" y="1928813"/>
          <p14:tracePt t="22200" x="4340225" y="1928813"/>
          <p14:tracePt t="22218" x="4348163" y="1928813"/>
          <p14:tracePt t="22233" x="4357688" y="1919288"/>
          <p14:tracePt t="22251" x="4357688" y="1911350"/>
          <p14:tracePt t="22267" x="4367213" y="1901825"/>
          <p14:tracePt t="22283" x="4367213" y="1884363"/>
          <p14:tracePt t="22300" x="4367213" y="1866900"/>
          <p14:tracePt t="22316" x="4375150" y="1839913"/>
          <p14:tracePt t="22336" x="4375150" y="1822450"/>
          <p14:tracePt t="22350" x="4375150" y="1803400"/>
          <p14:tracePt t="22366" x="4375150" y="1785938"/>
          <p14:tracePt t="22383" x="4375150" y="1776413"/>
          <p14:tracePt t="22399" x="4375150" y="1758950"/>
          <p14:tracePt t="22416" x="4375150" y="1741488"/>
          <p14:tracePt t="22433" x="4394200" y="1731963"/>
          <p14:tracePt t="22450" x="4411663" y="1724025"/>
          <p14:tracePt t="22466" x="4419600" y="1714500"/>
          <p14:tracePt t="22483" x="4446588" y="1704975"/>
          <p14:tracePt t="22501" x="4465638" y="1697038"/>
          <p14:tracePt t="22517" x="4483100" y="1687513"/>
          <p14:tracePt t="22535" x="4500563" y="1687513"/>
          <p14:tracePt t="22550" x="4518025" y="1687513"/>
          <p14:tracePt t="22567" x="4527550" y="1687513"/>
          <p14:tracePt t="22607" x="4537075" y="1687513"/>
          <p14:tracePt t="22631" x="4554538" y="1697038"/>
          <p14:tracePt t="22634" x="4572000" y="1704975"/>
          <p14:tracePt t="22639" x="4581525" y="1714500"/>
          <p14:tracePt t="22651" x="4616450" y="1731963"/>
          <p14:tracePt t="22666" x="4633913" y="1741488"/>
          <p14:tracePt t="22683" x="4633913" y="1751013"/>
          <p14:tracePt t="22748" x="4633913" y="1758950"/>
          <p14:tracePt t="22756" x="4643438" y="1768475"/>
          <p14:tracePt t="22759" x="4643438" y="1776413"/>
          <p14:tracePt t="22767" x="4660900" y="1795463"/>
          <p14:tracePt t="22786" x="4679950" y="1822450"/>
          <p14:tracePt t="22800" x="4687888" y="1830388"/>
          <p14:tracePt t="22817" x="4697413" y="1857375"/>
          <p14:tracePt t="22835" x="4697413" y="1866900"/>
          <p14:tracePt t="22850" x="4705350" y="1893888"/>
          <p14:tracePt t="22868" x="4705350" y="1911350"/>
          <p14:tracePt t="22883" x="4705350" y="1938338"/>
          <p14:tracePt t="22899" x="4705350" y="1955800"/>
          <p14:tracePt t="22916" x="4697413" y="1973263"/>
          <p14:tracePt t="22933" x="4687888" y="2000250"/>
          <p14:tracePt t="22950" x="4670425" y="2009775"/>
          <p14:tracePt t="22966" x="4660900" y="2017713"/>
          <p14:tracePt t="22982" x="4643438" y="2044700"/>
          <p14:tracePt t="22999" x="4625975" y="2054225"/>
          <p14:tracePt t="23016" x="4616450" y="2054225"/>
          <p14:tracePt t="23033" x="4598988" y="2062163"/>
          <p14:tracePt t="23049" x="4589463" y="2071688"/>
          <p14:tracePt t="23066" x="4572000" y="2071688"/>
          <p14:tracePt t="23082" x="4554538" y="2071688"/>
          <p14:tracePt t="23099" x="4545013" y="2071688"/>
          <p14:tracePt t="23116" x="4537075" y="2071688"/>
          <p14:tracePt t="23132" x="4518025" y="2054225"/>
          <p14:tracePt t="23149" x="4510088" y="2036763"/>
          <p14:tracePt t="23166" x="4483100" y="2017713"/>
          <p14:tracePt t="23182" x="4465638" y="1973263"/>
          <p14:tracePt t="23199" x="4446588" y="1946275"/>
          <p14:tracePt t="23216" x="4438650" y="1884363"/>
          <p14:tracePt t="23233" x="4438650" y="1866900"/>
          <p14:tracePt t="23249" x="4438650" y="1847850"/>
          <p14:tracePt t="23267" x="4438650" y="1822450"/>
          <p14:tracePt t="23283" x="4438650" y="1812925"/>
          <p14:tracePt t="23300" x="4446588" y="1795463"/>
          <p14:tracePt t="23317" x="4465638" y="1785938"/>
          <p14:tracePt t="23333" x="4473575" y="1768475"/>
          <p14:tracePt t="23350" x="4483100" y="1758950"/>
          <p14:tracePt t="23366" x="4491038" y="1751013"/>
          <p14:tracePt t="23382" x="4510088" y="1741488"/>
          <p14:tracePt t="23400" x="4518025" y="1741488"/>
          <p14:tracePt t="23416" x="4518025" y="1731963"/>
          <p14:tracePt t="23433" x="4527550" y="1731963"/>
          <p14:tracePt t="23449" x="4537075" y="1731963"/>
          <p14:tracePt t="23466" x="4545013" y="1724025"/>
          <p14:tracePt t="23483" x="4554538" y="1724025"/>
          <p14:tracePt t="23499" x="4562475" y="1724025"/>
          <p14:tracePt t="23499" x="4572000" y="1724025"/>
          <p14:tracePt t="23539" x="4581525" y="1724025"/>
          <p14:tracePt t="23588" x="4581525" y="1731963"/>
          <p14:tracePt t="23590" x="4589463" y="1741488"/>
          <p14:tracePt t="23600" x="4598988" y="1758950"/>
          <p14:tracePt t="23602" x="4608513" y="1785938"/>
          <p14:tracePt t="23617" x="4616450" y="1822450"/>
          <p14:tracePt t="23635" x="4625975" y="1847850"/>
          <p14:tracePt t="23651" x="4625975" y="1874838"/>
          <p14:tracePt t="23667" x="4633913" y="1884363"/>
          <p14:tracePt t="23683" x="4633913" y="1901825"/>
          <p14:tracePt t="23699" x="4633913" y="1919288"/>
          <p14:tracePt t="23717" x="4633913" y="1928813"/>
          <p14:tracePt t="23733" x="4633913" y="1946275"/>
          <p14:tracePt t="23750" x="4633913" y="1955800"/>
          <p14:tracePt t="23767" x="4633913" y="1965325"/>
          <p14:tracePt t="23785" x="4625975" y="1982788"/>
          <p14:tracePt t="23801" x="4608513" y="1990725"/>
          <p14:tracePt t="24137" x="4616450" y="1990725"/>
          <p14:tracePt t="24145" x="4625975" y="1990725"/>
          <p14:tracePt t="24153" x="4643438" y="1990725"/>
          <p14:tracePt t="24158" x="4660900" y="1990725"/>
          <p14:tracePt t="24168" x="4697413" y="1973263"/>
          <p14:tracePt t="24184" x="4724400" y="1965325"/>
          <p14:tracePt t="24201" x="4732338" y="1955800"/>
          <p14:tracePt t="24217" x="4741863" y="1946275"/>
          <p14:tracePt t="24235" x="4751388" y="1938338"/>
          <p14:tracePt t="24252" x="4759325" y="1928813"/>
          <p14:tracePt t="24267" x="4768850" y="1919288"/>
          <p14:tracePt t="24284" x="4768850" y="1901825"/>
          <p14:tracePt t="24301" x="4768850" y="1893888"/>
          <p14:tracePt t="24317" x="4786313" y="1884363"/>
          <p14:tracePt t="24317" x="4786313" y="1874838"/>
          <p14:tracePt t="24338" x="4786313" y="1866900"/>
          <p14:tracePt t="24351" x="4795838" y="1857375"/>
          <p14:tracePt t="24369" x="4795838" y="1847850"/>
          <p14:tracePt t="24489" x="4786313" y="1857375"/>
          <p14:tracePt t="24491" x="4776788" y="1857375"/>
          <p14:tracePt t="24491" x="4751388" y="1874838"/>
          <p14:tracePt t="24501" x="4679950" y="1911350"/>
          <p14:tracePt t="24501" x="4670425" y="1919288"/>
          <p14:tracePt t="24517" x="4545013" y="2000250"/>
          <p14:tracePt t="24535" x="4419600" y="2108200"/>
          <p14:tracePt t="24550" x="4276725" y="2214563"/>
          <p14:tracePt t="24568" x="4205288" y="2286000"/>
          <p14:tracePt t="24584" x="4152900" y="2330450"/>
          <p14:tracePt t="24601" x="4125913" y="2357438"/>
          <p14:tracePt t="24620" x="4098925" y="2374900"/>
          <p14:tracePt t="24634" x="4062413" y="2393950"/>
          <p14:tracePt t="24652" x="4027488" y="2411413"/>
          <p14:tracePt t="24668" x="3983038" y="2428875"/>
          <p14:tracePt t="24684" x="3919538" y="2473325"/>
          <p14:tracePt t="24684" x="3911600" y="2473325"/>
          <p14:tracePt t="24701" x="3857625" y="2509838"/>
          <p14:tracePt t="24717" x="3822700" y="2536825"/>
          <p14:tracePt t="24734" x="3803650" y="2544763"/>
          <p14:tracePt t="24750" x="3795713" y="2544763"/>
          <p14:tracePt t="24944" x="3795713" y="2554288"/>
          <p14:tracePt t="24956" x="3795713" y="2562225"/>
          <p14:tracePt t="25004" x="3795713" y="2571750"/>
          <p14:tracePt t="25085" x="3803650" y="2571750"/>
          <p14:tracePt t="25089" x="3813175" y="2571750"/>
          <p14:tracePt t="25089" x="3822700" y="2571750"/>
          <p14:tracePt t="25105" x="3830638" y="2571750"/>
          <p14:tracePt t="25107" x="3857625" y="2554288"/>
          <p14:tracePt t="25119" x="3884613" y="2544763"/>
          <p14:tracePt t="25135" x="3919538" y="2536825"/>
          <p14:tracePt t="25153" x="3956050" y="2517775"/>
          <p14:tracePt t="25169" x="3990975" y="2500313"/>
          <p14:tracePt t="25186" x="4044950" y="2490788"/>
          <p14:tracePt t="25201" x="4098925" y="2473325"/>
          <p14:tracePt t="25219" x="4125913" y="2455863"/>
          <p14:tracePt t="25235" x="4160838" y="2438400"/>
          <p14:tracePt t="25251" x="4205288" y="2419350"/>
          <p14:tracePt t="25271" x="4251325" y="2401888"/>
          <p14:tracePt t="25285" x="4286250" y="2384425"/>
          <p14:tracePt t="25285" x="4295775" y="2374900"/>
          <p14:tracePt t="25302" x="4322763" y="2366963"/>
          <p14:tracePt t="25319" x="4348163" y="2347913"/>
          <p14:tracePt t="25335" x="4384675" y="2339975"/>
          <p14:tracePt t="25355" x="4411663" y="2322513"/>
          <p14:tracePt t="25369" x="4446588" y="2312988"/>
          <p14:tracePt t="25386" x="4483100" y="2295525"/>
          <p14:tracePt t="25401" x="4545013" y="2268538"/>
          <p14:tracePt t="25419" x="4598988" y="2251075"/>
          <p14:tracePt t="25435" x="4679950" y="2214563"/>
          <p14:tracePt t="25467" x="4751388" y="2179638"/>
          <p14:tracePt t="25468" x="4830763" y="2152650"/>
          <p14:tracePt t="25484" x="4902200" y="2125663"/>
          <p14:tracePt t="25500" x="4973638" y="2108200"/>
          <p14:tracePt t="25517" x="5045075" y="2089150"/>
          <p14:tracePt t="25533" x="5126038" y="2062163"/>
          <p14:tracePt t="25551" x="5197475" y="2036763"/>
          <p14:tracePt t="25567" x="5276850" y="2017713"/>
          <p14:tracePt t="25584" x="5340350" y="2000250"/>
          <p14:tracePt t="25601" x="5411788" y="1973263"/>
          <p14:tracePt t="25617" x="5510213" y="1938338"/>
          <p14:tracePt t="25636" x="5581650" y="1901825"/>
          <p14:tracePt t="25652" x="5653088" y="1866900"/>
          <p14:tracePt t="25652" x="5653088" y="1857375"/>
          <p14:tracePt t="25685" x="5715000" y="1830388"/>
          <p14:tracePt t="25702" x="5776913" y="1795463"/>
          <p14:tracePt t="25704" x="5813425" y="1768475"/>
          <p14:tracePt t="25719" x="5848350" y="1751013"/>
          <p14:tracePt t="25735" x="5894388" y="1724025"/>
          <p14:tracePt t="25753" x="5919788" y="1714500"/>
          <p14:tracePt t="25769" x="5946775" y="1687513"/>
          <p14:tracePt t="25785" x="5983288" y="1679575"/>
          <p14:tracePt t="25803" x="6037263" y="1643063"/>
          <p14:tracePt t="25803" x="6045200" y="1643063"/>
          <p14:tracePt t="25821" x="6081713" y="1625600"/>
          <p14:tracePt t="25836" x="6126163" y="1608138"/>
          <p14:tracePt t="25853" x="6170613" y="1581150"/>
          <p14:tracePt t="25853" x="6180138" y="1571625"/>
          <p14:tracePt t="25871" x="6232525" y="1554163"/>
          <p14:tracePt t="25885" x="6276975" y="1536700"/>
          <p14:tracePt t="25903" x="6296025" y="1517650"/>
          <p14:tracePt t="25903" x="6303963" y="1509713"/>
          <p14:tracePt t="25935" x="6340475" y="1500188"/>
          <p14:tracePt t="25953" x="6367463" y="1473200"/>
          <p14:tracePt t="25955" x="6411913" y="1465263"/>
          <p14:tracePt t="25969" x="6438900" y="1446213"/>
          <p14:tracePt t="25985" x="6473825" y="1428750"/>
          <p14:tracePt t="26003" x="6500813" y="1419225"/>
          <p14:tracePt t="26019" x="6527800" y="1401763"/>
          <p14:tracePt t="26035" x="6545263" y="1393825"/>
          <p14:tracePt t="26052" x="6572250" y="1384300"/>
          <p14:tracePt t="26069" x="6589713" y="1374775"/>
          <p14:tracePt t="26086" x="6599238" y="1366838"/>
          <p14:tracePt t="26102" x="6608763" y="1366838"/>
          <p14:tracePt t="26118" x="6608763" y="1357313"/>
          <p14:tracePt t="26502" x="6616700" y="1347788"/>
          <p14:tracePt t="26523" x="6616700" y="1339850"/>
          <p14:tracePt t="26595" x="6616700" y="1330325"/>
          <p14:tracePt t="26741" x="6616700" y="1339850"/>
          <p14:tracePt t="26746" x="6616700" y="1347788"/>
          <p14:tracePt t="26756" x="6608763" y="1347788"/>
          <p14:tracePt t="26757" x="6589713" y="1366838"/>
          <p14:tracePt t="26768" x="6537325" y="1384300"/>
          <p14:tracePt t="26768" x="0" y="0"/>
        </p14:tracePtLst>
        <p14:tracePtLst>
          <p14:tracePt t="28548" x="2303463" y="3608388"/>
          <p14:tracePt t="28650" x="2295525" y="3608388"/>
          <p14:tracePt t="28658" x="2286000" y="3608388"/>
          <p14:tracePt t="28664" x="2268538" y="3608388"/>
          <p14:tracePt t="28669" x="2232025" y="3581400"/>
          <p14:tracePt t="28686" x="2170113" y="3562350"/>
          <p14:tracePt t="28686" x="2152650" y="3554413"/>
          <p14:tracePt t="28706" x="2081213" y="3544888"/>
          <p14:tracePt t="28722" x="2017713" y="3536950"/>
          <p14:tracePt t="28736" x="1965325" y="3527425"/>
          <p14:tracePt t="28752" x="1901825" y="3527425"/>
          <p14:tracePt t="28768" x="1857375" y="3527425"/>
          <p14:tracePt t="28785" x="1795463" y="3527425"/>
          <p14:tracePt t="28802" x="1758950" y="3527425"/>
          <p14:tracePt t="28819" x="1724025" y="3527425"/>
          <p14:tracePt t="28835" x="1687513" y="3527425"/>
          <p14:tracePt t="28852" x="1643063" y="3527425"/>
          <p14:tracePt t="28869" x="1598613" y="3527425"/>
          <p14:tracePt t="28885" x="1509713" y="3527425"/>
          <p14:tracePt t="28902" x="1473200" y="3527425"/>
          <p14:tracePt t="28918" x="1438275" y="3527425"/>
          <p14:tracePt t="28935" x="1411288" y="3527425"/>
          <p14:tracePt t="28952" x="1374775" y="3527425"/>
          <p14:tracePt t="28968" x="1357313" y="3527425"/>
          <p14:tracePt t="28985" x="1322388" y="3536950"/>
          <p14:tracePt t="29002" x="1276350" y="3544888"/>
          <p14:tracePt t="29018" x="1223963" y="3562350"/>
          <p14:tracePt t="29035" x="1179513" y="3571875"/>
          <p14:tracePt t="29052" x="1133475" y="3581400"/>
          <p14:tracePt t="29069" x="1108075" y="3589338"/>
          <p14:tracePt t="29085" x="1081088" y="3589338"/>
          <p14:tracePt t="29102" x="1062038" y="3589338"/>
          <p14:tracePt t="29119" x="1044575" y="3589338"/>
          <p14:tracePt t="29136" x="1017588" y="3589338"/>
          <p14:tracePt t="29153" x="1000125" y="3589338"/>
          <p14:tracePt t="29169" x="990600" y="3589338"/>
          <p14:tracePt t="29187" x="965200" y="3589338"/>
          <p14:tracePt t="29202" x="946150" y="3608388"/>
          <p14:tracePt t="29219" x="928688" y="3608388"/>
          <p14:tracePt t="29236" x="911225" y="3625850"/>
          <p14:tracePt t="29252" x="884238" y="3643313"/>
          <p14:tracePt t="29270" x="857250" y="3660775"/>
          <p14:tracePt t="29286" x="830263" y="3679825"/>
          <p14:tracePt t="29302" x="812800" y="3687763"/>
          <p14:tracePt t="29319" x="803275" y="3705225"/>
          <p14:tracePt t="29336" x="785813" y="3724275"/>
          <p14:tracePt t="29353" x="776288" y="3741738"/>
          <p14:tracePt t="29369" x="776288" y="3751263"/>
          <p14:tracePt t="29386" x="776288" y="3759200"/>
          <p14:tracePt t="29403" x="776288" y="3776663"/>
          <p14:tracePt t="29419" x="776288" y="3786188"/>
          <p14:tracePt t="29435" x="776288" y="3803650"/>
          <p14:tracePt t="29452" x="776288" y="3822700"/>
          <p14:tracePt t="29469" x="795338" y="3840163"/>
          <p14:tracePt t="29485" x="839788" y="3875088"/>
          <p14:tracePt t="29503" x="928688" y="3902075"/>
          <p14:tracePt t="29519" x="1017588" y="3919538"/>
          <p14:tracePt t="29535" x="1081088" y="3919538"/>
          <p14:tracePt t="29552" x="1169988" y="3919538"/>
          <p14:tracePt t="29569" x="1231900" y="3919538"/>
          <p14:tracePt t="29585" x="1268413" y="3911600"/>
          <p14:tracePt t="29602" x="1295400" y="3894138"/>
          <p14:tracePt t="29619" x="1322388" y="3884613"/>
          <p14:tracePt t="29636" x="1330325" y="3867150"/>
          <p14:tracePt t="29653" x="1339850" y="3857625"/>
          <p14:tracePt t="29669" x="1347788" y="3857625"/>
          <p14:tracePt t="29685" x="1357313" y="3840163"/>
          <p14:tracePt t="29702" x="1357313" y="3830638"/>
          <p14:tracePt t="29719" x="1357313" y="3822700"/>
          <p14:tracePt t="29735" x="1366838" y="3803650"/>
          <p14:tracePt t="29773" x="1366838" y="3795713"/>
          <p14:tracePt t="29805" x="1366838" y="3786188"/>
          <p14:tracePt t="29906" x="1374775" y="3786188"/>
          <p14:tracePt t="29913" x="1374775" y="3776663"/>
          <p14:tracePt t="29917" x="1393825" y="3768725"/>
          <p14:tracePt t="29926" x="1401763" y="3768725"/>
          <p14:tracePt t="29937" x="1428750" y="3759200"/>
          <p14:tracePt t="29953" x="1455738" y="3759200"/>
          <p14:tracePt t="29970" x="1482725" y="3751263"/>
          <p14:tracePt t="29987" x="1509713" y="3751263"/>
          <p14:tracePt t="30005" x="1536700" y="3751263"/>
          <p14:tracePt t="30020" x="1554163" y="3751263"/>
          <p14:tracePt t="30037" x="1562100" y="3751263"/>
          <p14:tracePt t="30052" x="1581150" y="3751263"/>
          <p14:tracePt t="30097" x="1589088" y="3751263"/>
          <p14:tracePt t="30108" x="1598613" y="3751263"/>
          <p14:tracePt t="30127" x="1608138" y="3751263"/>
          <p14:tracePt t="30129" x="1616075" y="3751263"/>
          <p14:tracePt t="30136" x="1652588" y="3751263"/>
          <p14:tracePt t="30154" x="1687513" y="3751263"/>
          <p14:tracePt t="30169" x="1704975" y="3751263"/>
          <p14:tracePt t="30185" x="1731963" y="3751263"/>
          <p14:tracePt t="30220" x="1741488" y="3751263"/>
          <p14:tracePt t="30221" x="1751013" y="3751263"/>
          <p14:tracePt t="30255" x="1758950" y="3751263"/>
          <p14:tracePt t="30256" x="1785938" y="3751263"/>
          <p14:tracePt t="30269" x="1812925" y="3751263"/>
          <p14:tracePt t="30286" x="1822450" y="3751263"/>
          <p14:tracePt t="30302" x="1830388" y="3751263"/>
          <p14:tracePt t="30319" x="1839913" y="3751263"/>
          <p14:tracePt t="30336" x="1847850" y="3759200"/>
          <p14:tracePt t="30352" x="1866900" y="3759200"/>
          <p14:tracePt t="30369" x="1901825" y="3759200"/>
          <p14:tracePt t="30386" x="1919288" y="3768725"/>
          <p14:tracePt t="30403" x="1946275" y="3776663"/>
          <p14:tracePt t="30419" x="1973263" y="3776663"/>
          <p14:tracePt t="30436" x="1990725" y="3776663"/>
          <p14:tracePt t="30452" x="2009775" y="3776663"/>
          <p14:tracePt t="30469" x="2036763" y="3776663"/>
          <p14:tracePt t="30486" x="2054225" y="3776663"/>
          <p14:tracePt t="30502" x="2071688" y="3776663"/>
          <p14:tracePt t="30519" x="2089150" y="3776663"/>
          <p14:tracePt t="30560" x="2098675" y="3776663"/>
          <p14:tracePt t="30572" x="2108200" y="3776663"/>
          <p14:tracePt t="30588" x="2116138" y="3776663"/>
          <p14:tracePt t="30589" x="2125663" y="3776663"/>
          <p14:tracePt t="30605" x="2143125" y="3776663"/>
          <p14:tracePt t="30619" x="2152650" y="3776663"/>
          <p14:tracePt t="30664" x="2160588" y="3776663"/>
          <p14:tracePt t="31724" x="0" y="0"/>
        </p14:tracePtLst>
        <p14:tracePtLst>
          <p14:tracePt t="39980" x="3803650" y="1866900"/>
          <p14:tracePt t="40442" x="0" y="0"/>
        </p14:tracePtLst>
        <p14:tracePtLst>
          <p14:tracePt t="41069" x="5688013" y="3714750"/>
          <p14:tracePt t="41218" x="0" y="0"/>
        </p14:tracePtLst>
        <p14:tracePtLst>
          <p14:tracePt t="41846" x="1928813" y="3608388"/>
          <p14:tracePt t="41982" x="0" y="0"/>
        </p14:tracePtLst>
        <p14:tracePtLst>
          <p14:tracePt t="42478" x="2465388" y="1589088"/>
          <p14:tracePt t="42601" x="0" y="0"/>
        </p14:tracePtLst>
        <p14:tracePtLst>
          <p14:tracePt t="47283" x="2955925" y="2482850"/>
          <p14:tracePt t="47439" x="2955925" y="2490788"/>
          <p14:tracePt t="47449" x="2955925" y="2500313"/>
          <p14:tracePt t="47457" x="2955925" y="2509838"/>
          <p14:tracePt t="47469" x="2955925" y="2517775"/>
          <p14:tracePt t="47479" x="2955925" y="2544763"/>
          <p14:tracePt t="47771" x="0" y="0"/>
        </p14:tracePtLst>
        <p14:tracePtLst>
          <p14:tracePt t="48743" x="5616575" y="2366963"/>
          <p14:tracePt t="49093" x="0" y="0"/>
        </p14:tracePtLst>
        <p14:tracePtLst>
          <p14:tracePt t="82380" x="1054100" y="5715000"/>
          <p14:tracePt t="82508" x="1054100" y="5705475"/>
          <p14:tracePt t="82541" x="1062038" y="5705475"/>
          <p14:tracePt t="82544" x="1071563" y="5697538"/>
          <p14:tracePt t="82558" x="1098550" y="5680075"/>
          <p14:tracePt t="82568" x="1125538" y="5680075"/>
          <p14:tracePt t="82576" x="1133475" y="5680075"/>
          <p14:tracePt t="82593" x="1143000" y="5670550"/>
          <p14:tracePt t="82610" x="1160463" y="5670550"/>
          <p14:tracePt t="82626" x="1179513" y="5670550"/>
          <p14:tracePt t="82643" x="1196975" y="5670550"/>
          <p14:tracePt t="82660" x="1214438" y="5670550"/>
          <p14:tracePt t="82677" x="1250950" y="5670550"/>
          <p14:tracePt t="82693" x="1276350" y="5670550"/>
          <p14:tracePt t="82709" x="1312863" y="5661025"/>
          <p14:tracePt t="82726" x="1330325" y="5661025"/>
          <p14:tracePt t="82743" x="1357313" y="5661025"/>
          <p14:tracePt t="82760" x="1384300" y="5661025"/>
          <p14:tracePt t="82776" x="1419225" y="5661025"/>
          <p14:tracePt t="82793" x="1455738" y="5661025"/>
          <p14:tracePt t="82810" x="1517650" y="5661025"/>
          <p14:tracePt t="82828" x="1571625" y="5661025"/>
          <p14:tracePt t="82847" x="1625600" y="5661025"/>
          <p14:tracePt t="82861" x="1670050" y="5661025"/>
          <p14:tracePt t="82879" x="1714500" y="5661025"/>
          <p14:tracePt t="82894" x="1741488" y="5661025"/>
          <p14:tracePt t="82911" x="1776413" y="5661025"/>
          <p14:tracePt t="82929" x="1803400" y="5643563"/>
          <p14:tracePt t="82944" x="1822450" y="5643563"/>
          <p14:tracePt t="82962" x="1839913" y="5643563"/>
          <p14:tracePt t="82978" x="1857375" y="5634038"/>
          <p14:tracePt t="82995" x="1874838" y="5634038"/>
          <p14:tracePt t="83011" x="1893888" y="5626100"/>
          <p14:tracePt t="83028" x="1911350" y="5608638"/>
          <p14:tracePt t="83046" x="1928813" y="5599113"/>
          <p14:tracePt t="83062" x="1938338" y="5589588"/>
          <p14:tracePt t="83108" x="1946275" y="5589588"/>
          <p14:tracePt t="83134" x="1946275" y="5581650"/>
          <p14:tracePt t="83156" x="1946275" y="5572125"/>
          <p14:tracePt t="83279" x="1919288" y="5562600"/>
          <p14:tracePt t="83285" x="1901825" y="5562600"/>
          <p14:tracePt t="83287" x="1884363" y="5554663"/>
          <p14:tracePt t="83295" x="1830388" y="5545138"/>
          <p14:tracePt t="83295" x="1822450" y="5545138"/>
          <p14:tracePt t="83312" x="1768475" y="5537200"/>
          <p14:tracePt t="83312" x="1751013" y="5537200"/>
          <p14:tracePt t="83333" x="1704975" y="5537200"/>
          <p14:tracePt t="83344" x="1660525" y="5537200"/>
          <p14:tracePt t="83362" x="1616075" y="5537200"/>
          <p14:tracePt t="83378" x="1581150" y="5537200"/>
          <p14:tracePt t="83394" x="1536700" y="5537200"/>
          <p14:tracePt t="83412" x="1490663" y="5537200"/>
          <p14:tracePt t="83428" x="1438275" y="5545138"/>
          <p14:tracePt t="83446" x="1393825" y="5554663"/>
          <p14:tracePt t="83461" x="1357313" y="5554663"/>
          <p14:tracePt t="83478" x="1322388" y="5562600"/>
          <p14:tracePt t="83496" x="1303338" y="5562600"/>
          <p14:tracePt t="83511" x="1276350" y="5572125"/>
          <p14:tracePt t="83549" x="1268413" y="5572125"/>
          <p14:tracePt t="83561" x="1250950" y="5572125"/>
          <p14:tracePt t="83564" x="1241425" y="5581650"/>
          <p14:tracePt t="83578" x="1231900" y="5581650"/>
          <p14:tracePt t="83626" x="1231900" y="5589588"/>
          <p14:tracePt t="83638" x="1223963" y="5589588"/>
          <p14:tracePt t="83662" x="1223963" y="5599113"/>
          <p14:tracePt t="83688" x="1223963" y="5608638"/>
          <p14:tracePt t="83711" x="1223963" y="5616575"/>
          <p14:tracePt t="83727" x="1223963" y="5626100"/>
          <p14:tracePt t="83744" x="1223963" y="5634038"/>
          <p14:tracePt t="83745" x="1223963" y="5643563"/>
          <p14:tracePt t="83761" x="1231900" y="5653088"/>
          <p14:tracePt t="83777" x="1241425" y="5661025"/>
          <p14:tracePt t="83794" x="1250950" y="5670550"/>
          <p14:tracePt t="83811" x="1303338" y="5705475"/>
          <p14:tracePt t="83811" x="1312863" y="5705475"/>
          <p14:tracePt t="83829" x="1357313" y="5705475"/>
          <p14:tracePt t="83844" x="1419225" y="5715000"/>
          <p14:tracePt t="83862" x="1490663" y="5724525"/>
          <p14:tracePt t="83877" x="1571625" y="5724525"/>
          <p14:tracePt t="83895" x="1652588" y="5724525"/>
          <p14:tracePt t="83911" x="1714500" y="5724525"/>
          <p14:tracePt t="83929" x="1751013" y="5724525"/>
          <p14:tracePt t="83946" x="1795463" y="5724525"/>
          <p14:tracePt t="83961" x="1857375" y="5724525"/>
          <p14:tracePt t="83979" x="1893888" y="5724525"/>
          <p14:tracePt t="83995" x="1919288" y="5715000"/>
          <p14:tracePt t="84011" x="1938338" y="5705475"/>
          <p14:tracePt t="84029" x="1965325" y="5697538"/>
          <p14:tracePt t="84045" x="1982788" y="5697538"/>
          <p14:tracePt t="84062" x="2000250" y="5688013"/>
          <p14:tracePt t="84079" x="2009775" y="5688013"/>
          <p14:tracePt t="84095" x="2009775" y="5680075"/>
          <p14:tracePt t="84111" x="2027238" y="5670550"/>
          <p14:tracePt t="84128" x="2036763" y="5670550"/>
          <p14:tracePt t="84145" x="2044700" y="5661025"/>
          <p14:tracePt t="84414" x="0" y="0"/>
        </p14:tracePtLst>
        <p14:tracePtLst>
          <p14:tracePt t="86297" x="1589088" y="5991225"/>
          <p14:tracePt t="86572" x="1589088" y="6000750"/>
          <p14:tracePt t="86579" x="1581150" y="6010275"/>
          <p14:tracePt t="86587" x="1571625" y="6027738"/>
          <p14:tracePt t="86587" x="1562100" y="6027738"/>
          <p14:tracePt t="86599" x="1536700" y="6045200"/>
          <p14:tracePt t="86620" x="1500188" y="6062663"/>
          <p14:tracePt t="86632" x="1490663" y="6081713"/>
          <p14:tracePt t="86647" x="1465263" y="6089650"/>
          <p14:tracePt t="86647" x="1465263" y="6099175"/>
          <p14:tracePt t="86775" x="1465263" y="6108700"/>
          <p14:tracePt t="86787" x="1465263" y="6116638"/>
          <p14:tracePt t="86799" x="1465263" y="6126163"/>
          <p14:tracePt t="86799" x="1465263" y="6143625"/>
          <p14:tracePt t="86812" x="1465263" y="6161088"/>
          <p14:tracePt t="86830" x="1465263" y="6188075"/>
          <p14:tracePt t="86845" x="1473200" y="6215063"/>
          <p14:tracePt t="86861" x="1482725" y="6232525"/>
          <p14:tracePt t="86878" x="1490663" y="6251575"/>
          <p14:tracePt t="86919" x="1500188" y="6251575"/>
          <p14:tracePt t="86932" x="1509713" y="6251575"/>
          <p14:tracePt t="86933" x="1536700" y="6259513"/>
          <p14:tracePt t="86948" x="1581150" y="6259513"/>
          <p14:tracePt t="86962" x="1625600" y="6269038"/>
          <p14:tracePt t="86979" x="1679575" y="6276975"/>
          <p14:tracePt t="86995" x="1704975" y="6276975"/>
          <p14:tracePt t="87012" x="1714500" y="6276975"/>
          <p14:tracePt t="87029" x="1724025" y="6276975"/>
          <p14:tracePt t="87045" x="1731963" y="6276975"/>
          <p14:tracePt t="87062" x="1741488" y="6276975"/>
          <p14:tracePt t="87079" x="1751013" y="6276975"/>
          <p14:tracePt t="87095" x="1758950" y="6276975"/>
          <p14:tracePt t="87183" x="1751013" y="6276975"/>
          <p14:tracePt t="87189" x="1731963" y="6286500"/>
          <p14:tracePt t="87193" x="1714500" y="6296025"/>
          <p14:tracePt t="87193" x="1704975" y="6296025"/>
          <p14:tracePt t="87213" x="1660525" y="6313488"/>
          <p14:tracePt t="87215" x="1608138" y="6330950"/>
          <p14:tracePt t="87230" x="1562100" y="6348413"/>
          <p14:tracePt t="87230" x="1554163" y="6348413"/>
          <p14:tracePt t="87248" x="1517650" y="6367463"/>
          <p14:tracePt t="87280" x="1517650" y="6375400"/>
          <p14:tracePt t="87282" x="1509713" y="6375400"/>
          <p14:tracePt t="87433" x="1517650" y="6375400"/>
          <p14:tracePt t="87438" x="1527175" y="6375400"/>
          <p14:tracePt t="87446" x="1544638" y="6375400"/>
          <p14:tracePt t="87447" x="1608138" y="6375400"/>
          <p14:tracePt t="87463" x="1660525" y="6375400"/>
          <p14:tracePt t="87479" x="1697038" y="6375400"/>
          <p14:tracePt t="87496" x="1731963" y="6375400"/>
          <p14:tracePt t="87513" x="1751013" y="6375400"/>
          <p14:tracePt t="87529" x="1785938" y="6375400"/>
          <p14:tracePt t="87546" x="1812925" y="6375400"/>
          <p14:tracePt t="87546" x="1822450" y="6375400"/>
          <p14:tracePt t="87565" x="1839913" y="6375400"/>
          <p14:tracePt t="87580" x="1847850" y="6375400"/>
          <p14:tracePt t="87596" x="1857375" y="6375400"/>
          <p14:tracePt t="87613" x="1866900" y="6375400"/>
          <p14:tracePt t="87629" x="1874838" y="6375400"/>
          <p14:tracePt t="87671" x="1884363" y="6375400"/>
          <p14:tracePt t="87714" x="1893888" y="6375400"/>
          <p14:tracePt t="87762" x="1901825" y="6375400"/>
          <p14:tracePt t="87774" x="1911350" y="6375400"/>
          <p14:tracePt t="87794" x="1919288" y="6375400"/>
          <p14:tracePt t="87811" x="1928813" y="6375400"/>
          <p14:tracePt t="87830" x="1938338" y="6367463"/>
          <p14:tracePt t="87854" x="1946275" y="6367463"/>
          <p14:tracePt t="87878" x="1946275" y="6357938"/>
          <p14:tracePt t="87886" x="1955800" y="6357938"/>
          <p14:tracePt t="87887" x="1965325" y="6348413"/>
          <p14:tracePt t="87895" x="1973263" y="6340475"/>
          <p14:tracePt t="87912" x="2000250" y="6323013"/>
          <p14:tracePt t="87931" x="2036763" y="6303963"/>
          <p14:tracePt t="87947" x="2054225" y="6286500"/>
          <p14:tracePt t="87963" x="2081213" y="6269038"/>
          <p14:tracePt t="87981" x="2116138" y="6259513"/>
          <p14:tracePt t="87997" x="2143125" y="6242050"/>
          <p14:tracePt t="88014" x="2170113" y="6224588"/>
          <p14:tracePt t="88031" x="2205038" y="6197600"/>
          <p14:tracePt t="88048" x="2224088" y="6180138"/>
          <p14:tracePt t="88063" x="2259013" y="6161088"/>
          <p14:tracePt t="88080" x="2286000" y="6134100"/>
          <p14:tracePt t="88097" x="2303463" y="6116638"/>
          <p14:tracePt t="88114" x="2330450" y="6099175"/>
          <p14:tracePt t="88130" x="2339975" y="6089650"/>
          <p14:tracePt t="88147" x="2357438" y="6081713"/>
          <p14:tracePt t="88163" x="2374900" y="6054725"/>
          <p14:tracePt t="88180" x="2393950" y="6037263"/>
          <p14:tracePt t="88196" x="2419350" y="6018213"/>
          <p14:tracePt t="88214" x="2438400" y="6010275"/>
          <p14:tracePt t="88230" x="2446338" y="5991225"/>
          <p14:tracePt t="88247" x="2465388" y="5983288"/>
          <p14:tracePt t="88279" x="2490788" y="5965825"/>
          <p14:tracePt t="88282" x="2517775" y="5946775"/>
          <p14:tracePt t="88298" x="2571750" y="5919788"/>
          <p14:tracePt t="88298" x="0" y="0"/>
        </p14:tracePtLst>
      </p14:laserTrace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538"/>
            <a:ext cx="8229600" cy="1143000"/>
          </a:xfrm>
        </p:spPr>
        <p:txBody>
          <a:bodyPr/>
          <a:lstStyle/>
          <a:p>
            <a:r>
              <a:rPr lang="en-US" dirty="0" smtClean="0"/>
              <a:t>Zero Order Instrument</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2511087754"/>
              </p:ext>
            </p:extLst>
          </p:nvPr>
        </p:nvGraphicFramePr>
        <p:xfrm>
          <a:off x="830262" y="1227486"/>
          <a:ext cx="7119097" cy="690214"/>
        </p:xfrm>
        <a:graphic>
          <a:graphicData uri="http://schemas.openxmlformats.org/presentationml/2006/ole">
            <mc:AlternateContent xmlns:mc="http://schemas.openxmlformats.org/markup-compatibility/2006">
              <mc:Choice xmlns:v="urn:schemas-microsoft-com:vml" Requires="v">
                <p:oleObj spid="_x0000_s17477" name="Equation" r:id="rId6" imgW="4584700" imgH="444500" progId="Equation.3">
                  <p:embed/>
                </p:oleObj>
              </mc:Choice>
              <mc:Fallback>
                <p:oleObj name="Equation" r:id="rId6" imgW="4584700" imgH="444500" progId="Equation.3">
                  <p:embed/>
                  <p:pic>
                    <p:nvPicPr>
                      <p:cNvPr id="0" name="Object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0262" y="1227486"/>
                        <a:ext cx="7119097" cy="690214"/>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7" name="Group 6"/>
          <p:cNvGrpSpPr/>
          <p:nvPr/>
        </p:nvGrpSpPr>
        <p:grpSpPr>
          <a:xfrm>
            <a:off x="3784600" y="2108200"/>
            <a:ext cx="1181591" cy="635000"/>
            <a:chOff x="3784600" y="2108200"/>
            <a:chExt cx="1181591" cy="635000"/>
          </a:xfrm>
        </p:grpSpPr>
        <p:sp>
          <p:nvSpPr>
            <p:cNvPr id="5" name="Down Arrow 4"/>
            <p:cNvSpPr/>
            <p:nvPr/>
          </p:nvSpPr>
          <p:spPr>
            <a:xfrm>
              <a:off x="3784600" y="2108200"/>
              <a:ext cx="381000" cy="635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127500" y="2120900"/>
              <a:ext cx="838691" cy="461665"/>
            </a:xfrm>
            <a:prstGeom prst="rect">
              <a:avLst/>
            </a:prstGeom>
            <a:noFill/>
          </p:spPr>
          <p:txBody>
            <a:bodyPr wrap="none" rtlCol="0">
              <a:spAutoFit/>
            </a:bodyPr>
            <a:lstStyle/>
            <a:p>
              <a:r>
                <a:rPr lang="en-US" sz="2400" b="1" i="1" dirty="0" smtClean="0">
                  <a:solidFill>
                    <a:srgbClr val="002060"/>
                  </a:solidFill>
                  <a:latin typeface="Times New Roman" pitchFamily="18" charset="0"/>
                  <a:cs typeface="Times New Roman" pitchFamily="18" charset="0"/>
                </a:rPr>
                <a:t>n </a:t>
              </a:r>
              <a:r>
                <a:rPr lang="en-US" sz="2400" b="1" dirty="0" smtClean="0">
                  <a:solidFill>
                    <a:srgbClr val="002060"/>
                  </a:solidFill>
                  <a:latin typeface="Times New Roman" pitchFamily="18" charset="0"/>
                  <a:cs typeface="Times New Roman" pitchFamily="18" charset="0"/>
                </a:rPr>
                <a:t>= 0</a:t>
              </a:r>
              <a:endParaRPr lang="en-US" sz="2400" b="1" dirty="0">
                <a:solidFill>
                  <a:srgbClr val="002060"/>
                </a:solidFill>
                <a:latin typeface="Times New Roman" pitchFamily="18" charset="0"/>
                <a:cs typeface="Times New Roman" pitchFamily="18" charset="0"/>
              </a:endParaRPr>
            </a:p>
          </p:txBody>
        </p:sp>
      </p:grpSp>
      <p:graphicFrame>
        <p:nvGraphicFramePr>
          <p:cNvPr id="8" name="Object 7"/>
          <p:cNvGraphicFramePr>
            <a:graphicFrameLocks noChangeAspect="1"/>
          </p:cNvGraphicFramePr>
          <p:nvPr>
            <p:extLst>
              <p:ext uri="{D42A27DB-BD31-4B8C-83A1-F6EECF244321}">
                <p14:modId xmlns:p14="http://schemas.microsoft.com/office/powerpoint/2010/main" val="3143419312"/>
              </p:ext>
            </p:extLst>
          </p:nvPr>
        </p:nvGraphicFramePr>
        <p:xfrm>
          <a:off x="2763837" y="2806700"/>
          <a:ext cx="2502127" cy="593725"/>
        </p:xfrm>
        <a:graphic>
          <a:graphicData uri="http://schemas.openxmlformats.org/presentationml/2006/ole">
            <mc:AlternateContent xmlns:mc="http://schemas.openxmlformats.org/markup-compatibility/2006">
              <mc:Choice xmlns:v="urn:schemas-microsoft-com:vml" Requires="v">
                <p:oleObj spid="_x0000_s17478" name="Equation" r:id="rId8" imgW="965160" imgH="228600" progId="Equation.3">
                  <p:embed/>
                </p:oleObj>
              </mc:Choice>
              <mc:Fallback>
                <p:oleObj name="Equation" r:id="rId8" imgW="965160" imgH="228600" progId="Equation.3">
                  <p:embed/>
                  <p:pic>
                    <p:nvPicPr>
                      <p:cNvPr id="0" name="Object 3"/>
                      <p:cNvPicPr>
                        <a:picLocks noChangeAspect="1" noChangeArrowheads="1"/>
                      </p:cNvPicPr>
                      <p:nvPr/>
                    </p:nvPicPr>
                    <p:blipFill>
                      <a:blip r:embed="rId9"/>
                      <a:srcRect/>
                      <a:stretch>
                        <a:fillRect/>
                      </a:stretch>
                    </p:blipFill>
                    <p:spPr bwMode="auto">
                      <a:xfrm>
                        <a:off x="2763837" y="2806700"/>
                        <a:ext cx="2502127" cy="593725"/>
                      </a:xfrm>
                      <a:prstGeom prst="rect">
                        <a:avLst/>
                      </a:prstGeom>
                      <a:solidFill>
                        <a:srgbClr val="FFFFCC"/>
                      </a:solidFill>
                      <a:ln w="25400">
                        <a:solidFill>
                          <a:srgbClr val="FF0000"/>
                        </a:solidFill>
                        <a:miter lim="800000"/>
                        <a:headEnd/>
                        <a:tailEnd/>
                      </a:ln>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907523356"/>
              </p:ext>
            </p:extLst>
          </p:nvPr>
        </p:nvGraphicFramePr>
        <p:xfrm>
          <a:off x="2592009" y="3890962"/>
          <a:ext cx="3224592" cy="998537"/>
        </p:xfrm>
        <a:graphic>
          <a:graphicData uri="http://schemas.openxmlformats.org/presentationml/2006/ole">
            <mc:AlternateContent xmlns:mc="http://schemas.openxmlformats.org/markup-compatibility/2006">
              <mc:Choice xmlns:v="urn:schemas-microsoft-com:vml" Requires="v">
                <p:oleObj spid="_x0000_s17479" name="Equation" r:id="rId10" imgW="1396800" imgH="431640" progId="Equation.3">
                  <p:embed/>
                </p:oleObj>
              </mc:Choice>
              <mc:Fallback>
                <p:oleObj name="Equation" r:id="rId10" imgW="1396800" imgH="431640" progId="Equation.3">
                  <p:embed/>
                  <p:pic>
                    <p:nvPicPr>
                      <p:cNvPr id="0" name="Object 7"/>
                      <p:cNvPicPr>
                        <a:picLocks noChangeAspect="1" noChangeArrowheads="1"/>
                      </p:cNvPicPr>
                      <p:nvPr/>
                    </p:nvPicPr>
                    <p:blipFill>
                      <a:blip r:embed="rId11"/>
                      <a:srcRect/>
                      <a:stretch>
                        <a:fillRect/>
                      </a:stretch>
                    </p:blipFill>
                    <p:spPr bwMode="auto">
                      <a:xfrm>
                        <a:off x="2592009" y="3890962"/>
                        <a:ext cx="3224592" cy="998537"/>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16" name="Group 15"/>
          <p:cNvGrpSpPr/>
          <p:nvPr/>
        </p:nvGrpSpPr>
        <p:grpSpPr>
          <a:xfrm>
            <a:off x="5067300" y="3581400"/>
            <a:ext cx="3701580" cy="558800"/>
            <a:chOff x="4648200" y="3009900"/>
            <a:chExt cx="3701580" cy="558800"/>
          </a:xfrm>
        </p:grpSpPr>
        <p:grpSp>
          <p:nvGrpSpPr>
            <p:cNvPr id="14" name="Group 13"/>
            <p:cNvGrpSpPr/>
            <p:nvPr/>
          </p:nvGrpSpPr>
          <p:grpSpPr>
            <a:xfrm>
              <a:off x="4648200" y="3225800"/>
              <a:ext cx="1333500" cy="342900"/>
              <a:chOff x="4648200" y="3225800"/>
              <a:chExt cx="1333500" cy="342900"/>
            </a:xfrm>
          </p:grpSpPr>
          <p:cxnSp>
            <p:nvCxnSpPr>
              <p:cNvPr id="11" name="Straight Arrow Connector 10"/>
              <p:cNvCxnSpPr/>
              <p:nvPr/>
            </p:nvCxnSpPr>
            <p:spPr>
              <a:xfrm>
                <a:off x="4648200" y="3238500"/>
                <a:ext cx="0" cy="330200"/>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4648200" y="3225800"/>
                <a:ext cx="1333500"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5" name="TextBox 14"/>
            <p:cNvSpPr txBox="1"/>
            <p:nvPr/>
          </p:nvSpPr>
          <p:spPr>
            <a:xfrm>
              <a:off x="5969000" y="3009900"/>
              <a:ext cx="2380780" cy="461665"/>
            </a:xfrm>
            <a:prstGeom prst="rect">
              <a:avLst/>
            </a:prstGeom>
            <a:noFill/>
          </p:spPr>
          <p:txBody>
            <a:bodyPr wrap="none" rtlCol="0">
              <a:spAutoFit/>
            </a:bodyPr>
            <a:lstStyle/>
            <a:p>
              <a:r>
                <a:rPr lang="en-US" sz="2400" b="1" dirty="0" smtClean="0">
                  <a:solidFill>
                    <a:srgbClr val="002060"/>
                  </a:solidFill>
                  <a:latin typeface="Times New Roman" pitchFamily="18" charset="0"/>
                  <a:cs typeface="Times New Roman" pitchFamily="18" charset="0"/>
                </a:rPr>
                <a:t>Static Sensitivity</a:t>
              </a:r>
              <a:endParaRPr lang="en-US" sz="2400" b="1" dirty="0">
                <a:solidFill>
                  <a:srgbClr val="002060"/>
                </a:solidFill>
                <a:latin typeface="Times New Roman" pitchFamily="18" charset="0"/>
                <a:cs typeface="Times New Roman" pitchFamily="18" charset="0"/>
              </a:endParaRPr>
            </a:p>
          </p:txBody>
        </p:sp>
      </p:grpSp>
      <p:grpSp>
        <p:nvGrpSpPr>
          <p:cNvPr id="18" name="Group 17"/>
          <p:cNvGrpSpPr/>
          <p:nvPr/>
        </p:nvGrpSpPr>
        <p:grpSpPr>
          <a:xfrm>
            <a:off x="3149600" y="4965700"/>
            <a:ext cx="3143248" cy="635000"/>
            <a:chOff x="3784600" y="2108200"/>
            <a:chExt cx="3143248" cy="635000"/>
          </a:xfrm>
        </p:grpSpPr>
        <p:sp>
          <p:nvSpPr>
            <p:cNvPr id="19" name="TextBox 18"/>
            <p:cNvSpPr txBox="1"/>
            <p:nvPr/>
          </p:nvSpPr>
          <p:spPr>
            <a:xfrm>
              <a:off x="4216400" y="2133600"/>
              <a:ext cx="2711448" cy="461665"/>
            </a:xfrm>
            <a:prstGeom prst="rect">
              <a:avLst/>
            </a:prstGeom>
            <a:noFill/>
          </p:spPr>
          <p:txBody>
            <a:bodyPr wrap="none" rtlCol="0">
              <a:spAutoFit/>
            </a:bodyPr>
            <a:lstStyle/>
            <a:p>
              <a:r>
                <a:rPr lang="en-US" sz="2400" b="1" dirty="0" smtClean="0">
                  <a:solidFill>
                    <a:srgbClr val="002060"/>
                  </a:solidFill>
                  <a:latin typeface="Times New Roman" pitchFamily="18" charset="0"/>
                  <a:cs typeface="Times New Roman" pitchFamily="18" charset="0"/>
                </a:rPr>
                <a:t>Laplace Transform</a:t>
              </a:r>
              <a:endParaRPr lang="en-US" sz="2400" b="1" dirty="0">
                <a:solidFill>
                  <a:srgbClr val="002060"/>
                </a:solidFill>
                <a:latin typeface="Times New Roman" pitchFamily="18" charset="0"/>
                <a:cs typeface="Times New Roman" pitchFamily="18" charset="0"/>
              </a:endParaRPr>
            </a:p>
          </p:txBody>
        </p:sp>
        <p:sp>
          <p:nvSpPr>
            <p:cNvPr id="20" name="Down Arrow 19"/>
            <p:cNvSpPr/>
            <p:nvPr/>
          </p:nvSpPr>
          <p:spPr>
            <a:xfrm>
              <a:off x="3784600" y="2108200"/>
              <a:ext cx="381000" cy="635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0" y="5618163"/>
            <a:ext cx="5322888" cy="998537"/>
            <a:chOff x="-25400" y="3852863"/>
            <a:chExt cx="5322888" cy="998537"/>
          </a:xfrm>
        </p:grpSpPr>
        <p:graphicFrame>
          <p:nvGraphicFramePr>
            <p:cNvPr id="22" name="Object 21"/>
            <p:cNvGraphicFramePr>
              <a:graphicFrameLocks noChangeAspect="1"/>
            </p:cNvGraphicFramePr>
            <p:nvPr>
              <p:extLst>
                <p:ext uri="{D42A27DB-BD31-4B8C-83A1-F6EECF244321}">
                  <p14:modId xmlns:p14="http://schemas.microsoft.com/office/powerpoint/2010/main" val="2583384874"/>
                </p:ext>
              </p:extLst>
            </p:nvPr>
          </p:nvGraphicFramePr>
          <p:xfrm>
            <a:off x="2806700" y="3852863"/>
            <a:ext cx="2490788" cy="998537"/>
          </p:xfrm>
          <a:graphic>
            <a:graphicData uri="http://schemas.openxmlformats.org/presentationml/2006/ole">
              <mc:AlternateContent xmlns:mc="http://schemas.openxmlformats.org/markup-compatibility/2006">
                <mc:Choice xmlns:v="urn:schemas-microsoft-com:vml" Requires="v">
                  <p:oleObj spid="_x0000_s17480" name="Equation" r:id="rId12" imgW="1079280" imgH="431640" progId="Equation.3">
                    <p:embed/>
                  </p:oleObj>
                </mc:Choice>
                <mc:Fallback>
                  <p:oleObj name="Equation" r:id="rId12" imgW="1079280" imgH="431640" progId="Equation.3">
                    <p:embed/>
                    <p:pic>
                      <p:nvPicPr>
                        <p:cNvPr id="0" name=""/>
                        <p:cNvPicPr>
                          <a:picLocks noChangeAspect="1" noChangeArrowheads="1"/>
                        </p:cNvPicPr>
                        <p:nvPr/>
                      </p:nvPicPr>
                      <p:blipFill>
                        <a:blip r:embed="rId13"/>
                        <a:srcRect/>
                        <a:stretch>
                          <a:fillRect/>
                        </a:stretch>
                      </p:blipFill>
                      <p:spPr bwMode="auto">
                        <a:xfrm>
                          <a:off x="2806700" y="3852863"/>
                          <a:ext cx="2490788" cy="998537"/>
                        </a:xfrm>
                        <a:prstGeom prst="rect">
                          <a:avLst/>
                        </a:prstGeom>
                        <a:solidFill>
                          <a:srgbClr val="FFFFCC"/>
                        </a:solidFill>
                        <a:ln w="25400">
                          <a:solidFill>
                            <a:srgbClr val="FF0000"/>
                          </a:solidFill>
                          <a:miter lim="800000"/>
                          <a:headEnd/>
                          <a:tailEnd/>
                        </a:ln>
                      </p:spPr>
                    </p:pic>
                  </p:oleObj>
                </mc:Fallback>
              </mc:AlternateContent>
            </a:graphicData>
          </a:graphic>
        </p:graphicFrame>
        <p:sp>
          <p:nvSpPr>
            <p:cNvPr id="23" name="TextBox 22"/>
            <p:cNvSpPr txBox="1"/>
            <p:nvPr/>
          </p:nvSpPr>
          <p:spPr>
            <a:xfrm>
              <a:off x="-25400" y="4191000"/>
              <a:ext cx="2575192" cy="461665"/>
            </a:xfrm>
            <a:prstGeom prst="rect">
              <a:avLst/>
            </a:prstGeom>
            <a:noFill/>
          </p:spPr>
          <p:txBody>
            <a:bodyPr wrap="none" rtlCol="0">
              <a:spAutoFit/>
            </a:bodyPr>
            <a:lstStyle/>
            <a:p>
              <a:r>
                <a:rPr lang="en-US" sz="2400" b="1" dirty="0" smtClean="0">
                  <a:solidFill>
                    <a:srgbClr val="002060"/>
                  </a:solidFill>
                  <a:latin typeface="Times New Roman" pitchFamily="18" charset="0"/>
                  <a:cs typeface="Times New Roman" pitchFamily="18" charset="0"/>
                </a:rPr>
                <a:t>Transfer Function</a:t>
              </a:r>
              <a:endParaRPr lang="en-US" sz="2400" b="1" dirty="0">
                <a:solidFill>
                  <a:srgbClr val="002060"/>
                </a:solidFill>
                <a:latin typeface="Times New Roman" pitchFamily="18" charset="0"/>
                <a:cs typeface="Times New Roman" pitchFamily="18" charset="0"/>
              </a:endParaRPr>
            </a:p>
          </p:txBody>
        </p:sp>
      </p:grpSp>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4262376172"/>
      </p:ext>
    </p:extLst>
  </p:cSld>
  <p:clrMapOvr>
    <a:masterClrMapping/>
  </p:clrMapOvr>
  <mc:AlternateContent xmlns:mc="http://schemas.openxmlformats.org/markup-compatibility/2006">
    <mc:Choice xmlns:p14="http://schemas.microsoft.com/office/powerpoint/2010/main" Requires="p14">
      <p:transition spd="slow" p14:dur="2000" advTm="94549"/>
    </mc:Choice>
    <mc:Fallback>
      <p:transition spd="slow" advTm="945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38798" x="7161213" y="1285875"/>
          <p14:tracePt t="39014" x="7134225" y="1285875"/>
          <p14:tracePt t="39019" x="7108825" y="1285875"/>
          <p14:tracePt t="39021" x="7027863" y="1322388"/>
          <p14:tracePt t="39029" x="6670675" y="1411288"/>
          <p14:tracePt t="39047" x="6348413" y="1527175"/>
          <p14:tracePt t="39063" x="6089650" y="1616075"/>
          <p14:tracePt t="39081" x="5946775" y="1660525"/>
          <p14:tracePt t="39097" x="5894388" y="1687513"/>
          <p14:tracePt t="39097" x="5884863" y="1687513"/>
          <p14:tracePt t="39115" x="5875338" y="1687513"/>
          <p14:tracePt t="39230" x="5867400" y="1697038"/>
          <p14:tracePt t="39231" x="5867400" y="1704975"/>
          <p14:tracePt t="39246" x="5830888" y="1724025"/>
          <p14:tracePt t="39246" x="5795963" y="1731963"/>
          <p14:tracePt t="39263" x="5768975" y="1768475"/>
          <p14:tracePt t="39281" x="5732463" y="1768475"/>
          <p14:tracePt t="39296" x="5715000" y="1768475"/>
          <p14:tracePt t="39394" x="5732463" y="1768475"/>
          <p14:tracePt t="39402" x="5759450" y="1768475"/>
          <p14:tracePt t="39403" x="5813425" y="1731963"/>
          <p14:tracePt t="39415" x="5911850" y="1704975"/>
          <p14:tracePt t="39431" x="6027738" y="1670050"/>
          <p14:tracePt t="39447" x="6081713" y="1652588"/>
          <p14:tracePt t="39464" x="6089650" y="1652588"/>
          <p14:tracePt t="39562" x="6108700" y="1652588"/>
          <p14:tracePt t="39574" x="6126163" y="1633538"/>
          <p14:tracePt t="39576" x="6143625" y="1633538"/>
          <p14:tracePt t="39582" x="6188075" y="1598613"/>
          <p14:tracePt t="39582" x="6197600" y="1589088"/>
          <p14:tracePt t="39598" x="6242050" y="1571625"/>
          <p14:tracePt t="39613" x="6251575" y="1571625"/>
          <p14:tracePt t="39761" x="6232525" y="1571625"/>
          <p14:tracePt t="39762" x="6197600" y="1571625"/>
          <p14:tracePt t="39780" x="6143625" y="1571625"/>
          <p14:tracePt t="39782" x="6027738" y="1581150"/>
          <p14:tracePt t="39782" x="6018213" y="1581150"/>
          <p14:tracePt t="39799" x="5938838" y="1581150"/>
          <p14:tracePt t="39814" x="5857875" y="1581150"/>
          <p14:tracePt t="39830" x="5768975" y="1581150"/>
          <p14:tracePt t="39848" x="5715000" y="1581150"/>
          <p14:tracePt t="39864" x="5670550" y="1581150"/>
          <p14:tracePt t="39882" x="5653088" y="1581150"/>
          <p14:tracePt t="39897" x="5634038" y="1581150"/>
          <p14:tracePt t="39915" x="5626100" y="1581150"/>
          <p14:tracePt t="39930" x="5589588" y="1581150"/>
          <p14:tracePt t="39948" x="5572125" y="1581150"/>
          <p14:tracePt t="39964" x="5554663" y="1581150"/>
          <p14:tracePt t="40020" x="5545138" y="1581150"/>
          <p14:tracePt t="40041" x="5527675" y="1581150"/>
          <p14:tracePt t="40047" x="5473700" y="1581150"/>
          <p14:tracePt t="40048" x="5384800" y="1581150"/>
          <p14:tracePt t="40064" x="5295900" y="1581150"/>
          <p14:tracePt t="40064" x="5276850" y="1581150"/>
          <p14:tracePt t="40082" x="5180013" y="1581150"/>
          <p14:tracePt t="40098" x="5133975" y="1581150"/>
          <p14:tracePt t="40114" x="5081588" y="1581150"/>
          <p14:tracePt t="40131" x="5027613" y="1581150"/>
          <p14:tracePt t="40148" x="5000625" y="1571625"/>
          <p14:tracePt t="40233" x="4991100" y="1571625"/>
          <p14:tracePt t="40239" x="4973638" y="1571625"/>
          <p14:tracePt t="40247" x="4938713" y="1581150"/>
          <p14:tracePt t="40250" x="4902200" y="1608138"/>
          <p14:tracePt t="40265" x="4822825" y="1608138"/>
          <p14:tracePt t="40282" x="4768850" y="1625600"/>
          <p14:tracePt t="40298" x="4741863" y="1633538"/>
          <p14:tracePt t="40314" x="4714875" y="1643063"/>
          <p14:tracePt t="40332" x="4687888" y="1652588"/>
          <p14:tracePt t="40348" x="4633913" y="1652588"/>
          <p14:tracePt t="40365" x="4554538" y="1652588"/>
          <p14:tracePt t="40381" x="4429125" y="1652588"/>
          <p14:tracePt t="40398" x="4330700" y="1652588"/>
          <p14:tracePt t="40416" x="4251325" y="1652588"/>
          <p14:tracePt t="40432" x="4160838" y="1652588"/>
          <p14:tracePt t="40448" x="4044950" y="1652588"/>
          <p14:tracePt t="40464" x="3929063" y="1652588"/>
          <p14:tracePt t="40481" x="3803650" y="1652588"/>
          <p14:tracePt t="40499" x="3705225" y="1652588"/>
          <p14:tracePt t="40514" x="3571875" y="1652588"/>
          <p14:tracePt t="40532" x="3429000" y="1652588"/>
          <p14:tracePt t="40548" x="3251200" y="1652588"/>
          <p14:tracePt t="40564" x="3044825" y="1633538"/>
          <p14:tracePt t="40581" x="2919413" y="1589088"/>
          <p14:tracePt t="40597" x="2741613" y="1581150"/>
          <p14:tracePt t="40614" x="2581275" y="1544638"/>
          <p14:tracePt t="40632" x="2438400" y="1517650"/>
          <p14:tracePt t="40648" x="2303463" y="1490663"/>
          <p14:tracePt t="40664" x="2187575" y="1490663"/>
          <p14:tracePt t="40682" x="2108200" y="1490663"/>
          <p14:tracePt t="40699" x="2044700" y="1490663"/>
          <p14:tracePt t="40714" x="1982788" y="1490663"/>
          <p14:tracePt t="40731" x="1938338" y="1490663"/>
          <p14:tracePt t="40747" x="1919288" y="1490663"/>
          <p14:tracePt t="40798" x="1911350" y="1490663"/>
          <p14:tracePt t="40812" x="1901825" y="1490663"/>
          <p14:tracePt t="40825" x="1857375" y="1490663"/>
          <p14:tracePt t="40826" x="1839913" y="1490663"/>
          <p14:tracePt t="40833" x="1768475" y="1490663"/>
          <p14:tracePt t="40849" x="1741488" y="1527175"/>
          <p14:tracePt t="40849" x="1724025" y="1527175"/>
          <p14:tracePt t="40865" x="1670050" y="1527175"/>
          <p14:tracePt t="40881" x="1643063" y="1536700"/>
          <p14:tracePt t="40898" x="1581150" y="1554163"/>
          <p14:tracePt t="40936" x="1571625" y="1554163"/>
          <p14:tracePt t="40938" x="1536700" y="1589088"/>
          <p14:tracePt t="40947" x="1509713" y="1616075"/>
          <p14:tracePt t="40965" x="1482725" y="1633538"/>
          <p14:tracePt t="41061" x="1465263" y="1633538"/>
          <p14:tracePt t="41070" x="1446213" y="1652588"/>
          <p14:tracePt t="41073" x="1419225" y="1652588"/>
          <p14:tracePt t="41085" x="1384300" y="1670050"/>
          <p14:tracePt t="41098" x="1330325" y="1679575"/>
          <p14:tracePt t="41115" x="1322388" y="1679575"/>
          <p14:tracePt t="41131" x="1303338" y="1679575"/>
          <p14:tracePt t="41147" x="1285875" y="1679575"/>
          <p14:tracePt t="41192" x="1268413" y="1679575"/>
          <p14:tracePt t="41252" x="1258888" y="1679575"/>
          <p14:tracePt t="41263" x="1241425" y="1679575"/>
          <p14:tracePt t="41276" x="1223963" y="1679575"/>
          <p14:tracePt t="41284" x="1214438" y="1679575"/>
          <p14:tracePt t="41287" x="1187450" y="1679575"/>
          <p14:tracePt t="41298" x="1160463" y="1679575"/>
          <p14:tracePt t="41314" x="1143000" y="1697038"/>
          <p14:tracePt t="41367" x="1125538" y="1697038"/>
          <p14:tracePt t="41539" x="1133475" y="1697038"/>
          <p14:tracePt t="41543" x="1268413" y="1731963"/>
          <p14:tracePt t="41545" x="1562100" y="1803400"/>
          <p14:tracePt t="41553" x="2330450" y="1911350"/>
          <p14:tracePt t="41566" x="3625850" y="2160588"/>
          <p14:tracePt t="41566" x="3741738" y="2179638"/>
          <p14:tracePt t="41584" x="4786313" y="2312988"/>
          <p14:tracePt t="41598" x="5411788" y="2384425"/>
          <p14:tracePt t="41614" x="5822950" y="2384425"/>
          <p14:tracePt t="41632" x="6027738" y="2384425"/>
          <p14:tracePt t="41648" x="6197600" y="2384425"/>
          <p14:tracePt t="41648" x="6224588" y="2384425"/>
          <p14:tracePt t="41665" x="6340475" y="2384425"/>
          <p14:tracePt t="41681" x="6518275" y="2384425"/>
          <p14:tracePt t="41699" x="6653213" y="2384425"/>
          <p14:tracePt t="41715" x="6804025" y="2339975"/>
          <p14:tracePt t="41731" x="6919913" y="2303463"/>
          <p14:tracePt t="41748" x="7027863" y="2251075"/>
          <p14:tracePt t="41765" x="7126288" y="2197100"/>
          <p14:tracePt t="41782" x="7251700" y="2152650"/>
          <p14:tracePt t="41798" x="7412038" y="2116138"/>
          <p14:tracePt t="41816" x="7608888" y="2071688"/>
          <p14:tracePt t="41832" x="7823200" y="2044700"/>
          <p14:tracePt t="41848" x="8010525" y="2000250"/>
          <p14:tracePt t="41866" x="8153400" y="1928813"/>
          <p14:tracePt t="41883" x="8286750" y="1830388"/>
          <p14:tracePt t="41898" x="8286750" y="1803400"/>
          <p14:tracePt t="42078" x="8286750" y="1785938"/>
          <p14:tracePt t="42091" x="8286750" y="1768475"/>
          <p14:tracePt t="42092" x="8286750" y="1758950"/>
          <p14:tracePt t="42092" x="8286750" y="1741488"/>
          <p14:tracePt t="42103" x="8286750" y="1704975"/>
          <p14:tracePt t="42115" x="8286750" y="1670050"/>
          <p14:tracePt t="42132" x="8286750" y="1625600"/>
          <p14:tracePt t="42149" x="8286750" y="1608138"/>
          <p14:tracePt t="42182" x="8286750" y="1589088"/>
          <p14:tracePt t="42207" x="8286750" y="1571625"/>
          <p14:tracePt t="42262" x="8269288" y="1544638"/>
          <p14:tracePt t="42265" x="8215313" y="1500188"/>
          <p14:tracePt t="42281" x="8116888" y="1446213"/>
          <p14:tracePt t="42283" x="7966075" y="1366838"/>
          <p14:tracePt t="42299" x="7804150" y="1285875"/>
          <p14:tracePt t="42316" x="7661275" y="1204913"/>
          <p14:tracePt t="42332" x="7554913" y="1169988"/>
          <p14:tracePt t="42349" x="7446963" y="1089025"/>
          <p14:tracePt t="42365" x="7232650" y="982663"/>
          <p14:tracePt t="42383" x="7108825" y="928688"/>
          <p14:tracePt t="42400" x="6973888" y="874713"/>
          <p14:tracePt t="42414" x="6884988" y="822325"/>
          <p14:tracePt t="42431" x="6759575" y="776288"/>
          <p14:tracePt t="42448" x="6688138" y="758825"/>
          <p14:tracePt t="42465" x="6643688" y="750888"/>
          <p14:tracePt t="42483" x="6599238" y="731838"/>
          <p14:tracePt t="42499" x="6554788" y="731838"/>
          <p14:tracePt t="42516" x="6518275" y="731838"/>
          <p14:tracePt t="42531" x="6465888" y="731838"/>
          <p14:tracePt t="42548" x="6419850" y="741363"/>
          <p14:tracePt t="42565" x="6340475" y="750888"/>
          <p14:tracePt t="42582" x="6269038" y="803275"/>
          <p14:tracePt t="42599" x="6197600" y="839788"/>
          <p14:tracePt t="42615" x="6116638" y="911225"/>
          <p14:tracePt t="42632" x="6037263" y="973138"/>
          <p14:tracePt t="42649" x="5973763" y="1027113"/>
          <p14:tracePt t="42666" x="5902325" y="1098550"/>
          <p14:tracePt t="42682" x="5840413" y="1169988"/>
          <p14:tracePt t="42699" x="5803900" y="1231900"/>
          <p14:tracePt t="42715" x="5768975" y="1295400"/>
          <p14:tracePt t="42733" x="5741988" y="1339850"/>
          <p14:tracePt t="42748" x="5715000" y="1384300"/>
          <p14:tracePt t="42765" x="5705475" y="1438275"/>
          <p14:tracePt t="42782" x="5697538" y="1482725"/>
          <p14:tracePt t="42782" x="5697538" y="1490663"/>
          <p14:tracePt t="42800" x="5680075" y="1554163"/>
          <p14:tracePt t="42816" x="5680075" y="1598613"/>
          <p14:tracePt t="42832" x="5643563" y="1751013"/>
          <p14:tracePt t="42848" x="5643563" y="1795463"/>
          <p14:tracePt t="42865" x="5643563" y="1812925"/>
          <p14:tracePt t="42883" x="5643563" y="1839913"/>
          <p14:tracePt t="42898" x="5643563" y="1866900"/>
          <p14:tracePt t="42915" x="5643563" y="1884363"/>
          <p14:tracePt t="42932" x="5653088" y="1911350"/>
          <p14:tracePt t="42948" x="5705475" y="1955800"/>
          <p14:tracePt t="42965" x="5768975" y="2000250"/>
          <p14:tracePt t="42982" x="5884863" y="2081213"/>
          <p14:tracePt t="42999" x="5919788" y="2116138"/>
          <p14:tracePt t="43015" x="5938838" y="2133600"/>
          <p14:tracePt t="43031" x="5991225" y="2160588"/>
          <p14:tracePt t="43050" x="6072188" y="2197100"/>
          <p14:tracePt t="43066" x="6108700" y="2205038"/>
          <p14:tracePt t="43082" x="6153150" y="2205038"/>
          <p14:tracePt t="43098" x="6180138" y="2205038"/>
          <p14:tracePt t="43116" x="6224588" y="2205038"/>
          <p14:tracePt t="43132" x="6259513" y="2205038"/>
          <p14:tracePt t="43148" x="6330950" y="2224088"/>
          <p14:tracePt t="43166" x="6367463" y="2241550"/>
          <p14:tracePt t="43182" x="6411913" y="2259013"/>
          <p14:tracePt t="43182" x="6419850" y="2259013"/>
          <p14:tracePt t="43199" x="6465888" y="2295525"/>
          <p14:tracePt t="43215" x="6527800" y="2312988"/>
          <p14:tracePt t="43232" x="6599238" y="2322513"/>
          <p14:tracePt t="43250" x="6680200" y="2339975"/>
          <p14:tracePt t="43265" x="6751638" y="2339975"/>
          <p14:tracePt t="43282" x="6840538" y="2339975"/>
          <p14:tracePt t="43299" x="6965950" y="2339975"/>
          <p14:tracePt t="43315" x="7081838" y="2339975"/>
          <p14:tracePt t="43332" x="7188200" y="2339975"/>
          <p14:tracePt t="43349" x="7286625" y="2339975"/>
          <p14:tracePt t="43366" x="7367588" y="2339975"/>
          <p14:tracePt t="43366" x="7375525" y="2339975"/>
          <p14:tracePt t="43384" x="7446963" y="2322513"/>
          <p14:tracePt t="43400" x="7518400" y="2303463"/>
          <p14:tracePt t="43416" x="7572375" y="2295525"/>
          <p14:tracePt t="43433" x="7608888" y="2286000"/>
          <p14:tracePt t="43449" x="7661275" y="2276475"/>
          <p14:tracePt t="43465" x="7724775" y="2259013"/>
          <p14:tracePt t="43483" x="7786688" y="2232025"/>
          <p14:tracePt t="43499" x="7840663" y="2197100"/>
          <p14:tracePt t="43515" x="7929563" y="2160588"/>
          <p14:tracePt t="43533" x="7974013" y="2125663"/>
          <p14:tracePt t="43549" x="8018463" y="2098675"/>
          <p14:tracePt t="43549" x="8018463" y="2081213"/>
          <p14:tracePt t="43567" x="8089900" y="2036763"/>
          <p14:tracePt t="43582" x="8153400" y="1965325"/>
          <p14:tracePt t="43600" x="8188325" y="1919288"/>
          <p14:tracePt t="43616" x="8215313" y="1866900"/>
          <p14:tracePt t="43633" x="8259763" y="1803400"/>
          <p14:tracePt t="43650" x="8277225" y="1751013"/>
          <p14:tracePt t="43665" x="8286750" y="1687513"/>
          <p14:tracePt t="43683" x="8286750" y="1652588"/>
          <p14:tracePt t="43699" x="8286750" y="1633538"/>
          <p14:tracePt t="43716" x="8286750" y="1625600"/>
          <p14:tracePt t="43733" x="8251825" y="1589088"/>
          <p14:tracePt t="43749" x="8197850" y="1536700"/>
          <p14:tracePt t="43766" x="8153400" y="1527175"/>
          <p14:tracePt t="43782" x="7920038" y="1438275"/>
          <p14:tracePt t="43799" x="7616825" y="1322388"/>
          <p14:tracePt t="43817" x="7491413" y="1295400"/>
          <p14:tracePt t="43832" x="7439025" y="1268413"/>
          <p14:tracePt t="43849" x="7385050" y="1250950"/>
          <p14:tracePt t="44021" x="7367588" y="1250950"/>
          <p14:tracePt t="44053" x="7358063" y="1250950"/>
          <p14:tracePt t="44056" x="7348538" y="1250950"/>
          <p14:tracePt t="44077" x="7331075" y="1250950"/>
          <p14:tracePt t="44112" x="7323138" y="1250950"/>
          <p14:tracePt t="44135" x="7304088" y="1258888"/>
          <p14:tracePt t="44139" x="7259638" y="1295400"/>
          <p14:tracePt t="44140" x="7224713" y="1330325"/>
          <p14:tracePt t="44151" x="7153275" y="1374775"/>
          <p14:tracePt t="44151" x="7143750" y="1374775"/>
          <p14:tracePt t="44166" x="7062788" y="1401763"/>
          <p14:tracePt t="44183" x="6956425" y="1438275"/>
          <p14:tracePt t="44199" x="6840538" y="1455738"/>
          <p14:tracePt t="44216" x="6786563" y="1455738"/>
          <p14:tracePt t="44233" x="6751638" y="1455738"/>
          <p14:tracePt t="44249" x="6705600" y="1473200"/>
          <p14:tracePt t="44266" x="6688138" y="1473200"/>
          <p14:tracePt t="44282" x="6643688" y="1482725"/>
          <p14:tracePt t="44300" x="6599238" y="1482725"/>
          <p14:tracePt t="44316" x="6518275" y="1509713"/>
          <p14:tracePt t="44333" x="6465888" y="1509713"/>
          <p14:tracePt t="44349" x="6438900" y="1527175"/>
          <p14:tracePt t="44366" x="6402388" y="1527175"/>
          <p14:tracePt t="44384" x="6402388" y="1544638"/>
          <p14:tracePt t="44456" x="6384925" y="1562100"/>
          <p14:tracePt t="44480" x="6367463" y="1581150"/>
          <p14:tracePt t="44492" x="6348413" y="1589088"/>
          <p14:tracePt t="44500" x="6340475" y="1608138"/>
          <p14:tracePt t="44516" x="6323013" y="1625600"/>
          <p14:tracePt t="44532" x="6323013" y="1643063"/>
          <p14:tracePt t="44534" x="6323013" y="1660525"/>
          <p14:tracePt t="44549" x="6303963" y="1679575"/>
          <p14:tracePt t="44566" x="6303963" y="1704975"/>
          <p14:tracePt t="44566" x="6303963" y="1714500"/>
          <p14:tracePt t="44584" x="6303963" y="1741488"/>
          <p14:tracePt t="44599" x="6303963" y="1768475"/>
          <p14:tracePt t="44616" x="6303963" y="1795463"/>
          <p14:tracePt t="44633" x="6313488" y="1830388"/>
          <p14:tracePt t="44650" x="6330950" y="1866900"/>
          <p14:tracePt t="44666" x="6340475" y="1884363"/>
          <p14:tracePt t="44682" x="6375400" y="1911350"/>
          <p14:tracePt t="44700" x="6456363" y="1946275"/>
          <p14:tracePt t="44716" x="6537325" y="2009775"/>
          <p14:tracePt t="44732" x="6608763" y="2054225"/>
          <p14:tracePt t="44750" x="6688138" y="2098675"/>
          <p14:tracePt t="44766" x="6742113" y="2125663"/>
          <p14:tracePt t="44766" x="6751638" y="2125663"/>
          <p14:tracePt t="44783" x="6823075" y="2143125"/>
          <p14:tracePt t="44800" x="6946900" y="2170113"/>
          <p14:tracePt t="44816" x="7018338" y="2179638"/>
          <p14:tracePt t="44833" x="7089775" y="2179638"/>
          <p14:tracePt t="44849" x="7153275" y="2197100"/>
          <p14:tracePt t="44866" x="7180263" y="2214563"/>
          <p14:tracePt t="44884" x="7232650" y="2214563"/>
          <p14:tracePt t="44900" x="7296150" y="2214563"/>
          <p14:tracePt t="44916" x="7340600" y="2214563"/>
          <p14:tracePt t="44933" x="7385050" y="2214563"/>
          <p14:tracePt t="44950" x="7466013" y="2214563"/>
          <p14:tracePt t="44966" x="7554913" y="2214563"/>
          <p14:tracePt t="44984" x="7616825" y="2214563"/>
          <p14:tracePt t="44999" x="7680325" y="2214563"/>
          <p14:tracePt t="45017" x="7742238" y="2214563"/>
          <p14:tracePt t="45033" x="7796213" y="2214563"/>
          <p14:tracePt t="45049" x="7875588" y="2214563"/>
          <p14:tracePt t="45066" x="7929563" y="2197100"/>
          <p14:tracePt t="45083" x="8001000" y="2179638"/>
          <p14:tracePt t="45083" x="8010525" y="2170113"/>
          <p14:tracePt t="45101" x="8072438" y="2143125"/>
          <p14:tracePt t="45117" x="8116888" y="2108200"/>
          <p14:tracePt t="45133" x="8180388" y="2081213"/>
          <p14:tracePt t="45150" x="8242300" y="2044700"/>
          <p14:tracePt t="45166" x="8286750" y="2000250"/>
          <p14:tracePt t="45183" x="8340725" y="1965325"/>
          <p14:tracePt t="45200" x="8358188" y="1946275"/>
          <p14:tracePt t="45217" x="8375650" y="1911350"/>
          <p14:tracePt t="45233" x="8394700" y="1893888"/>
          <p14:tracePt t="45249" x="8394700" y="1866900"/>
          <p14:tracePt t="45311" x="8394700" y="1857375"/>
          <p14:tracePt t="45313" x="8394700" y="1847850"/>
          <p14:tracePt t="45334" x="8394700" y="1830388"/>
          <p14:tracePt t="45358" x="8394700" y="1812925"/>
          <p14:tracePt t="45379" x="8394700" y="1803400"/>
          <p14:tracePt t="45403" x="8394700" y="1785938"/>
          <p14:tracePt t="45426" x="8394700" y="1776413"/>
          <p14:tracePt t="45433" x="8394700" y="1768475"/>
          <p14:tracePt t="45475" x="8394700" y="1758950"/>
          <p14:tracePt t="45477" x="8394700" y="1751013"/>
          <p14:tracePt t="45519" x="8385175" y="1731963"/>
          <p14:tracePt t="45542" x="8375650" y="1724025"/>
          <p14:tracePt t="45542" x="8367713" y="1724025"/>
          <p14:tracePt t="45547" x="8331200" y="1697038"/>
          <p14:tracePt t="45556" x="8277225" y="1660525"/>
          <p14:tracePt t="45557" x="8205788" y="1633538"/>
          <p14:tracePt t="45566" x="8126413" y="1598613"/>
          <p14:tracePt t="45566" x="8108950" y="1589088"/>
          <p14:tracePt t="45584" x="8062913" y="1571625"/>
          <p14:tracePt t="45600" x="8027988" y="1554163"/>
          <p14:tracePt t="45617" x="8001000" y="1536700"/>
          <p14:tracePt t="45633" x="7966075" y="1536700"/>
          <p14:tracePt t="45650" x="7947025" y="1536700"/>
          <p14:tracePt t="45667" x="7920038" y="1517650"/>
          <p14:tracePt t="45683" x="7902575" y="1517650"/>
          <p14:tracePt t="45700" x="7885113" y="1517650"/>
          <p14:tracePt t="45717" x="7840663" y="1517650"/>
          <p14:tracePt t="45734" x="7823200" y="1517650"/>
          <p14:tracePt t="45749" x="7796213" y="1517650"/>
          <p14:tracePt t="45767" x="7786688" y="1517650"/>
          <p14:tracePt t="45783" x="7777163" y="1517650"/>
          <p14:tracePt t="45822" x="7759700" y="1517650"/>
          <p14:tracePt t="45847" x="7724775" y="1517650"/>
          <p14:tracePt t="45849" x="7715250" y="1517650"/>
          <p14:tracePt t="45855" x="7680325" y="1517650"/>
          <p14:tracePt t="45868" x="7608888" y="1517650"/>
          <p14:tracePt t="45884" x="7518400" y="1517650"/>
          <p14:tracePt t="45901" x="7419975" y="1517650"/>
          <p14:tracePt t="45918" x="7340600" y="1517650"/>
          <p14:tracePt t="45933" x="7296150" y="1517650"/>
          <p14:tracePt t="45950" x="7251700" y="1517650"/>
          <p14:tracePt t="45966" x="7232650" y="1517650"/>
          <p14:tracePt t="46113" x="7232650" y="1527175"/>
          <p14:tracePt t="46125" x="7224713" y="1527175"/>
          <p14:tracePt t="46134" x="7215188" y="1527175"/>
          <p14:tracePt t="46150" x="7197725" y="1544638"/>
          <p14:tracePt t="46152" x="7197725" y="1562100"/>
          <p14:tracePt t="46166" x="7197725" y="1581150"/>
          <p14:tracePt t="46183" x="7197725" y="1589088"/>
          <p14:tracePt t="46338" x="7170738" y="1571625"/>
          <p14:tracePt t="46341" x="7126288" y="1544638"/>
          <p14:tracePt t="46344" x="7081838" y="1544638"/>
          <p14:tracePt t="46351" x="6973888" y="1544638"/>
          <p14:tracePt t="46351" x="6965950" y="1544638"/>
          <p14:tracePt t="46367" x="6929438" y="1562100"/>
          <p14:tracePt t="46665" x="6902450" y="1581150"/>
          <p14:tracePt t="46669" x="6804025" y="1643063"/>
          <p14:tracePt t="46674" x="6751638" y="1679575"/>
          <p14:tracePt t="46683" x="6643688" y="1758950"/>
          <p14:tracePt t="46683" x="0" y="0"/>
        </p14:tracePtLst>
        <p14:tracePtLst>
          <p14:tracePt t="75834" x="5251450" y="4251325"/>
          <p14:tracePt t="76016" x="5241925" y="4251325"/>
          <p14:tracePt t="76025" x="5214938" y="4259263"/>
          <p14:tracePt t="76028" x="5180013" y="4259263"/>
          <p14:tracePt t="76028" x="5170488" y="4259263"/>
          <p14:tracePt t="76037" x="5116513" y="4286250"/>
          <p14:tracePt t="76047" x="5072063" y="4330700"/>
          <p14:tracePt t="76064" x="5062538" y="4348163"/>
          <p14:tracePt t="76089" x="5045075" y="4367213"/>
          <p14:tracePt t="76184" x="5000625" y="4384675"/>
          <p14:tracePt t="76618" x="0" y="0"/>
        </p14:tracePtLst>
        <p14:tracePtLst>
          <p14:tracePt t="81986" x="4125913" y="5724525"/>
          <p14:tracePt t="82568" x="4125913" y="5741988"/>
          <p14:tracePt t="82569" x="4125913" y="5759450"/>
          <p14:tracePt t="82573" x="4125913" y="5786438"/>
          <p14:tracePt t="82573" x="4125913" y="5795963"/>
          <p14:tracePt t="82584" x="4125913" y="5867400"/>
          <p14:tracePt t="82599" x="4125913" y="5956300"/>
          <p14:tracePt t="82616" x="4125913" y="6010275"/>
          <p14:tracePt t="82632" x="4125913" y="6054725"/>
          <p14:tracePt t="82649" x="4125913" y="6062663"/>
          <p14:tracePt t="82749" x="4125913" y="6081713"/>
          <p14:tracePt t="82751" x="4125913" y="6099175"/>
          <p14:tracePt t="82766" x="4125913" y="6134100"/>
          <p14:tracePt t="82781" x="4125913" y="6161088"/>
          <p14:tracePt t="82790" x="4125913" y="6232525"/>
          <p14:tracePt t="82801" x="4125913" y="6296025"/>
          <p14:tracePt t="82816" x="4125913" y="6348413"/>
          <p14:tracePt t="82834" x="4125913" y="6419850"/>
          <p14:tracePt t="82850" x="4125913" y="6465888"/>
          <p14:tracePt t="82866" x="4125913" y="6537325"/>
          <p14:tracePt t="82885" x="4125913" y="6572250"/>
          <p14:tracePt t="82900" x="4125913" y="6581775"/>
          <p14:tracePt t="82916" x="4125913" y="6599238"/>
          <p14:tracePt t="83469" x="4125913" y="6589713"/>
          <p14:tracePt t="83469" x="4125913" y="6572250"/>
          <p14:tracePt t="83473" x="4133850" y="6562725"/>
          <p14:tracePt t="83482" x="4133850" y="6537325"/>
          <p14:tracePt t="83483" x="4152900" y="6483350"/>
          <p14:tracePt t="83500" x="4179888" y="6465888"/>
          <p14:tracePt t="83517" x="4179888" y="6438900"/>
          <p14:tracePt t="83533" x="4214813" y="6394450"/>
          <p14:tracePt t="83550" x="4232275" y="6340475"/>
          <p14:tracePt t="83567" x="4251325" y="6303963"/>
          <p14:tracePt t="83583" x="4286250" y="6205538"/>
          <p14:tracePt t="83601" x="4322763" y="6134100"/>
          <p14:tracePt t="83617" x="4367213" y="6062663"/>
          <p14:tracePt t="83634" x="4384675" y="6027738"/>
          <p14:tracePt t="83651" x="4411663" y="5983288"/>
          <p14:tracePt t="83667" x="4446588" y="5946775"/>
          <p14:tracePt t="83685" x="4465638" y="5929313"/>
          <p14:tracePt t="83685" x="0" y="0"/>
        </p14:tracePtLst>
      </p14:laserTrace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157162"/>
            <a:ext cx="8229600" cy="1143000"/>
          </a:xfrm>
        </p:spPr>
        <p:txBody>
          <a:bodyPr/>
          <a:lstStyle/>
          <a:p>
            <a:r>
              <a:rPr lang="en-US" dirty="0" smtClean="0"/>
              <a:t>Example of Zero Order Instrument</a:t>
            </a:r>
            <a:endParaRPr lang="en-US" dirty="0"/>
          </a:p>
        </p:txBody>
      </p:sp>
      <p:grpSp>
        <p:nvGrpSpPr>
          <p:cNvPr id="3" name="Group 2"/>
          <p:cNvGrpSpPr/>
          <p:nvPr/>
        </p:nvGrpSpPr>
        <p:grpSpPr>
          <a:xfrm>
            <a:off x="383365" y="812800"/>
            <a:ext cx="2640466" cy="2183031"/>
            <a:chOff x="383365" y="1206500"/>
            <a:chExt cx="2640466" cy="2183031"/>
          </a:xfrm>
        </p:grpSpPr>
        <p:pic>
          <p:nvPicPr>
            <p:cNvPr id="1843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8692" t="8333" r="20396" b="9091"/>
            <a:stretch/>
          </p:blipFill>
          <p:spPr bwMode="auto">
            <a:xfrm>
              <a:off x="520699" y="1206500"/>
              <a:ext cx="2178167" cy="153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383365" y="2743200"/>
              <a:ext cx="2640466" cy="646331"/>
            </a:xfrm>
            <a:prstGeom prst="rect">
              <a:avLst/>
            </a:prstGeom>
            <a:noFill/>
          </p:spPr>
          <p:txBody>
            <a:bodyPr wrap="none" rtlCol="0">
              <a:spAutoFit/>
            </a:bodyPr>
            <a:lstStyle/>
            <a:p>
              <a:pPr algn="ctr"/>
              <a:r>
                <a:rPr lang="en-US" b="1" dirty="0" smtClean="0">
                  <a:solidFill>
                    <a:srgbClr val="002060"/>
                  </a:solidFill>
                  <a:latin typeface="Times New Roman" pitchFamily="18" charset="0"/>
                  <a:cs typeface="Times New Roman" pitchFamily="18" charset="0"/>
                </a:rPr>
                <a:t>Displacement Measuring</a:t>
              </a:r>
            </a:p>
            <a:p>
              <a:pPr algn="ctr"/>
              <a:r>
                <a:rPr lang="en-US" b="1" dirty="0" smtClean="0">
                  <a:solidFill>
                    <a:srgbClr val="002060"/>
                  </a:solidFill>
                  <a:latin typeface="Times New Roman" pitchFamily="18" charset="0"/>
                  <a:cs typeface="Times New Roman" pitchFamily="18" charset="0"/>
                </a:rPr>
                <a:t>Potentiometer</a:t>
              </a:r>
              <a:endParaRPr lang="en-US" b="1" dirty="0">
                <a:solidFill>
                  <a:srgbClr val="002060"/>
                </a:solidFill>
                <a:latin typeface="Times New Roman" pitchFamily="18" charset="0"/>
                <a:cs typeface="Times New Roman" pitchFamily="18" charset="0"/>
              </a:endParaRPr>
            </a:p>
          </p:txBody>
        </p:sp>
      </p:grpSp>
      <p:grpSp>
        <p:nvGrpSpPr>
          <p:cNvPr id="10" name="Group 9"/>
          <p:cNvGrpSpPr/>
          <p:nvPr/>
        </p:nvGrpSpPr>
        <p:grpSpPr>
          <a:xfrm>
            <a:off x="2717800" y="685800"/>
            <a:ext cx="1008610" cy="906165"/>
            <a:chOff x="2717800" y="1079500"/>
            <a:chExt cx="1008610" cy="906165"/>
          </a:xfrm>
        </p:grpSpPr>
        <p:sp>
          <p:nvSpPr>
            <p:cNvPr id="18" name="TextBox 17"/>
            <p:cNvSpPr txBox="1"/>
            <p:nvPr/>
          </p:nvSpPr>
          <p:spPr>
            <a:xfrm>
              <a:off x="2717800" y="1079500"/>
              <a:ext cx="936475" cy="461665"/>
            </a:xfrm>
            <a:prstGeom prst="rect">
              <a:avLst/>
            </a:prstGeom>
            <a:noFill/>
          </p:spPr>
          <p:txBody>
            <a:bodyPr wrap="none" rtlCol="0">
              <a:spAutoFit/>
            </a:bodyPr>
            <a:lstStyle/>
            <a:p>
              <a:pPr algn="ctr"/>
              <a:r>
                <a:rPr lang="en-US" sz="2400" b="1" i="1" dirty="0" smtClean="0">
                  <a:solidFill>
                    <a:srgbClr val="002060"/>
                  </a:solidFill>
                  <a:latin typeface="Times New Roman" pitchFamily="18" charset="0"/>
                  <a:cs typeface="Times New Roman" pitchFamily="18" charset="0"/>
                </a:rPr>
                <a:t>q</a:t>
              </a:r>
              <a:r>
                <a:rPr lang="en-US" sz="2400" b="1" i="1" baseline="-25000" dirty="0" smtClean="0">
                  <a:solidFill>
                    <a:srgbClr val="002060"/>
                  </a:solidFill>
                  <a:latin typeface="Times New Roman" pitchFamily="18" charset="0"/>
                  <a:cs typeface="Times New Roman" pitchFamily="18" charset="0"/>
                </a:rPr>
                <a:t>i</a:t>
              </a:r>
              <a:r>
                <a:rPr lang="en-US" sz="2400" b="1" dirty="0" smtClean="0">
                  <a:solidFill>
                    <a:srgbClr val="002060"/>
                  </a:solidFill>
                  <a:latin typeface="Times New Roman" pitchFamily="18" charset="0"/>
                  <a:cs typeface="Times New Roman" pitchFamily="18" charset="0"/>
                </a:rPr>
                <a:t> = </a:t>
              </a:r>
              <a:r>
                <a:rPr lang="en-US" sz="2400" b="1" i="1" dirty="0" smtClean="0">
                  <a:solidFill>
                    <a:srgbClr val="002060"/>
                  </a:solidFill>
                  <a:latin typeface="Times New Roman" pitchFamily="18" charset="0"/>
                  <a:cs typeface="Times New Roman" pitchFamily="18" charset="0"/>
                </a:rPr>
                <a:t>x</a:t>
              </a:r>
              <a:r>
                <a:rPr lang="en-US" sz="2400" b="1" i="1" baseline="-25000" dirty="0" smtClean="0">
                  <a:solidFill>
                    <a:srgbClr val="002060"/>
                  </a:solidFill>
                  <a:latin typeface="Times New Roman" pitchFamily="18" charset="0"/>
                  <a:cs typeface="Times New Roman" pitchFamily="18" charset="0"/>
                </a:rPr>
                <a:t>i</a:t>
              </a:r>
              <a:endParaRPr lang="en-US" sz="2400" b="1" i="1" dirty="0">
                <a:solidFill>
                  <a:srgbClr val="002060"/>
                </a:solidFill>
                <a:latin typeface="Times New Roman" pitchFamily="18" charset="0"/>
                <a:cs typeface="Times New Roman" pitchFamily="18" charset="0"/>
              </a:endParaRPr>
            </a:p>
          </p:txBody>
        </p:sp>
        <p:sp>
          <p:nvSpPr>
            <p:cNvPr id="19" name="TextBox 18"/>
            <p:cNvSpPr txBox="1"/>
            <p:nvPr/>
          </p:nvSpPr>
          <p:spPr>
            <a:xfrm>
              <a:off x="2717800" y="1524000"/>
              <a:ext cx="1008610" cy="461665"/>
            </a:xfrm>
            <a:prstGeom prst="rect">
              <a:avLst/>
            </a:prstGeom>
            <a:noFill/>
          </p:spPr>
          <p:txBody>
            <a:bodyPr wrap="none" rtlCol="0">
              <a:spAutoFit/>
            </a:bodyPr>
            <a:lstStyle/>
            <a:p>
              <a:pPr algn="ctr"/>
              <a:r>
                <a:rPr lang="en-US" sz="2400" b="1" i="1" dirty="0" err="1" smtClean="0">
                  <a:solidFill>
                    <a:srgbClr val="002060"/>
                  </a:solidFill>
                  <a:latin typeface="Times New Roman" pitchFamily="18" charset="0"/>
                  <a:cs typeface="Times New Roman" pitchFamily="18" charset="0"/>
                </a:rPr>
                <a:t>q</a:t>
              </a:r>
              <a:r>
                <a:rPr lang="en-US" sz="2400" b="1" i="1" baseline="-25000" dirty="0" err="1">
                  <a:solidFill>
                    <a:srgbClr val="002060"/>
                  </a:solidFill>
                  <a:latin typeface="Times New Roman" pitchFamily="18" charset="0"/>
                  <a:cs typeface="Times New Roman" pitchFamily="18" charset="0"/>
                </a:rPr>
                <a:t>o</a:t>
              </a:r>
              <a:r>
                <a:rPr lang="en-US" sz="2400" b="1" dirty="0" smtClean="0">
                  <a:solidFill>
                    <a:srgbClr val="002060"/>
                  </a:solidFill>
                  <a:latin typeface="Times New Roman" pitchFamily="18" charset="0"/>
                  <a:cs typeface="Times New Roman" pitchFamily="18" charset="0"/>
                </a:rPr>
                <a:t> = </a:t>
              </a:r>
              <a:r>
                <a:rPr lang="en-US" sz="2400" b="1" i="1" dirty="0" err="1" smtClean="0">
                  <a:solidFill>
                    <a:srgbClr val="002060"/>
                  </a:solidFill>
                  <a:latin typeface="Times New Roman" pitchFamily="18" charset="0"/>
                  <a:cs typeface="Times New Roman" pitchFamily="18" charset="0"/>
                </a:rPr>
                <a:t>e</a:t>
              </a:r>
              <a:r>
                <a:rPr lang="en-US" sz="2400" b="1" i="1" baseline="-25000" dirty="0" err="1">
                  <a:solidFill>
                    <a:srgbClr val="002060"/>
                  </a:solidFill>
                  <a:latin typeface="Times New Roman" pitchFamily="18" charset="0"/>
                  <a:cs typeface="Times New Roman" pitchFamily="18" charset="0"/>
                </a:rPr>
                <a:t>o</a:t>
              </a:r>
              <a:endParaRPr lang="en-US" sz="2400" b="1" i="1" dirty="0">
                <a:solidFill>
                  <a:srgbClr val="002060"/>
                </a:solidFill>
                <a:latin typeface="Times New Roman" pitchFamily="18" charset="0"/>
                <a:cs typeface="Times New Roman" pitchFamily="18" charset="0"/>
              </a:endParaRPr>
            </a:p>
          </p:txBody>
        </p:sp>
      </p:grpSp>
      <p:grpSp>
        <p:nvGrpSpPr>
          <p:cNvPr id="21" name="Group 20"/>
          <p:cNvGrpSpPr/>
          <p:nvPr/>
        </p:nvGrpSpPr>
        <p:grpSpPr>
          <a:xfrm>
            <a:off x="4191000" y="539749"/>
            <a:ext cx="3987800" cy="1455739"/>
            <a:chOff x="4191000" y="1136649"/>
            <a:chExt cx="3987800" cy="1455739"/>
          </a:xfrm>
        </p:grpSpPr>
        <p:graphicFrame>
          <p:nvGraphicFramePr>
            <p:cNvPr id="12" name="Object 11"/>
            <p:cNvGraphicFramePr>
              <a:graphicFrameLocks noChangeAspect="1"/>
            </p:cNvGraphicFramePr>
            <p:nvPr>
              <p:extLst>
                <p:ext uri="{D42A27DB-BD31-4B8C-83A1-F6EECF244321}">
                  <p14:modId xmlns:p14="http://schemas.microsoft.com/office/powerpoint/2010/main" val="1214968712"/>
                </p:ext>
              </p:extLst>
            </p:nvPr>
          </p:nvGraphicFramePr>
          <p:xfrm>
            <a:off x="4191000" y="1136649"/>
            <a:ext cx="1854200" cy="718503"/>
          </p:xfrm>
          <a:graphic>
            <a:graphicData uri="http://schemas.openxmlformats.org/presentationml/2006/ole">
              <mc:AlternateContent xmlns:mc="http://schemas.openxmlformats.org/markup-compatibility/2006">
                <mc:Choice xmlns:v="urn:schemas-microsoft-com:vml" Requires="v">
                  <p:oleObj spid="_x0000_s18482" name="Equation" r:id="rId7" imgW="1015920" imgH="393480" progId="Equation.3">
                    <p:embed/>
                  </p:oleObj>
                </mc:Choice>
                <mc:Fallback>
                  <p:oleObj name="Equation" r:id="rId7" imgW="1015920" imgH="393480" progId="Equation.3">
                    <p:embed/>
                    <p:pic>
                      <p:nvPicPr>
                        <p:cNvPr id="0" name=""/>
                        <p:cNvPicPr/>
                        <p:nvPr/>
                      </p:nvPicPr>
                      <p:blipFill>
                        <a:blip r:embed="rId8"/>
                        <a:stretch>
                          <a:fillRect/>
                        </a:stretch>
                      </p:blipFill>
                      <p:spPr>
                        <a:xfrm>
                          <a:off x="4191000" y="1136649"/>
                          <a:ext cx="1854200" cy="718503"/>
                        </a:xfrm>
                        <a:prstGeom prst="rect">
                          <a:avLst/>
                        </a:prstGeom>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2600078824"/>
                </p:ext>
              </p:extLst>
            </p:nvPr>
          </p:nvGraphicFramePr>
          <p:xfrm>
            <a:off x="4192588" y="1873250"/>
            <a:ext cx="3986212" cy="719138"/>
          </p:xfrm>
          <a:graphic>
            <a:graphicData uri="http://schemas.openxmlformats.org/presentationml/2006/ole">
              <mc:AlternateContent xmlns:mc="http://schemas.openxmlformats.org/markup-compatibility/2006">
                <mc:Choice xmlns:v="urn:schemas-microsoft-com:vml" Requires="v">
                  <p:oleObj spid="_x0000_s18483" name="Equation" r:id="rId9" imgW="2184120" imgH="393480" progId="Equation.3">
                    <p:embed/>
                  </p:oleObj>
                </mc:Choice>
                <mc:Fallback>
                  <p:oleObj name="Equation" r:id="rId9" imgW="2184120" imgH="393480" progId="Equation.3">
                    <p:embed/>
                    <p:pic>
                      <p:nvPicPr>
                        <p:cNvPr id="0" name="Object 11"/>
                        <p:cNvPicPr>
                          <a:picLocks noChangeAspect="1" noChangeArrowheads="1"/>
                        </p:cNvPicPr>
                        <p:nvPr/>
                      </p:nvPicPr>
                      <p:blipFill>
                        <a:blip r:embed="rId10"/>
                        <a:srcRect/>
                        <a:stretch>
                          <a:fillRect/>
                        </a:stretch>
                      </p:blipFill>
                      <p:spPr bwMode="auto">
                        <a:xfrm>
                          <a:off x="4192588" y="1873250"/>
                          <a:ext cx="3986212"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grpSp>
        <p:nvGrpSpPr>
          <p:cNvPr id="33" name="Group 32"/>
          <p:cNvGrpSpPr/>
          <p:nvPr/>
        </p:nvGrpSpPr>
        <p:grpSpPr>
          <a:xfrm>
            <a:off x="5708650" y="3968880"/>
            <a:ext cx="3435350" cy="2483752"/>
            <a:chOff x="4356100" y="3625980"/>
            <a:chExt cx="3435350" cy="2483752"/>
          </a:xfrm>
        </p:grpSpPr>
        <p:grpSp>
          <p:nvGrpSpPr>
            <p:cNvPr id="27" name="Group 26"/>
            <p:cNvGrpSpPr/>
            <p:nvPr/>
          </p:nvGrpSpPr>
          <p:grpSpPr>
            <a:xfrm>
              <a:off x="4356100" y="3625980"/>
              <a:ext cx="3435350" cy="2089020"/>
              <a:chOff x="4356100" y="3625980"/>
              <a:chExt cx="3435350" cy="2089020"/>
            </a:xfrm>
          </p:grpSpPr>
          <p:pic>
            <p:nvPicPr>
              <p:cNvPr id="18439" name="Picture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38700" y="3625980"/>
                <a:ext cx="2952750" cy="2089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4386375" y="3708400"/>
                <a:ext cx="748923" cy="369332"/>
              </a:xfrm>
              <a:prstGeom prst="rect">
                <a:avLst/>
              </a:prstGeom>
              <a:solidFill>
                <a:schemeClr val="bg1"/>
              </a:solidFill>
            </p:spPr>
            <p:txBody>
              <a:bodyPr wrap="none" rtlCol="0">
                <a:spAutoFit/>
              </a:bodyPr>
              <a:lstStyle/>
              <a:p>
                <a:pPr algn="ctr"/>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i</a:t>
                </a:r>
                <a:r>
                  <a:rPr lang="en-US" b="1" dirty="0" smtClean="0">
                    <a:latin typeface="Times New Roman" pitchFamily="18" charset="0"/>
                    <a:cs typeface="Times New Roman" pitchFamily="18" charset="0"/>
                  </a:rPr>
                  <a:t> = </a:t>
                </a:r>
                <a:r>
                  <a:rPr lang="en-US" b="1" i="1" dirty="0" smtClean="0">
                    <a:latin typeface="Times New Roman" pitchFamily="18" charset="0"/>
                    <a:cs typeface="Times New Roman" pitchFamily="18" charset="0"/>
                  </a:rPr>
                  <a:t>x</a:t>
                </a:r>
                <a:r>
                  <a:rPr lang="en-US" b="1" i="1" baseline="-25000" dirty="0" smtClean="0">
                    <a:latin typeface="Times New Roman" pitchFamily="18" charset="0"/>
                    <a:cs typeface="Times New Roman" pitchFamily="18" charset="0"/>
                  </a:rPr>
                  <a:t>i</a:t>
                </a:r>
                <a:endParaRPr lang="en-US" b="1" i="1" dirty="0">
                  <a:latin typeface="Times New Roman" pitchFamily="18" charset="0"/>
                  <a:cs typeface="Times New Roman" pitchFamily="18" charset="0"/>
                </a:endParaRPr>
              </a:p>
            </p:txBody>
          </p:sp>
          <p:sp>
            <p:nvSpPr>
              <p:cNvPr id="35" name="TextBox 34"/>
              <p:cNvSpPr txBox="1"/>
              <p:nvPr/>
            </p:nvSpPr>
            <p:spPr>
              <a:xfrm>
                <a:off x="4356100" y="4457700"/>
                <a:ext cx="803425" cy="369332"/>
              </a:xfrm>
              <a:prstGeom prst="rect">
                <a:avLst/>
              </a:prstGeom>
              <a:solidFill>
                <a:schemeClr val="bg1"/>
              </a:solidFill>
            </p:spPr>
            <p:txBody>
              <a:bodyPr wrap="none" rtlCol="0">
                <a:spAutoFit/>
              </a:bodyPr>
              <a:lstStyle/>
              <a:p>
                <a:pPr algn="ctr"/>
                <a:r>
                  <a:rPr lang="en-US" b="1" i="1" dirty="0" err="1" smtClean="0">
                    <a:latin typeface="Times New Roman" pitchFamily="18" charset="0"/>
                    <a:cs typeface="Times New Roman" pitchFamily="18" charset="0"/>
                  </a:rPr>
                  <a:t>q</a:t>
                </a:r>
                <a:r>
                  <a:rPr lang="en-US" b="1" i="1" baseline="-25000" dirty="0" err="1">
                    <a:latin typeface="Times New Roman" pitchFamily="18" charset="0"/>
                    <a:cs typeface="Times New Roman" pitchFamily="18" charset="0"/>
                  </a:rPr>
                  <a:t>o</a:t>
                </a:r>
                <a:r>
                  <a:rPr lang="en-US" b="1" dirty="0" smtClean="0">
                    <a:latin typeface="Times New Roman" pitchFamily="18" charset="0"/>
                    <a:cs typeface="Times New Roman" pitchFamily="18" charset="0"/>
                  </a:rPr>
                  <a:t> = </a:t>
                </a:r>
                <a:r>
                  <a:rPr lang="en-US" b="1" i="1" dirty="0" err="1" smtClean="0">
                    <a:latin typeface="Times New Roman" pitchFamily="18" charset="0"/>
                    <a:cs typeface="Times New Roman" pitchFamily="18" charset="0"/>
                  </a:rPr>
                  <a:t>e</a:t>
                </a:r>
                <a:r>
                  <a:rPr lang="en-US" b="1" i="1" baseline="-25000" dirty="0" err="1">
                    <a:latin typeface="Times New Roman" pitchFamily="18" charset="0"/>
                    <a:cs typeface="Times New Roman" pitchFamily="18" charset="0"/>
                  </a:rPr>
                  <a:t>o</a:t>
                </a:r>
                <a:endParaRPr lang="en-US" b="1" i="1" dirty="0">
                  <a:latin typeface="Times New Roman" pitchFamily="18" charset="0"/>
                  <a:cs typeface="Times New Roman" pitchFamily="18" charset="0"/>
                </a:endParaRPr>
              </a:p>
            </p:txBody>
          </p:sp>
        </p:grpSp>
        <p:sp>
          <p:nvSpPr>
            <p:cNvPr id="39" name="TextBox 38"/>
            <p:cNvSpPr txBox="1"/>
            <p:nvPr/>
          </p:nvSpPr>
          <p:spPr>
            <a:xfrm>
              <a:off x="5640710" y="5740400"/>
              <a:ext cx="1422184" cy="369332"/>
            </a:xfrm>
            <a:prstGeom prst="rect">
              <a:avLst/>
            </a:prstGeom>
            <a:noFill/>
          </p:spPr>
          <p:txBody>
            <a:bodyPr wrap="none" rtlCol="0">
              <a:spAutoFit/>
            </a:bodyPr>
            <a:lstStyle/>
            <a:p>
              <a:pPr algn="ctr"/>
              <a:r>
                <a:rPr lang="en-US" b="1" dirty="0" smtClean="0">
                  <a:solidFill>
                    <a:srgbClr val="C00000"/>
                  </a:solidFill>
                  <a:latin typeface="Times New Roman" pitchFamily="18" charset="0"/>
                  <a:cs typeface="Times New Roman" pitchFamily="18" charset="0"/>
                </a:rPr>
                <a:t>Mixed Input</a:t>
              </a:r>
              <a:endParaRPr lang="en-US" b="1" dirty="0">
                <a:solidFill>
                  <a:srgbClr val="C00000"/>
                </a:solidFill>
                <a:latin typeface="Times New Roman" pitchFamily="18" charset="0"/>
                <a:cs typeface="Times New Roman" pitchFamily="18" charset="0"/>
              </a:endParaRPr>
            </a:p>
          </p:txBody>
        </p:sp>
      </p:grpSp>
      <p:grpSp>
        <p:nvGrpSpPr>
          <p:cNvPr id="28" name="Group 27"/>
          <p:cNvGrpSpPr/>
          <p:nvPr/>
        </p:nvGrpSpPr>
        <p:grpSpPr>
          <a:xfrm>
            <a:off x="3086100" y="1710397"/>
            <a:ext cx="3454400" cy="2722935"/>
            <a:chOff x="12700" y="3437597"/>
            <a:chExt cx="3454400" cy="2722935"/>
          </a:xfrm>
        </p:grpSpPr>
        <p:grpSp>
          <p:nvGrpSpPr>
            <p:cNvPr id="26" name="Group 25"/>
            <p:cNvGrpSpPr/>
            <p:nvPr/>
          </p:nvGrpSpPr>
          <p:grpSpPr>
            <a:xfrm>
              <a:off x="12700" y="3437597"/>
              <a:ext cx="3454400" cy="2358366"/>
              <a:chOff x="12700" y="3437597"/>
              <a:chExt cx="3454400" cy="2358366"/>
            </a:xfrm>
          </p:grpSpPr>
          <p:pic>
            <p:nvPicPr>
              <p:cNvPr id="18438" name="Picture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8613" y="3437597"/>
                <a:ext cx="3138487" cy="2358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TextBox 28"/>
              <p:cNvSpPr txBox="1"/>
              <p:nvPr/>
            </p:nvSpPr>
            <p:spPr>
              <a:xfrm>
                <a:off x="68375" y="3619500"/>
                <a:ext cx="748923" cy="369332"/>
              </a:xfrm>
              <a:prstGeom prst="rect">
                <a:avLst/>
              </a:prstGeom>
              <a:solidFill>
                <a:schemeClr val="bg1"/>
              </a:solidFill>
            </p:spPr>
            <p:txBody>
              <a:bodyPr wrap="none" rtlCol="0">
                <a:spAutoFit/>
              </a:bodyPr>
              <a:lstStyle/>
              <a:p>
                <a:pPr algn="ctr"/>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i</a:t>
                </a:r>
                <a:r>
                  <a:rPr lang="en-US" b="1" dirty="0" smtClean="0">
                    <a:latin typeface="Times New Roman" pitchFamily="18" charset="0"/>
                    <a:cs typeface="Times New Roman" pitchFamily="18" charset="0"/>
                  </a:rPr>
                  <a:t> = </a:t>
                </a:r>
                <a:r>
                  <a:rPr lang="en-US" b="1" i="1" dirty="0" smtClean="0">
                    <a:latin typeface="Times New Roman" pitchFamily="18" charset="0"/>
                    <a:cs typeface="Times New Roman" pitchFamily="18" charset="0"/>
                  </a:rPr>
                  <a:t>x</a:t>
                </a:r>
                <a:r>
                  <a:rPr lang="en-US" b="1" i="1" baseline="-25000" dirty="0" smtClean="0">
                    <a:latin typeface="Times New Roman" pitchFamily="18" charset="0"/>
                    <a:cs typeface="Times New Roman" pitchFamily="18" charset="0"/>
                  </a:rPr>
                  <a:t>i</a:t>
                </a:r>
                <a:endParaRPr lang="en-US" b="1" i="1" dirty="0">
                  <a:latin typeface="Times New Roman" pitchFamily="18" charset="0"/>
                  <a:cs typeface="Times New Roman" pitchFamily="18" charset="0"/>
                </a:endParaRPr>
              </a:p>
            </p:txBody>
          </p:sp>
          <p:sp>
            <p:nvSpPr>
              <p:cNvPr id="30" name="TextBox 29"/>
              <p:cNvSpPr txBox="1"/>
              <p:nvPr/>
            </p:nvSpPr>
            <p:spPr>
              <a:xfrm>
                <a:off x="12700" y="4597400"/>
                <a:ext cx="803425" cy="369332"/>
              </a:xfrm>
              <a:prstGeom prst="rect">
                <a:avLst/>
              </a:prstGeom>
              <a:solidFill>
                <a:schemeClr val="bg1"/>
              </a:solidFill>
            </p:spPr>
            <p:txBody>
              <a:bodyPr wrap="none" rtlCol="0">
                <a:spAutoFit/>
              </a:bodyPr>
              <a:lstStyle/>
              <a:p>
                <a:pPr algn="ctr"/>
                <a:r>
                  <a:rPr lang="en-US" b="1" i="1" dirty="0" err="1" smtClean="0">
                    <a:latin typeface="Times New Roman" pitchFamily="18" charset="0"/>
                    <a:cs typeface="Times New Roman" pitchFamily="18" charset="0"/>
                  </a:rPr>
                  <a:t>q</a:t>
                </a:r>
                <a:r>
                  <a:rPr lang="en-US" b="1" i="1" baseline="-25000" dirty="0" err="1">
                    <a:latin typeface="Times New Roman" pitchFamily="18" charset="0"/>
                    <a:cs typeface="Times New Roman" pitchFamily="18" charset="0"/>
                  </a:rPr>
                  <a:t>o</a:t>
                </a:r>
                <a:r>
                  <a:rPr lang="en-US" b="1" dirty="0" smtClean="0">
                    <a:latin typeface="Times New Roman" pitchFamily="18" charset="0"/>
                    <a:cs typeface="Times New Roman" pitchFamily="18" charset="0"/>
                  </a:rPr>
                  <a:t> = </a:t>
                </a:r>
                <a:r>
                  <a:rPr lang="en-US" b="1" i="1" dirty="0" err="1" smtClean="0">
                    <a:latin typeface="Times New Roman" pitchFamily="18" charset="0"/>
                    <a:cs typeface="Times New Roman" pitchFamily="18" charset="0"/>
                  </a:rPr>
                  <a:t>e</a:t>
                </a:r>
                <a:r>
                  <a:rPr lang="en-US" b="1" i="1" baseline="-25000" dirty="0" err="1">
                    <a:latin typeface="Times New Roman" pitchFamily="18" charset="0"/>
                    <a:cs typeface="Times New Roman" pitchFamily="18" charset="0"/>
                  </a:rPr>
                  <a:t>o</a:t>
                </a:r>
                <a:endParaRPr lang="en-US" b="1" i="1" dirty="0">
                  <a:latin typeface="Times New Roman" pitchFamily="18" charset="0"/>
                  <a:cs typeface="Times New Roman" pitchFamily="18" charset="0"/>
                </a:endParaRPr>
              </a:p>
            </p:txBody>
          </p:sp>
          <p:sp>
            <p:nvSpPr>
              <p:cNvPr id="31" name="TextBox 30"/>
              <p:cNvSpPr txBox="1"/>
              <p:nvPr/>
            </p:nvSpPr>
            <p:spPr>
              <a:xfrm>
                <a:off x="2293222" y="3937000"/>
                <a:ext cx="591829" cy="369332"/>
              </a:xfrm>
              <a:prstGeom prst="rect">
                <a:avLst/>
              </a:prstGeom>
              <a:noFill/>
            </p:spPr>
            <p:txBody>
              <a:bodyPr wrap="none" rtlCol="0">
                <a:spAutoFit/>
              </a:bodyPr>
              <a:lstStyle/>
              <a:p>
                <a:pPr algn="ct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x</a:t>
                </a:r>
                <a:r>
                  <a:rPr lang="en-US" b="1" i="1" baseline="-25000" dirty="0" err="1" smtClean="0">
                    <a:latin typeface="Times New Roman" pitchFamily="18" charset="0"/>
                    <a:cs typeface="Times New Roman" pitchFamily="18" charset="0"/>
                  </a:rPr>
                  <a:t>is</a:t>
                </a:r>
                <a:endParaRPr lang="en-US" b="1" i="1" dirty="0">
                  <a:latin typeface="Times New Roman" pitchFamily="18" charset="0"/>
                  <a:cs typeface="Times New Roman" pitchFamily="18" charset="0"/>
                </a:endParaRPr>
              </a:p>
            </p:txBody>
          </p:sp>
          <p:sp>
            <p:nvSpPr>
              <p:cNvPr id="32" name="TextBox 31"/>
              <p:cNvSpPr txBox="1"/>
              <p:nvPr/>
            </p:nvSpPr>
            <p:spPr>
              <a:xfrm>
                <a:off x="2394078" y="4978400"/>
                <a:ext cx="745717" cy="369332"/>
              </a:xfrm>
              <a:prstGeom prst="rect">
                <a:avLst/>
              </a:prstGeom>
              <a:noFill/>
            </p:spPr>
            <p:txBody>
              <a:bodyPr wrap="none" rtlCol="0">
                <a:spAutoFit/>
              </a:bodyPr>
              <a:lstStyle/>
              <a:p>
                <a:pPr algn="ctr"/>
                <a:r>
                  <a:rPr lang="en-US" b="1" i="1" dirty="0" smtClean="0">
                    <a:latin typeface="Times New Roman" pitchFamily="18" charset="0"/>
                    <a:cs typeface="Times New Roman" pitchFamily="18" charset="0"/>
                  </a:rPr>
                  <a:t>= </a:t>
                </a:r>
                <a:r>
                  <a:rPr lang="en-US" b="1" i="1" dirty="0" err="1" smtClean="0">
                    <a:latin typeface="Times New Roman" pitchFamily="18" charset="0"/>
                    <a:cs typeface="Times New Roman" pitchFamily="18" charset="0"/>
                  </a:rPr>
                  <a:t>Kx</a:t>
                </a:r>
                <a:r>
                  <a:rPr lang="en-US" b="1" i="1" baseline="-25000" dirty="0" err="1" smtClean="0">
                    <a:latin typeface="Times New Roman" pitchFamily="18" charset="0"/>
                    <a:cs typeface="Times New Roman" pitchFamily="18" charset="0"/>
                  </a:rPr>
                  <a:t>is</a:t>
                </a:r>
                <a:endParaRPr lang="en-US" b="1" i="1" dirty="0">
                  <a:latin typeface="Times New Roman" pitchFamily="18" charset="0"/>
                  <a:cs typeface="Times New Roman" pitchFamily="18" charset="0"/>
                </a:endParaRPr>
              </a:p>
            </p:txBody>
          </p:sp>
        </p:grpSp>
        <p:sp>
          <p:nvSpPr>
            <p:cNvPr id="37" name="TextBox 36"/>
            <p:cNvSpPr txBox="1"/>
            <p:nvPr/>
          </p:nvSpPr>
          <p:spPr>
            <a:xfrm>
              <a:off x="1368089" y="5791200"/>
              <a:ext cx="1229824" cy="369332"/>
            </a:xfrm>
            <a:prstGeom prst="rect">
              <a:avLst/>
            </a:prstGeom>
            <a:noFill/>
          </p:spPr>
          <p:txBody>
            <a:bodyPr wrap="none" rtlCol="0">
              <a:spAutoFit/>
            </a:bodyPr>
            <a:lstStyle/>
            <a:p>
              <a:pPr algn="ctr"/>
              <a:r>
                <a:rPr lang="en-US" b="1" dirty="0" smtClean="0">
                  <a:solidFill>
                    <a:srgbClr val="C00000"/>
                  </a:solidFill>
                  <a:latin typeface="Times New Roman" pitchFamily="18" charset="0"/>
                  <a:cs typeface="Times New Roman" pitchFamily="18" charset="0"/>
                </a:rPr>
                <a:t>Step Input</a:t>
              </a:r>
              <a:endParaRPr lang="en-US" b="1" dirty="0">
                <a:solidFill>
                  <a:srgbClr val="C00000"/>
                </a:solidFill>
                <a:latin typeface="Times New Roman" pitchFamily="18" charset="0"/>
                <a:cs typeface="Times New Roman" pitchFamily="18" charset="0"/>
              </a:endParaRPr>
            </a:p>
          </p:txBody>
        </p:sp>
      </p:grpSp>
      <p:sp>
        <p:nvSpPr>
          <p:cNvPr id="36" name="TextBox 35"/>
          <p:cNvSpPr txBox="1"/>
          <p:nvPr/>
        </p:nvSpPr>
        <p:spPr>
          <a:xfrm>
            <a:off x="165101" y="4419600"/>
            <a:ext cx="5372100" cy="1938992"/>
          </a:xfrm>
          <a:prstGeom prst="rect">
            <a:avLst/>
          </a:prstGeom>
          <a:solidFill>
            <a:srgbClr val="FFFF99"/>
          </a:solidFill>
          <a:ln>
            <a:solidFill>
              <a:srgbClr val="C00000"/>
            </a:solidFill>
          </a:ln>
        </p:spPr>
        <p:txBody>
          <a:bodyPr wrap="square" rtlCol="0">
            <a:spAutoFit/>
          </a:bodyPr>
          <a:lstStyle/>
          <a:p>
            <a:pPr marL="285750" indent="-285750" algn="just">
              <a:buFont typeface="Arial" pitchFamily="34" charset="0"/>
              <a:buChar char="•"/>
            </a:pPr>
            <a:r>
              <a:rPr lang="en-US" sz="2000" dirty="0" smtClean="0">
                <a:solidFill>
                  <a:srgbClr val="C00000"/>
                </a:solidFill>
                <a:latin typeface="Times New Roman" pitchFamily="18" charset="0"/>
                <a:cs typeface="Times New Roman" pitchFamily="18" charset="0"/>
              </a:rPr>
              <a:t>Inductance &amp; capacitance of potentiometer</a:t>
            </a:r>
          </a:p>
          <a:p>
            <a:pPr marL="292100" algn="just"/>
            <a:r>
              <a:rPr lang="en-US" sz="2000" dirty="0" smtClean="0">
                <a:solidFill>
                  <a:srgbClr val="C00000"/>
                </a:solidFill>
                <a:latin typeface="Times New Roman" pitchFamily="18" charset="0"/>
                <a:cs typeface="Times New Roman" pitchFamily="18" charset="0"/>
              </a:rPr>
              <a:t>very low</a:t>
            </a:r>
          </a:p>
          <a:p>
            <a:pPr marL="292100" indent="-292100" algn="just">
              <a:buFont typeface="Arial" pitchFamily="34" charset="0"/>
              <a:buChar char="•"/>
            </a:pPr>
            <a:r>
              <a:rPr lang="en-US" sz="2000" dirty="0" smtClean="0">
                <a:solidFill>
                  <a:srgbClr val="002060"/>
                </a:solidFill>
                <a:latin typeface="Times New Roman" pitchFamily="18" charset="0"/>
                <a:cs typeface="Times New Roman" pitchFamily="18" charset="0"/>
              </a:rPr>
              <a:t>Speed of variation of </a:t>
            </a:r>
            <a:r>
              <a:rPr lang="en-US" sz="2000" i="1" dirty="0" smtClean="0">
                <a:solidFill>
                  <a:srgbClr val="002060"/>
                </a:solidFill>
                <a:latin typeface="Times New Roman" pitchFamily="18" charset="0"/>
                <a:cs typeface="Times New Roman" pitchFamily="18" charset="0"/>
              </a:rPr>
              <a:t>x</a:t>
            </a:r>
            <a:r>
              <a:rPr lang="en-US" sz="2000" i="1" baseline="-25000" dirty="0" smtClean="0">
                <a:solidFill>
                  <a:srgbClr val="002060"/>
                </a:solidFill>
                <a:latin typeface="Times New Roman" pitchFamily="18" charset="0"/>
                <a:cs typeface="Times New Roman" pitchFamily="18" charset="0"/>
              </a:rPr>
              <a:t>i</a:t>
            </a:r>
            <a:r>
              <a:rPr lang="en-US" sz="2000" dirty="0" smtClean="0">
                <a:solidFill>
                  <a:srgbClr val="002060"/>
                </a:solidFill>
                <a:latin typeface="Times New Roman" pitchFamily="18" charset="0"/>
                <a:cs typeface="Times New Roman" pitchFamily="18" charset="0"/>
              </a:rPr>
              <a:t> very low to make the </a:t>
            </a:r>
          </a:p>
          <a:p>
            <a:pPr indent="292100" algn="just"/>
            <a:r>
              <a:rPr lang="en-US" sz="2000" dirty="0" smtClean="0">
                <a:solidFill>
                  <a:srgbClr val="002060"/>
                </a:solidFill>
                <a:latin typeface="Times New Roman" pitchFamily="18" charset="0"/>
                <a:cs typeface="Times New Roman" pitchFamily="18" charset="0"/>
              </a:rPr>
              <a:t>effect  of </a:t>
            </a:r>
            <a:r>
              <a:rPr lang="en-US" sz="2000" dirty="0">
                <a:solidFill>
                  <a:srgbClr val="002060"/>
                </a:solidFill>
                <a:latin typeface="Times New Roman" pitchFamily="18" charset="0"/>
                <a:cs typeface="Times New Roman" pitchFamily="18" charset="0"/>
              </a:rPr>
              <a:t>Inductance &amp; capacitance </a:t>
            </a:r>
            <a:r>
              <a:rPr lang="en-US" sz="2000" dirty="0" smtClean="0">
                <a:solidFill>
                  <a:srgbClr val="002060"/>
                </a:solidFill>
                <a:latin typeface="Times New Roman" pitchFamily="18" charset="0"/>
                <a:cs typeface="Times New Roman" pitchFamily="18" charset="0"/>
              </a:rPr>
              <a:t> negligible.</a:t>
            </a:r>
          </a:p>
          <a:p>
            <a:pPr marL="285750" indent="-285750" algn="just">
              <a:buFont typeface="Arial" pitchFamily="34" charset="0"/>
              <a:buChar char="•"/>
            </a:pPr>
            <a:r>
              <a:rPr lang="en-US" sz="2000" dirty="0" smtClean="0">
                <a:solidFill>
                  <a:srgbClr val="C00000"/>
                </a:solidFill>
                <a:latin typeface="Times New Roman" pitchFamily="18" charset="0"/>
                <a:cs typeface="Times New Roman" pitchFamily="18" charset="0"/>
              </a:rPr>
              <a:t>Frictional effect between slider and wire negligible.</a:t>
            </a:r>
          </a:p>
        </p:txBody>
      </p:sp>
      <p:pic>
        <p:nvPicPr>
          <p:cNvPr id="4" name="Audio 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1015554273"/>
      </p:ext>
    </p:extLst>
  </p:cSld>
  <p:clrMapOvr>
    <a:masterClrMapping/>
  </p:clrMapOvr>
  <mc:AlternateContent xmlns:mc="http://schemas.openxmlformats.org/markup-compatibility/2006">
    <mc:Choice xmlns:p14="http://schemas.microsoft.com/office/powerpoint/2010/main" Requires="p14">
      <p:transition spd="slow" p14:dur="2000" advTm="305535"/>
    </mc:Choice>
    <mc:Fallback>
      <p:transition spd="slow" advTm="3055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4"/>
                </p:tgtEl>
              </p:cMediaNode>
            </p:audio>
          </p:childTnLst>
        </p:cTn>
      </p:par>
    </p:tnLst>
    <p:bldLst>
      <p:bldP spid="36" grpId="0" animBg="1"/>
    </p:bldLst>
  </p:timing>
  <p:extLst>
    <p:ext uri="{3A86A75C-4F4B-4683-9AE1-C65F6400EC91}">
      <p14:laserTraceLst xmlns:p14="http://schemas.microsoft.com/office/powerpoint/2010/main">
        <p14:tracePtLst>
          <p14:tracePt t="15649" x="1554163" y="0"/>
          <p14:tracePt t="15980" x="1554163" y="17463"/>
          <p14:tracePt t="15982" x="1554163" y="26988"/>
          <p14:tracePt t="15982" x="1554163" y="36513"/>
          <p14:tracePt t="15985" x="1554163" y="61913"/>
          <p14:tracePt t="15992" x="1554163" y="152400"/>
          <p14:tracePt t="15992" x="1554163" y="160338"/>
          <p14:tracePt t="16009" x="1562100" y="285750"/>
          <p14:tracePt t="16025" x="1571625" y="366713"/>
          <p14:tracePt t="16042" x="1589088" y="527050"/>
          <p14:tracePt t="16058" x="1616075" y="723900"/>
          <p14:tracePt t="16075" x="1616075" y="866775"/>
          <p14:tracePt t="16092" x="1625600" y="1000125"/>
          <p14:tracePt t="16110" x="1697038" y="1143000"/>
          <p14:tracePt t="16127" x="1724025" y="1241425"/>
          <p14:tracePt t="16127" x="1724025" y="1258888"/>
          <p14:tracePt t="16146" x="1724025" y="1303338"/>
          <p14:tracePt t="16160" x="1741488" y="1393825"/>
          <p14:tracePt t="16160" x="1741488" y="1401763"/>
          <p14:tracePt t="16177" x="1741488" y="1446213"/>
          <p14:tracePt t="16193" x="1768475" y="1509713"/>
          <p14:tracePt t="16210" x="1768475" y="1544638"/>
          <p14:tracePt t="16226" x="1768475" y="1581150"/>
          <p14:tracePt t="16243" x="1768475" y="1589088"/>
          <p14:tracePt t="16259" x="1785938" y="1660525"/>
          <p14:tracePt t="16276" x="1812925" y="1704975"/>
          <p14:tracePt t="16293" x="1830388" y="1785938"/>
          <p14:tracePt t="16309" x="1830388" y="1857375"/>
          <p14:tracePt t="16327" x="1830388" y="1911350"/>
          <p14:tracePt t="16362" x="1830388" y="1919288"/>
          <p14:tracePt t="16365" x="1830388" y="1938338"/>
          <p14:tracePt t="16505" x="1830388" y="1919288"/>
          <p14:tracePt t="16506" x="1830388" y="1884363"/>
          <p14:tracePt t="16508" x="1731963" y="1697038"/>
          <p14:tracePt t="16508" x="1731963" y="1687513"/>
          <p14:tracePt t="16527" x="1643063" y="1482725"/>
          <p14:tracePt t="16543" x="1571625" y="1303338"/>
          <p14:tracePt t="16561" x="1509713" y="1187450"/>
          <p14:tracePt t="16578" x="1490663" y="1116013"/>
          <p14:tracePt t="16594" x="1490663" y="1108075"/>
          <p14:tracePt t="16862" x="1490663" y="1116013"/>
          <p14:tracePt t="16864" x="1490663" y="1125538"/>
          <p14:tracePt t="16865" x="1490663" y="1152525"/>
          <p14:tracePt t="16876" x="1509713" y="1250950"/>
          <p14:tracePt t="16876" x="1517650" y="1268413"/>
          <p14:tracePt t="16895" x="1544638" y="1347788"/>
          <p14:tracePt t="16910" x="1544638" y="1500188"/>
          <p14:tracePt t="16927" x="1562100" y="1633538"/>
          <p14:tracePt t="16927" x="1562100" y="1643063"/>
          <p14:tracePt t="16945" x="1562100" y="1731963"/>
          <p14:tracePt t="16961" x="1562100" y="1830388"/>
          <p14:tracePt t="16978" x="1581150" y="1911350"/>
          <p14:tracePt t="16993" x="1581150" y="1990725"/>
          <p14:tracePt t="17010" x="1581150" y="2071688"/>
          <p14:tracePt t="17027" x="1589088" y="2152650"/>
          <p14:tracePt t="17043" x="1608138" y="2224088"/>
          <p14:tracePt t="17059" x="1608138" y="2295525"/>
          <p14:tracePt t="17076" x="1625600" y="2366963"/>
          <p14:tracePt t="17094" x="1625600" y="2438400"/>
          <p14:tracePt t="17110" x="1625600" y="2490788"/>
          <p14:tracePt t="17126" x="1625600" y="2581275"/>
          <p14:tracePt t="17145" x="1625600" y="2652713"/>
          <p14:tracePt t="17160" x="1625600" y="2670175"/>
          <p14:tracePt t="17176" x="1625600" y="2687638"/>
          <p14:tracePt t="17333" x="1625600" y="2660650"/>
          <p14:tracePt t="17338" x="1625600" y="2643188"/>
          <p14:tracePt t="17340" x="1625600" y="2589213"/>
          <p14:tracePt t="17340" x="1625600" y="2581275"/>
          <p14:tracePt t="17349" x="1625600" y="2517775"/>
          <p14:tracePt t="17360" x="1616075" y="2419350"/>
          <p14:tracePt t="17378" x="1608138" y="2312988"/>
          <p14:tracePt t="17394" x="1589088" y="2241550"/>
          <p14:tracePt t="17410" x="1589088" y="2170113"/>
          <p14:tracePt t="17427" x="1589088" y="2125663"/>
          <p14:tracePt t="17444" x="1589088" y="2089150"/>
          <p14:tracePt t="17461" x="1589088" y="2027238"/>
          <p14:tracePt t="17500" x="1589088" y="2009775"/>
          <p14:tracePt t="17502" x="1589088" y="1982788"/>
          <p14:tracePt t="17509" x="1589088" y="1946275"/>
          <p14:tracePt t="17526" x="1544638" y="1901825"/>
          <p14:tracePt t="17543" x="1527175" y="1839913"/>
          <p14:tracePt t="17559" x="1509713" y="1776413"/>
          <p14:tracePt t="17576" x="1509713" y="1687513"/>
          <p14:tracePt t="17593" x="1509713" y="1608138"/>
          <p14:tracePt t="17609" x="1490663" y="1517650"/>
          <p14:tracePt t="17626" x="1473200" y="1446213"/>
          <p14:tracePt t="17626" x="1473200" y="1428750"/>
          <p14:tracePt t="17643" x="1473200" y="1366838"/>
          <p14:tracePt t="17660" x="1473200" y="1312863"/>
          <p14:tracePt t="17677" x="1473200" y="1268413"/>
          <p14:tracePt t="17694" x="1473200" y="1223963"/>
          <p14:tracePt t="17711" x="1473200" y="1204913"/>
          <p14:tracePt t="17726" x="1473200" y="1196975"/>
          <p14:tracePt t="17743" x="1473200" y="1160463"/>
          <p14:tracePt t="17761" x="1473200" y="1108075"/>
          <p14:tracePt t="17777" x="1473200" y="1062038"/>
          <p14:tracePt t="17793" x="1473200" y="1017588"/>
          <p14:tracePt t="17810" x="1473200" y="946150"/>
          <p14:tracePt t="17827" x="1473200" y="884238"/>
          <p14:tracePt t="17844" x="1473200" y="822325"/>
          <p14:tracePt t="17860" x="1473200" y="750888"/>
          <p14:tracePt t="17877" x="1473200" y="723900"/>
          <p14:tracePt t="17893" x="1473200" y="687388"/>
          <p14:tracePt t="17911" x="1473200" y="679450"/>
          <p14:tracePt t="18162" x="1438275" y="679450"/>
          <p14:tracePt t="18165" x="1411288" y="679450"/>
          <p14:tracePt t="18168" x="1357313" y="679450"/>
          <p14:tracePt t="18178" x="1241425" y="679450"/>
          <p14:tracePt t="18194" x="1125538" y="679450"/>
          <p14:tracePt t="18210" x="1054100" y="679450"/>
          <p14:tracePt t="18227" x="1009650" y="679450"/>
          <p14:tracePt t="18243" x="973138" y="679450"/>
          <p14:tracePt t="18260" x="938213" y="679450"/>
          <p14:tracePt t="18277" x="911225" y="679450"/>
          <p14:tracePt t="18293" x="847725" y="679450"/>
          <p14:tracePt t="18312" x="830263" y="679450"/>
          <p14:tracePt t="18327" x="795338" y="679450"/>
          <p14:tracePt t="18344" x="768350" y="660400"/>
          <p14:tracePt t="18360" x="731838" y="660400"/>
          <p14:tracePt t="18377" x="714375" y="660400"/>
          <p14:tracePt t="18393" x="687388" y="660400"/>
          <p14:tracePt t="18411" x="669925" y="669925"/>
          <p14:tracePt t="18427" x="652463" y="679450"/>
          <p14:tracePt t="18444" x="615950" y="731838"/>
          <p14:tracePt t="18460" x="608013" y="803275"/>
          <p14:tracePt t="18477" x="598488" y="874713"/>
          <p14:tracePt t="18494" x="598488" y="965200"/>
          <p14:tracePt t="18511" x="598488" y="1044575"/>
          <p14:tracePt t="18527" x="598488" y="1108075"/>
          <p14:tracePt t="18544" x="598488" y="1169988"/>
          <p14:tracePt t="18560" x="598488" y="1214438"/>
          <p14:tracePt t="18577" x="608013" y="1285875"/>
          <p14:tracePt t="18594" x="615950" y="1339850"/>
          <p14:tracePt t="18611" x="642938" y="1438275"/>
          <p14:tracePt t="18627" x="660400" y="1536700"/>
          <p14:tracePt t="18645" x="669925" y="1616075"/>
          <p14:tracePt t="18660" x="669925" y="1697038"/>
          <p14:tracePt t="18660" x="679450" y="1704975"/>
          <p14:tracePt t="18678" x="687388" y="1758950"/>
          <p14:tracePt t="18694" x="687388" y="1812925"/>
          <p14:tracePt t="18710" x="687388" y="1822450"/>
          <p14:tracePt t="18726" x="687388" y="1839913"/>
          <p14:tracePt t="18762" x="687388" y="1847850"/>
          <p14:tracePt t="18763" x="687388" y="1857375"/>
          <p14:tracePt t="19277" x="704850" y="1857375"/>
          <p14:tracePt t="19362" x="704850" y="1847850"/>
          <p14:tracePt t="19368" x="714375" y="1839913"/>
          <p14:tracePt t="19369" x="731838" y="1830388"/>
          <p14:tracePt t="19376" x="768350" y="1803400"/>
          <p14:tracePt t="19394" x="785813" y="1785938"/>
          <p14:tracePt t="19411" x="803275" y="1751013"/>
          <p14:tracePt t="19427" x="822325" y="1731963"/>
          <p14:tracePt t="19444" x="847725" y="1724025"/>
          <p14:tracePt t="19460" x="874713" y="1679575"/>
          <p14:tracePt t="19477" x="901700" y="1652588"/>
          <p14:tracePt t="19494" x="919163" y="1608138"/>
          <p14:tracePt t="19511" x="928688" y="1589088"/>
          <p14:tracePt t="19528" x="955675" y="1571625"/>
          <p14:tracePt t="19545" x="965200" y="1554163"/>
          <p14:tracePt t="19561" x="982663" y="1536700"/>
          <p14:tracePt t="19578" x="982663" y="1509713"/>
          <p14:tracePt t="19595" x="1000125" y="1509713"/>
          <p14:tracePt t="19629" x="1000125" y="1490663"/>
          <p14:tracePt t="19812" x="990600" y="1482725"/>
          <p14:tracePt t="19817" x="955675" y="1455738"/>
          <p14:tracePt t="19818" x="884238" y="1446213"/>
          <p14:tracePt t="19828" x="812800" y="1428750"/>
          <p14:tracePt t="19828" x="803275" y="1428750"/>
          <p14:tracePt t="19844" x="731838" y="1428750"/>
          <p14:tracePt t="19860" x="696913" y="1428750"/>
          <p14:tracePt t="19877" x="679450" y="1428750"/>
          <p14:tracePt t="19913" x="660400" y="1428750"/>
          <p14:tracePt t="19915" x="642938" y="1428750"/>
          <p14:tracePt t="19929" x="615950" y="1438275"/>
          <p14:tracePt t="19944" x="581025" y="1473200"/>
          <p14:tracePt t="19962" x="536575" y="1490663"/>
          <p14:tracePt t="19979" x="536575" y="1509713"/>
          <p14:tracePt t="19994" x="500063" y="1509713"/>
          <p14:tracePt t="20011" x="473075" y="1509713"/>
          <p14:tracePt t="20027" x="455613" y="1509713"/>
          <p14:tracePt t="20045" x="438150" y="1509713"/>
          <p14:tracePt t="20061" x="419100" y="1536700"/>
          <p14:tracePt t="20112" x="419100" y="1544638"/>
          <p14:tracePt t="20114" x="419100" y="1571625"/>
          <p14:tracePt t="20118" x="419100" y="1608138"/>
          <p14:tracePt t="20129" x="419100" y="1660525"/>
          <p14:tracePt t="20149" x="419100" y="1714500"/>
          <p14:tracePt t="20162" x="419100" y="1731963"/>
          <p14:tracePt t="20178" x="419100" y="1758950"/>
          <p14:tracePt t="20196" x="419100" y="1776413"/>
          <p14:tracePt t="20212" x="428625" y="1795463"/>
          <p14:tracePt t="20228" x="446088" y="1847850"/>
          <p14:tracePt t="20245" x="482600" y="1866900"/>
          <p14:tracePt t="20262" x="509588" y="1874838"/>
          <p14:tracePt t="20279" x="536575" y="1911350"/>
          <p14:tracePt t="20296" x="544513" y="1911350"/>
          <p14:tracePt t="20312" x="561975" y="1911350"/>
          <p14:tracePt t="20351" x="581025" y="1919288"/>
          <p14:tracePt t="20353" x="615950" y="1928813"/>
          <p14:tracePt t="20457" x="625475" y="1928813"/>
          <p14:tracePt t="20461" x="660400" y="1874838"/>
          <p14:tracePt t="20464" x="679450" y="1839913"/>
          <p14:tracePt t="20478" x="731838" y="1751013"/>
          <p14:tracePt t="20496" x="750888" y="1679575"/>
          <p14:tracePt t="20512" x="750888" y="1660525"/>
          <p14:tracePt t="20529" x="750888" y="1643063"/>
          <p14:tracePt t="20545" x="750888" y="1598613"/>
          <p14:tracePt t="20581" x="750888" y="1581150"/>
          <p14:tracePt t="21025" x="0" y="0"/>
        </p14:tracePtLst>
        <p14:tracePtLst>
          <p14:tracePt t="22314" x="1724025" y="1616075"/>
          <p14:tracePt t="22556" x="1731963" y="1625600"/>
          <p14:tracePt t="22558" x="1741488" y="1625600"/>
          <p14:tracePt t="22558" x="1751013" y="1643063"/>
          <p14:tracePt t="22562" x="1776413" y="1652588"/>
          <p14:tracePt t="22584" x="1795463" y="1652588"/>
          <p14:tracePt t="22605" x="1812925" y="1652588"/>
          <p14:tracePt t="22656" x="1830388" y="1652588"/>
          <p14:tracePt t="22669" x="1847850" y="1652588"/>
          <p14:tracePt t="22681" x="1857375" y="1652588"/>
          <p14:tracePt t="22683" x="1884363" y="1652588"/>
          <p14:tracePt t="22696" x="1911350" y="1652588"/>
          <p14:tracePt t="22713" x="1938338" y="1652588"/>
          <p14:tracePt t="22729" x="1973263" y="1652588"/>
          <p14:tracePt t="22747" x="1990725" y="1670050"/>
          <p14:tracePt t="22763" x="2000250" y="1670050"/>
          <p14:tracePt t="22779" x="2036763" y="1670050"/>
          <p14:tracePt t="22796" x="2054225" y="1670050"/>
          <p14:tracePt t="22812" x="2081213" y="1670050"/>
          <p14:tracePt t="22830" x="2098675" y="1670050"/>
          <p14:tracePt t="22846" x="2116138" y="1670050"/>
          <p14:tracePt t="22862" x="2160588" y="1670050"/>
          <p14:tracePt t="22879" x="2197100" y="1670050"/>
          <p14:tracePt t="22896" x="2251075" y="1670050"/>
          <p14:tracePt t="22914" x="2276475" y="1670050"/>
          <p14:tracePt t="22929" x="2303463" y="1670050"/>
          <p14:tracePt t="22946" x="2357438" y="1670050"/>
          <p14:tracePt t="22963" x="2419350" y="1670050"/>
          <p14:tracePt t="22979" x="2473325" y="1687513"/>
          <p14:tracePt t="22997" x="2679700" y="1724025"/>
          <p14:tracePt t="23013" x="2803525" y="1751013"/>
          <p14:tracePt t="23032" x="2857500" y="1751013"/>
          <p14:tracePt t="23046" x="2901950" y="1751013"/>
          <p14:tracePt t="23238" x="2894013" y="1751013"/>
          <p14:tracePt t="23240" x="2874963" y="1751013"/>
          <p14:tracePt t="23244" x="2857500" y="1751013"/>
          <p14:tracePt t="23248" x="2633663" y="1704975"/>
          <p14:tracePt t="23263" x="2490788" y="1670050"/>
          <p14:tracePt t="23263" x="2465388" y="1670050"/>
          <p14:tracePt t="23280" x="2330450" y="1643063"/>
          <p14:tracePt t="23295" x="2160588" y="1625600"/>
          <p14:tracePt t="23314" x="2081213" y="1625600"/>
          <p14:tracePt t="23330" x="2017713" y="1625600"/>
          <p14:tracePt t="23346" x="1928813" y="1625600"/>
          <p14:tracePt t="23363" x="1874838" y="1625600"/>
          <p14:tracePt t="23380" x="1839913" y="1625600"/>
          <p14:tracePt t="23396" x="1812925" y="1625600"/>
          <p14:tracePt t="23413" x="1758950" y="1625600"/>
          <p14:tracePt t="23431" x="1741488" y="1625600"/>
          <p14:tracePt t="23447" x="1724025" y="1625600"/>
          <p14:tracePt t="23462" x="1679575" y="1633538"/>
          <p14:tracePt t="23481" x="1625600" y="1643063"/>
          <p14:tracePt t="23496" x="1562100" y="1652588"/>
          <p14:tracePt t="23531" x="1562100" y="1660525"/>
          <p14:tracePt t="23532" x="1562100" y="1670050"/>
          <p14:tracePt t="23735" x="1608138" y="1697038"/>
          <p14:tracePt t="23738" x="1625600" y="1704975"/>
          <p14:tracePt t="23740" x="1643063" y="1724025"/>
          <p14:tracePt t="23746" x="1670050" y="1724025"/>
          <p14:tracePt t="23746" x="1679575" y="1724025"/>
          <p14:tracePt t="23764" x="1714500" y="1741488"/>
          <p14:tracePt t="23779" x="1741488" y="1741488"/>
          <p14:tracePt t="23779" x="1751013" y="1741488"/>
          <p14:tracePt t="23832" x="1758950" y="1741488"/>
          <p14:tracePt t="23836" x="1776413" y="1741488"/>
          <p14:tracePt t="23836" x="1785938" y="1741488"/>
          <p14:tracePt t="23840" x="1812925" y="1741488"/>
          <p14:tracePt t="23846" x="1911350" y="1741488"/>
          <p14:tracePt t="23864" x="1982788" y="1741488"/>
          <p14:tracePt t="23881" x="2017713" y="1741488"/>
          <p14:tracePt t="23896" x="2062163" y="1741488"/>
          <p14:tracePt t="23914" x="2081213" y="1741488"/>
          <p14:tracePt t="23994" x="2089150" y="1741488"/>
          <p14:tracePt t="23997" x="2125663" y="1741488"/>
          <p14:tracePt t="24013" x="2160588" y="1741488"/>
          <p14:tracePt t="24070" x="2170113" y="1741488"/>
          <p14:tracePt t="24075" x="2187575" y="1741488"/>
          <p14:tracePt t="24085" x="2214563" y="1741488"/>
          <p14:tracePt t="24086" x="2232025" y="1741488"/>
          <p14:tracePt t="24096" x="2268538" y="1731963"/>
          <p14:tracePt t="24113" x="2303463" y="1731963"/>
          <p14:tracePt t="24130" x="2330450" y="1724025"/>
          <p14:tracePt t="24373" x="2347913" y="1724025"/>
          <p14:tracePt t="24378" x="2374900" y="1751013"/>
          <p14:tracePt t="24385" x="2357438" y="1751013"/>
          <p14:tracePt t="24396" x="2322513" y="1751013"/>
          <p14:tracePt t="24403" x="2286000" y="1751013"/>
          <p14:tracePt t="24555" x="2268538" y="1751013"/>
          <p14:tracePt t="24557" x="2259013" y="1751013"/>
          <p14:tracePt t="24560" x="2241550" y="1751013"/>
          <p14:tracePt t="24565" x="2152650" y="1795463"/>
          <p14:tracePt t="24580" x="2062163" y="1822450"/>
          <p14:tracePt t="24597" x="2009775" y="1839913"/>
          <p14:tracePt t="24597" x="2000250" y="1847850"/>
          <p14:tracePt t="24614" x="1965325" y="1874838"/>
          <p14:tracePt t="24614" x="1955800" y="1874838"/>
          <p14:tracePt t="24631" x="1928813" y="1893888"/>
          <p14:tracePt t="24647" x="1866900" y="1938338"/>
          <p14:tracePt t="24663" x="1812925" y="1955800"/>
          <p14:tracePt t="24681" x="1758950" y="1965325"/>
          <p14:tracePt t="24805" x="1751013" y="1982788"/>
          <p14:tracePt t="25137" x="1751013" y="2009775"/>
          <p14:tracePt t="25143" x="1751013" y="2027238"/>
          <p14:tracePt t="25308" x="1751013" y="2017713"/>
          <p14:tracePt t="25320" x="1751013" y="1938338"/>
          <p14:tracePt t="25321" x="1751013" y="1893888"/>
          <p14:tracePt t="25330" x="1751013" y="1776413"/>
          <p14:tracePt t="25349" x="1751013" y="1679575"/>
          <p14:tracePt t="25363" x="1751013" y="1625600"/>
          <p14:tracePt t="25381" x="1751013" y="1536700"/>
          <p14:tracePt t="25398" x="1751013" y="1527175"/>
          <p14:tracePt t="25414" x="1731963" y="1455738"/>
          <p14:tracePt t="25414" x="1731963" y="1446213"/>
          <p14:tracePt t="25432" x="1714500" y="1411288"/>
          <p14:tracePt t="25447" x="1704975" y="1347788"/>
          <p14:tracePt t="25465" x="1704975" y="1339850"/>
          <p14:tracePt t="25480" x="1687513" y="1312863"/>
          <p14:tracePt t="25497" x="1687513" y="1285875"/>
          <p14:tracePt t="25624" x="1687513" y="1268413"/>
          <p14:tracePt t="25627" x="1687513" y="1241425"/>
          <p14:tracePt t="25628" x="1687513" y="1223963"/>
          <p14:tracePt t="25637" x="1687513" y="1204913"/>
          <p14:tracePt t="25647" x="1670050" y="1160463"/>
          <p14:tracePt t="25664" x="1670050" y="1143000"/>
          <p14:tracePt t="25916" x="1670050" y="1152525"/>
          <p14:tracePt t="25918" x="1670050" y="1169988"/>
          <p14:tracePt t="25920" x="1670050" y="1196975"/>
          <p14:tracePt t="25930" x="1670050" y="1231900"/>
          <p14:tracePt t="25947" x="1687513" y="1312863"/>
          <p14:tracePt t="25964" x="1687513" y="1374775"/>
          <p14:tracePt t="25980" x="1687513" y="1419225"/>
          <p14:tracePt t="25997" x="1687513" y="1455738"/>
          <p14:tracePt t="26013" x="1704975" y="1455738"/>
          <p14:tracePt t="26030" x="1704975" y="1482725"/>
          <p14:tracePt t="26047" x="1724025" y="1482725"/>
          <p14:tracePt t="26063" x="1741488" y="1554163"/>
          <p14:tracePt t="26080" x="1741488" y="1562100"/>
          <p14:tracePt t="26096" x="1751013" y="1598613"/>
          <p14:tracePt t="26114" x="1751013" y="1652588"/>
          <p14:tracePt t="26130" x="1751013" y="1714500"/>
          <p14:tracePt t="26147" x="1751013" y="1768475"/>
          <p14:tracePt t="26163" x="1751013" y="1822450"/>
          <p14:tracePt t="26180" x="1751013" y="1857375"/>
          <p14:tracePt t="26180" x="1751013" y="1866900"/>
          <p14:tracePt t="26197" x="1751013" y="1874838"/>
          <p14:tracePt t="26214" x="1741488" y="1919288"/>
          <p14:tracePt t="26232" x="1741488" y="1982788"/>
          <p14:tracePt t="26248" x="1741488" y="2027238"/>
          <p14:tracePt t="26267" x="1741488" y="2071688"/>
          <p14:tracePt t="26280" x="1741488" y="2081213"/>
          <p14:tracePt t="26298" x="1741488" y="2098675"/>
          <p14:tracePt t="26368" x="1741488" y="2108200"/>
          <p14:tracePt t="26370" x="1741488" y="2116138"/>
          <p14:tracePt t="26371" x="1741488" y="2143125"/>
          <p14:tracePt t="26387" x="1741488" y="2160588"/>
          <p14:tracePt t="26415" x="1741488" y="2170113"/>
          <p14:tracePt t="26416" x="1741488" y="2179638"/>
          <p14:tracePt t="26431" x="1731963" y="2197100"/>
          <p14:tracePt t="26447" x="1724025" y="2197100"/>
          <p14:tracePt t="26581" x="1724025" y="2187575"/>
          <p14:tracePt t="26595" x="1724025" y="2160588"/>
          <p14:tracePt t="26604" x="1724025" y="2108200"/>
          <p14:tracePt t="26605" x="1724025" y="2071688"/>
          <p14:tracePt t="26614" x="1724025" y="1982788"/>
          <p14:tracePt t="26614" x="1724025" y="1955800"/>
          <p14:tracePt t="26632" x="1724025" y="1884363"/>
          <p14:tracePt t="26648" x="1724025" y="1812925"/>
          <p14:tracePt t="26665" x="1724025" y="1758950"/>
          <p14:tracePt t="26682" x="1724025" y="1704975"/>
          <p14:tracePt t="26698" x="1724025" y="1670050"/>
          <p14:tracePt t="26715" x="1724025" y="1652588"/>
          <p14:tracePt t="26731" x="1724025" y="1643063"/>
          <p14:tracePt t="26747" x="1724025" y="1608138"/>
          <p14:tracePt t="26765" x="1724025" y="1562100"/>
          <p14:tracePt t="26782" x="1724025" y="1527175"/>
          <p14:tracePt t="26798" x="1724025" y="1500188"/>
          <p14:tracePt t="26815" x="1724025" y="1465263"/>
          <p14:tracePt t="26831" x="1724025" y="1446213"/>
          <p14:tracePt t="26848" x="1724025" y="1419225"/>
          <p14:tracePt t="26865" x="1724025" y="1366838"/>
          <p14:tracePt t="26882" x="1724025" y="1339850"/>
          <p14:tracePt t="26898" x="1724025" y="1276350"/>
          <p14:tracePt t="26898" x="1724025" y="1268413"/>
          <p14:tracePt t="26915" x="1724025" y="1160463"/>
          <p14:tracePt t="26932" x="1724025" y="1098550"/>
          <p14:tracePt t="26948" x="1724025" y="1027113"/>
          <p14:tracePt t="26965" x="1724025" y="973138"/>
          <p14:tracePt t="26981" x="1724025" y="928688"/>
          <p14:tracePt t="27266" x="1724025" y="955675"/>
          <p14:tracePt t="27267" x="1724025" y="965200"/>
          <p14:tracePt t="27269" x="1724025" y="1009650"/>
          <p14:tracePt t="27281" x="1724025" y="1071563"/>
          <p14:tracePt t="27297" x="1714500" y="1160463"/>
          <p14:tracePt t="27314" x="1704975" y="1231900"/>
          <p14:tracePt t="27314" x="1704975" y="1241425"/>
          <p14:tracePt t="27335" x="1704975" y="1312863"/>
          <p14:tracePt t="27349" x="1704975" y="1374775"/>
          <p14:tracePt t="27366" x="1704975" y="1401763"/>
          <p14:tracePt t="27382" x="1704975" y="1438275"/>
          <p14:tracePt t="27398" x="1704975" y="1482725"/>
          <p14:tracePt t="27415" x="1704975" y="1527175"/>
          <p14:tracePt t="27431" x="1704975" y="1554163"/>
          <p14:tracePt t="27448" x="1704975" y="1616075"/>
          <p14:tracePt t="27465" x="1704975" y="1679575"/>
          <p14:tracePt t="27481" x="1687513" y="1741488"/>
          <p14:tracePt t="27499" x="1687513" y="1812925"/>
          <p14:tracePt t="27515" x="1687513" y="1874838"/>
          <p14:tracePt t="27515" x="1687513" y="1884363"/>
          <p14:tracePt t="27532" x="1687513" y="1911350"/>
          <p14:tracePt t="27548" x="1687513" y="1965325"/>
          <p14:tracePt t="27565" x="1687513" y="2017713"/>
          <p14:tracePt t="27581" x="1687513" y="2054225"/>
          <p14:tracePt t="27599" x="1687513" y="2081213"/>
          <p14:tracePt t="27634" x="1687513" y="2089150"/>
          <p14:tracePt t="27635" x="1687513" y="2108200"/>
          <p14:tracePt t="27670" x="1687513" y="2125663"/>
          <p14:tracePt t="28104" x="1687513" y="2098675"/>
          <p14:tracePt t="28106" x="1687513" y="2089150"/>
          <p14:tracePt t="28108" x="1687513" y="2071688"/>
          <p14:tracePt t="28115" x="1687513" y="1973263"/>
          <p14:tracePt t="28132" x="1687513" y="1901825"/>
          <p14:tracePt t="28148" x="1687513" y="1830388"/>
          <p14:tracePt t="28166" x="1687513" y="1758950"/>
          <p14:tracePt t="28182" x="1687513" y="1704975"/>
          <p14:tracePt t="28198" x="1687513" y="1670050"/>
          <p14:tracePt t="28216" x="1687513" y="1625600"/>
          <p14:tracePt t="28232" x="1687513" y="1589088"/>
          <p14:tracePt t="28248" x="1687513" y="1544638"/>
          <p14:tracePt t="28267" x="1687513" y="1490663"/>
          <p14:tracePt t="28282" x="1687513" y="1446213"/>
          <p14:tracePt t="28300" x="1687513" y="1411288"/>
          <p14:tracePt t="28316" x="1687513" y="1374775"/>
          <p14:tracePt t="28332" x="1687513" y="1366838"/>
          <p14:tracePt t="28348" x="1687513" y="1347788"/>
          <p14:tracePt t="28366" x="1687513" y="1322388"/>
          <p14:tracePt t="28382" x="1687513" y="1303338"/>
          <p14:tracePt t="28399" x="1687513" y="1268413"/>
          <p14:tracePt t="28415" x="1687513" y="1231900"/>
          <p14:tracePt t="28432" x="1687513" y="1196975"/>
          <p14:tracePt t="28449" x="1687513" y="1160463"/>
          <p14:tracePt t="28466" x="1687513" y="1125538"/>
          <p14:tracePt t="28483" x="1687513" y="1089025"/>
          <p14:tracePt t="28499" x="1687513" y="1081088"/>
          <p14:tracePt t="28516" x="1687513" y="1062038"/>
          <p14:tracePt t="28531" x="1687513" y="1044575"/>
          <p14:tracePt t="29138" x="1687513" y="1054100"/>
          <p14:tracePt t="29141" x="1687513" y="1071563"/>
          <p14:tracePt t="29148" x="1687513" y="1098550"/>
          <p14:tracePt t="29149" x="1697038" y="1179513"/>
          <p14:tracePt t="29165" x="1697038" y="1223963"/>
          <p14:tracePt t="29165" x="1697038" y="1231900"/>
          <p14:tracePt t="29183" x="1697038" y="1268413"/>
          <p14:tracePt t="29199" x="1697038" y="1285875"/>
          <p14:tracePt t="29292" x="1697038" y="1303338"/>
          <p14:tracePt t="29299" x="1697038" y="1322388"/>
          <p14:tracePt t="29302" x="1697038" y="1330325"/>
          <p14:tracePt t="29305" x="1697038" y="1357313"/>
          <p14:tracePt t="29316" x="1697038" y="1411288"/>
          <p14:tracePt t="29333" x="1697038" y="1446213"/>
          <p14:tracePt t="29349" x="1697038" y="1473200"/>
          <p14:tracePt t="29460" x="1697038" y="1482725"/>
          <p14:tracePt t="29461" x="1697038" y="1500188"/>
          <p14:tracePt t="29463" x="1697038" y="1509713"/>
          <p14:tracePt t="29481" x="1697038" y="1554163"/>
          <p14:tracePt t="29483" x="1697038" y="1598613"/>
          <p14:tracePt t="29500" x="1697038" y="1616075"/>
          <p14:tracePt t="29623" x="1697038" y="1633538"/>
          <p14:tracePt t="29631" x="1697038" y="1652588"/>
          <p14:tracePt t="29639" x="1697038" y="1660525"/>
          <p14:tracePt t="29649" x="1697038" y="1679575"/>
          <p14:tracePt t="29650" x="1697038" y="1714500"/>
          <p14:tracePt t="29666" x="1697038" y="1731963"/>
          <p14:tracePt t="30379" x="0" y="0"/>
        </p14:tracePtLst>
        <p14:tracePtLst>
          <p14:tracePt t="37187" x="1803400" y="1571625"/>
          <p14:tracePt t="37431" x="1803400" y="1616075"/>
          <p14:tracePt t="37463" x="1803400" y="1643063"/>
          <p14:tracePt t="37478" x="1803400" y="1679575"/>
          <p14:tracePt t="37480" x="1803400" y="1687513"/>
          <p14:tracePt t="37492" x="1803400" y="1697038"/>
          <p14:tracePt t="37523" x="1803400" y="1741488"/>
          <p14:tracePt t="37535" x="1803400" y="1768475"/>
          <p14:tracePt t="37541" x="1803400" y="1803400"/>
          <p14:tracePt t="37553" x="1803400" y="1830388"/>
          <p14:tracePt t="37569" x="1785938" y="1901825"/>
          <p14:tracePt t="37586" x="1785938" y="1946275"/>
          <p14:tracePt t="37638" x="1785938" y="1973263"/>
          <p14:tracePt t="37660" x="1785938" y="1982788"/>
          <p14:tracePt t="37669" x="1785938" y="1990725"/>
          <p14:tracePt t="37670" x="1785938" y="2071688"/>
          <p14:tracePt t="37686" x="1785938" y="2143125"/>
          <p14:tracePt t="37702" x="1785938" y="2160588"/>
          <p14:tracePt t="37767" x="1785938" y="2179638"/>
          <p14:tracePt t="37769" x="1785938" y="2214563"/>
          <p14:tracePt t="37775" x="1785938" y="2232025"/>
          <p14:tracePt t="37787" x="1785938" y="2322513"/>
          <p14:tracePt t="37802" x="1785938" y="2339975"/>
          <p14:tracePt t="37820" x="1785938" y="2357438"/>
          <p14:tracePt t="37882" x="1785938" y="2374900"/>
          <p14:tracePt t="37905" x="1785938" y="2384425"/>
          <p14:tracePt t="38199" x="1776413" y="2384425"/>
          <p14:tracePt t="38208" x="1768475" y="2384425"/>
          <p14:tracePt t="38210" x="1758950" y="2384425"/>
          <p14:tracePt t="38219" x="1724025" y="2384425"/>
          <p14:tracePt t="38237" x="1687513" y="2384425"/>
          <p14:tracePt t="38253" x="1679575" y="2366963"/>
          <p14:tracePt t="38270" x="1679575" y="2347913"/>
          <p14:tracePt t="38287" x="1660525" y="2347913"/>
          <p14:tracePt t="38303" x="1643063" y="2330450"/>
          <p14:tracePt t="38320" x="1625600" y="2330450"/>
          <p14:tracePt t="38336" x="1608138" y="2312988"/>
          <p14:tracePt t="38353" x="1598613" y="2295525"/>
          <p14:tracePt t="38370" x="1562100" y="2286000"/>
          <p14:tracePt t="38387" x="1544638" y="2276475"/>
          <p14:tracePt t="38404" x="1527175" y="2276475"/>
          <p14:tracePt t="38828" x="1536700" y="2276475"/>
          <p14:tracePt t="38832" x="1562100" y="2276475"/>
          <p14:tracePt t="38877" x="1562100" y="2268538"/>
          <p14:tracePt t="38880" x="1562100" y="2241550"/>
          <p14:tracePt t="38886" x="1562100" y="2224088"/>
          <p14:tracePt t="38887" x="1581150" y="2170113"/>
          <p14:tracePt t="38952" x="1581150" y="2152650"/>
          <p14:tracePt t="38957" x="1581150" y="2133600"/>
          <p14:tracePt t="38960" x="1581150" y="2089150"/>
          <p14:tracePt t="38970" x="1581150" y="2071688"/>
          <p14:tracePt t="38987" x="1581150" y="2044700"/>
          <p14:tracePt t="39043" x="1581150" y="2027238"/>
          <p14:tracePt t="39048" x="1581150" y="2009775"/>
          <p14:tracePt t="39050" x="1581150" y="1990725"/>
          <p14:tracePt t="39149" x="1581150" y="1982788"/>
          <p14:tracePt t="39157" x="1581150" y="1965325"/>
          <p14:tracePt t="39160" x="1581150" y="1946275"/>
          <p14:tracePt t="39359" x="1589088" y="1946275"/>
          <p14:tracePt t="39362" x="1598613" y="1946275"/>
          <p14:tracePt t="39384" x="1608138" y="1946275"/>
          <p14:tracePt t="39386" x="1616075" y="1946275"/>
          <p14:tracePt t="39395" x="1633538" y="1946275"/>
          <p14:tracePt t="39403" x="1660525" y="1946275"/>
          <p14:tracePt t="39421" x="1679575" y="1946275"/>
          <p14:tracePt t="39437" x="1697038" y="1946275"/>
          <p14:tracePt t="39475" x="1704975" y="1946275"/>
          <p14:tracePt t="39616" x="1704975" y="1928813"/>
          <p14:tracePt t="39618" x="1704975" y="1901825"/>
          <p14:tracePt t="39637" x="1704975" y="1884363"/>
          <p14:tracePt t="39640" x="1704975" y="1857375"/>
          <p14:tracePt t="39675" x="1704975" y="1839913"/>
          <p14:tracePt t="39678" x="1687513" y="1822450"/>
          <p14:tracePt t="39717" x="1687513" y="1812925"/>
          <p14:tracePt t="39732" x="1687513" y="1803400"/>
          <p14:tracePt t="39735" x="1687513" y="1741488"/>
          <p14:tracePt t="39798" x="1687513" y="1731963"/>
          <p14:tracePt t="39807" x="1687513" y="1714500"/>
          <p14:tracePt t="39832" x="1687513" y="1697038"/>
          <p14:tracePt t="40183" x="1687513" y="1714500"/>
          <p14:tracePt t="40185" x="1687513" y="1731963"/>
          <p14:tracePt t="40189" x="1687513" y="1741488"/>
          <p14:tracePt t="40199" x="1704975" y="1758950"/>
          <p14:tracePt t="40207" x="1704975" y="1812925"/>
          <p14:tracePt t="40220" x="1704975" y="1847850"/>
          <p14:tracePt t="40237" x="1704975" y="1874838"/>
          <p14:tracePt t="40255" x="1704975" y="1911350"/>
          <p14:tracePt t="40271" x="1724025" y="1973263"/>
          <p14:tracePt t="40288" x="1724025" y="2027238"/>
          <p14:tracePt t="40305" x="1724025" y="2071688"/>
          <p14:tracePt t="40320" x="1724025" y="2108200"/>
          <p14:tracePt t="40337" x="1724025" y="2125663"/>
          <p14:tracePt t="40354" x="1724025" y="2133600"/>
          <p14:tracePt t="40371" x="1724025" y="2152650"/>
          <p14:tracePt t="40388" x="1724025" y="2179638"/>
          <p14:tracePt t="40405" x="1724025" y="2187575"/>
          <p14:tracePt t="40619" x="1714500" y="2205038"/>
          <p14:tracePt t="41002" x="1714500" y="2214563"/>
          <p14:tracePt t="41005" x="1714500" y="2241550"/>
          <p14:tracePt t="41428" x="0" y="0"/>
        </p14:tracePtLst>
        <p14:tracePtLst>
          <p14:tracePt t="44368" x="2027238" y="1990725"/>
          <p14:tracePt t="44777" x="2036763" y="1982788"/>
          <p14:tracePt t="44786" x="2054225" y="1982788"/>
          <p14:tracePt t="44800" x="2071688" y="1965325"/>
          <p14:tracePt t="44806" x="2098675" y="1965325"/>
          <p14:tracePt t="44806" x="2108200" y="1955800"/>
          <p14:tracePt t="44824" x="2133600" y="1938338"/>
          <p14:tracePt t="44840" x="2160588" y="1919288"/>
          <p14:tracePt t="44856" x="2205038" y="1919288"/>
          <p14:tracePt t="44872" x="2232025" y="1901825"/>
          <p14:tracePt t="44891" x="2241550" y="1884363"/>
          <p14:tracePt t="45220" x="2241550" y="1893888"/>
          <p14:tracePt t="45229" x="2179638" y="1911350"/>
          <p14:tracePt t="45231" x="2160588" y="1938338"/>
          <p14:tracePt t="45239" x="2133600" y="1973263"/>
          <p14:tracePt t="45256" x="2054225" y="2036763"/>
          <p14:tracePt t="45291" x="2044700" y="2036763"/>
          <p14:tracePt t="45294" x="2017713" y="2054225"/>
          <p14:tracePt t="45307" x="1990725" y="2062163"/>
          <p14:tracePt t="45322" x="1973263" y="2062163"/>
          <p14:tracePt t="46063" x="1973263" y="2027238"/>
          <p14:tracePt t="46063" x="1973263" y="2017713"/>
          <p14:tracePt t="46071" x="1938338" y="1982788"/>
          <p14:tracePt t="46073" x="1938338" y="1965325"/>
          <p14:tracePt t="46090" x="1938338" y="1901825"/>
          <p14:tracePt t="46106" x="1938338" y="1839913"/>
          <p14:tracePt t="46130" x="1938338" y="1812925"/>
          <p14:tracePt t="46132" x="1938338" y="1785938"/>
          <p14:tracePt t="46210" x="1938338" y="1768475"/>
          <p14:tracePt t="46221" x="1938338" y="1751013"/>
          <p14:tracePt t="46224" x="1938338" y="1731963"/>
          <p14:tracePt t="46229" x="1938338" y="1724025"/>
          <p14:tracePt t="46240" x="1938338" y="1704975"/>
          <p14:tracePt t="46257" x="1938338" y="1687513"/>
          <p14:tracePt t="46274" x="1938338" y="1670050"/>
          <p14:tracePt t="46374" x="1938338" y="1652588"/>
          <p14:tracePt t="46376" x="1938338" y="1643063"/>
          <p14:tracePt t="46380" x="1938338" y="1625600"/>
          <p14:tracePt t="46389" x="1938338" y="1598613"/>
          <p14:tracePt t="46406" x="1938338" y="1589088"/>
          <p14:tracePt t="47109" x="1938338" y="1625600"/>
          <p14:tracePt t="47112" x="1938338" y="1643063"/>
          <p14:tracePt t="47137" x="1938338" y="1670050"/>
          <p14:tracePt t="47148" x="1938338" y="1714500"/>
          <p14:tracePt t="47157" x="1938338" y="1751013"/>
          <p14:tracePt t="47163" x="1965325" y="1812925"/>
          <p14:tracePt t="47173" x="1965325" y="1866900"/>
          <p14:tracePt t="47190" x="1965325" y="1928813"/>
          <p14:tracePt t="47305" x="0" y="0"/>
        </p14:tracePtLst>
        <p14:tracePtLst>
          <p14:tracePt t="54140" x="1866900" y="1670050"/>
          <p14:tracePt t="54422" x="1866900" y="1687513"/>
          <p14:tracePt t="54439" x="1866900" y="1731963"/>
          <p14:tracePt t="54450" x="1866900" y="1776413"/>
          <p14:tracePt t="54461" x="1866900" y="1803400"/>
          <p14:tracePt t="54465" x="1866900" y="1822450"/>
          <p14:tracePt t="54481" x="1866900" y="1847850"/>
          <p14:tracePt t="54494" x="1866900" y="1866900"/>
          <p14:tracePt t="54510" x="1866900" y="1893888"/>
          <p14:tracePt t="54575" x="1866900" y="1938338"/>
          <p14:tracePt t="54584" x="1866900" y="1955800"/>
          <p14:tracePt t="54652" x="1866900" y="1965325"/>
          <p14:tracePt t="54670" x="1866900" y="1982788"/>
          <p14:tracePt t="54677" x="1866900" y="2000250"/>
          <p14:tracePt t="54682" x="1866900" y="2054225"/>
          <p14:tracePt t="54694" x="1866900" y="2108200"/>
          <p14:tracePt t="54710" x="1866900" y="2187575"/>
          <p14:tracePt t="54728" x="1866900" y="2232025"/>
          <p14:tracePt t="54744" x="1866900" y="2251075"/>
          <p14:tracePt t="54761" x="1866900" y="2276475"/>
          <p14:tracePt t="54813" x="1866900" y="2295525"/>
          <p14:tracePt t="54877" x="1866900" y="2312988"/>
          <p14:tracePt t="54897" x="1866900" y="2330450"/>
          <p14:tracePt t="54914" x="1866900" y="2347913"/>
          <p14:tracePt t="54921" x="1866900" y="2357438"/>
          <p14:tracePt t="55140" x="1866900" y="2303463"/>
          <p14:tracePt t="55143" x="1866900" y="2286000"/>
          <p14:tracePt t="55150" x="1884363" y="2251075"/>
          <p14:tracePt t="55161" x="1919288" y="2170113"/>
          <p14:tracePt t="55161" x="1919288" y="2143125"/>
          <p14:tracePt t="55179" x="1919288" y="2098675"/>
          <p14:tracePt t="55195" x="1919288" y="2081213"/>
          <p14:tracePt t="55211" x="1919288" y="2044700"/>
          <p14:tracePt t="55227" x="1919288" y="1990725"/>
          <p14:tracePt t="55245" x="1919288" y="1938338"/>
          <p14:tracePt t="55261" x="1919288" y="1884363"/>
          <p14:tracePt t="55277" x="1938338" y="1803400"/>
          <p14:tracePt t="55295" x="1955800" y="1751013"/>
          <p14:tracePt t="55312" x="1973263" y="1704975"/>
          <p14:tracePt t="55327" x="1973263" y="1652588"/>
          <p14:tracePt t="55345" x="1973263" y="1625600"/>
          <p14:tracePt t="55361" x="1973263" y="1608138"/>
          <p14:tracePt t="55420" x="1973263" y="1598613"/>
          <p14:tracePt t="55425" x="1973263" y="1589088"/>
          <p14:tracePt t="55445" x="1973263" y="1571625"/>
          <p14:tracePt t="55683" x="1973263" y="1581150"/>
          <p14:tracePt t="55688" x="1973263" y="1589088"/>
          <p14:tracePt t="55690" x="1973263" y="1608138"/>
          <p14:tracePt t="55694" x="1973263" y="1679575"/>
          <p14:tracePt t="55711" x="1973263" y="1731963"/>
          <p14:tracePt t="55727" x="1973263" y="1751013"/>
          <p14:tracePt t="55939" x="1973263" y="1758950"/>
          <p14:tracePt t="55947" x="1973263" y="1776413"/>
          <p14:tracePt t="55951" x="1973263" y="1822450"/>
          <p14:tracePt t="55960" x="1965325" y="1893888"/>
          <p14:tracePt t="55979" x="1965325" y="1955800"/>
          <p14:tracePt t="55993" x="1965325" y="2027238"/>
          <p14:tracePt t="56011" x="1965325" y="2071688"/>
          <p14:tracePt t="56028" x="1965325" y="2116138"/>
          <p14:tracePt t="56043" x="1965325" y="2143125"/>
          <p14:tracePt t="56060" x="1946275" y="2214563"/>
          <p14:tracePt t="56078" x="1946275" y="2251075"/>
          <p14:tracePt t="56094" x="1928813" y="2295525"/>
          <p14:tracePt t="56112" x="1928813" y="2330450"/>
          <p14:tracePt t="56148" x="1928813" y="2339975"/>
          <p14:tracePt t="56171" x="1928813" y="2357438"/>
          <p14:tracePt t="56184" x="1928813" y="2374900"/>
          <p14:tracePt t="56195" x="1928813" y="2393950"/>
          <p14:tracePt t="56196" x="1911350" y="2428875"/>
          <p14:tracePt t="56211" x="1911350" y="2446338"/>
          <p14:tracePt t="56407" x="1911350" y="2419350"/>
          <p14:tracePt t="56411" x="1911350" y="2384425"/>
          <p14:tracePt t="56417" x="1928813" y="2330450"/>
          <p14:tracePt t="56429" x="1946275" y="2232025"/>
          <p14:tracePt t="56445" x="1973263" y="2143125"/>
          <p14:tracePt t="56462" x="1973263" y="2098675"/>
          <p14:tracePt t="56478" x="1973263" y="2062163"/>
          <p14:tracePt t="56494" x="1973263" y="2054225"/>
          <p14:tracePt t="56578" x="1973263" y="2036763"/>
          <p14:tracePt t="56591" x="1973263" y="2027238"/>
          <p14:tracePt t="56594" x="1973263" y="2017713"/>
          <p14:tracePt t="56595" x="1973263" y="1973263"/>
          <p14:tracePt t="56611" x="1973263" y="1928813"/>
          <p14:tracePt t="56743" x="1973263" y="1911350"/>
          <p14:tracePt t="56767" x="1973263" y="1893888"/>
          <p14:tracePt t="56783" x="1973263" y="1874838"/>
          <p14:tracePt t="56793" x="1973263" y="1866900"/>
          <p14:tracePt t="56807" x="1973263" y="1847850"/>
          <p14:tracePt t="56809" x="1973263" y="1822450"/>
          <p14:tracePt t="56818" x="1973263" y="1795463"/>
          <p14:tracePt t="56818" x="1973263" y="1785938"/>
          <p14:tracePt t="56831" x="1973263" y="1751013"/>
          <p14:tracePt t="56873" x="1973263" y="1741488"/>
          <p14:tracePt t="56877" x="1973263" y="1731963"/>
          <p14:tracePt t="57119" x="1990725" y="1731963"/>
          <p14:tracePt t="57126" x="2009775" y="1731963"/>
          <p14:tracePt t="57128" x="2036763" y="1731963"/>
          <p14:tracePt t="57135" x="2071688" y="1731963"/>
          <p14:tracePt t="57145" x="2098675" y="1731963"/>
          <p14:tracePt t="57163" x="2133600" y="1731963"/>
          <p14:tracePt t="57178" x="2143125" y="1731963"/>
          <p14:tracePt t="57215" x="2160588" y="1731963"/>
          <p14:tracePt t="57217" x="2179638" y="1741488"/>
          <p14:tracePt t="57229" x="2214563" y="1741488"/>
          <p14:tracePt t="57245" x="2241550" y="1741488"/>
          <p14:tracePt t="57262" x="2259013" y="1741488"/>
          <p14:tracePt t="57279" x="2276475" y="1741488"/>
          <p14:tracePt t="57295" x="2286000" y="1741488"/>
          <p14:tracePt t="57312" x="2303463" y="1741488"/>
          <p14:tracePt t="57328" x="2322513" y="1741488"/>
          <p14:tracePt t="57345" x="2339975" y="1741488"/>
          <p14:tracePt t="57362" x="2357438" y="1741488"/>
          <p14:tracePt t="57378" x="2366963" y="1741488"/>
          <p14:tracePt t="57442" x="2393950" y="1741488"/>
          <p14:tracePt t="57445" x="2428875" y="1758950"/>
          <p14:tracePt t="57461" x="2455863" y="1758950"/>
          <p14:tracePt t="57463" x="2473325" y="1758950"/>
          <p14:tracePt t="57698" x="2482850" y="1768475"/>
          <p14:tracePt t="57699" x="2490788" y="1776413"/>
          <p14:tracePt t="57710" x="2536825" y="1803400"/>
          <p14:tracePt t="57728" x="2554288" y="1839913"/>
          <p14:tracePt t="57729" x="2571750" y="1857375"/>
          <p14:tracePt t="57745" x="2616200" y="1893888"/>
          <p14:tracePt t="57762" x="2652713" y="1919288"/>
          <p14:tracePt t="57778" x="2652713" y="1938338"/>
          <p14:tracePt t="57814" x="2660650" y="1946275"/>
          <p14:tracePt t="57815" x="2670175" y="1990725"/>
          <p14:tracePt t="57828" x="2687638" y="2000250"/>
          <p14:tracePt t="57845" x="2705100" y="2036763"/>
          <p14:tracePt t="57882" x="2705100" y="2044700"/>
          <p14:tracePt t="57883" x="2724150" y="2108200"/>
          <p14:tracePt t="57883" x="2724150" y="2116138"/>
          <p14:tracePt t="57896" x="2724150" y="2125663"/>
          <p14:tracePt t="57911" x="2724150" y="2170113"/>
          <p14:tracePt t="57911" x="2724150" y="2179638"/>
          <p14:tracePt t="57930" x="2714625" y="2214563"/>
          <p14:tracePt t="57945" x="2714625" y="2232025"/>
          <p14:tracePt t="57962" x="2697163" y="2241550"/>
          <p14:tracePt t="57979" x="2679700" y="2268538"/>
          <p14:tracePt t="57995" x="2643188" y="2295525"/>
          <p14:tracePt t="58012" x="2625725" y="2312988"/>
          <p14:tracePt t="58029" x="2589213" y="2322513"/>
          <p14:tracePt t="58046" x="2581275" y="2330450"/>
          <p14:tracePt t="58325" x="2554288" y="2312988"/>
          <p14:tracePt t="58327" x="2527300" y="2286000"/>
          <p14:tracePt t="58334" x="2517775" y="2241550"/>
          <p14:tracePt t="58346" x="2517775" y="2214563"/>
          <p14:tracePt t="58413" x="2517775" y="2205038"/>
          <p14:tracePt t="58428" x="2517775" y="2187575"/>
          <p14:tracePt t="58437" x="2517775" y="2160588"/>
          <p14:tracePt t="58438" x="2517775" y="2152650"/>
          <p14:tracePt t="58445" x="2517775" y="2116138"/>
          <p14:tracePt t="58462" x="2517775" y="2081213"/>
          <p14:tracePt t="58478" x="2517775" y="2071688"/>
          <p14:tracePt t="58517" x="2517775" y="2054225"/>
          <p14:tracePt t="58633" x="2517775" y="2036763"/>
          <p14:tracePt t="58635" x="2517775" y="2009775"/>
          <p14:tracePt t="58638" x="2517775" y="2000250"/>
          <p14:tracePt t="58646" x="2544763" y="1955800"/>
          <p14:tracePt t="58960" x="2562225" y="1946275"/>
          <p14:tracePt t="58962" x="2571750" y="1946275"/>
          <p14:tracePt t="58971" x="2608263" y="1946275"/>
          <p14:tracePt t="58979" x="2652713" y="1946275"/>
          <p14:tracePt t="58996" x="2670175" y="1946275"/>
          <p14:tracePt t="59012" x="2714625" y="1946275"/>
          <p14:tracePt t="59029" x="2751138" y="1946275"/>
          <p14:tracePt t="59046" x="2768600" y="1946275"/>
          <p14:tracePt t="59081" x="2776538" y="1946275"/>
          <p14:tracePt t="59100" x="2795588" y="1946275"/>
          <p14:tracePt t="59122" x="2803525" y="1946275"/>
          <p14:tracePt t="59129" x="2813050" y="1946275"/>
          <p14:tracePt t="59272" x="2813050" y="1965325"/>
          <p14:tracePt t="59279" x="2813050" y="1982788"/>
          <p14:tracePt t="59288" x="2813050" y="2000250"/>
          <p14:tracePt t="59300" x="2813050" y="2009775"/>
          <p14:tracePt t="59302" x="2813050" y="2027238"/>
          <p14:tracePt t="59312" x="2813050" y="2044700"/>
          <p14:tracePt t="59329" x="2813050" y="2062163"/>
          <p14:tracePt t="59406" x="2803525" y="2062163"/>
          <p14:tracePt t="59428" x="2786063" y="2081213"/>
          <p14:tracePt t="59439" x="2776538" y="2081213"/>
          <p14:tracePt t="59451" x="2759075" y="2089150"/>
          <p14:tracePt t="59464" x="2741613" y="2089150"/>
          <p14:tracePt t="59479" x="2724150" y="2108200"/>
          <p14:tracePt t="59481" x="2714625" y="2125663"/>
          <p14:tracePt t="59496" x="2705100" y="2125663"/>
          <p14:tracePt t="59513" x="2697163" y="2125663"/>
          <p14:tracePt t="59635" x="2679700" y="2125663"/>
          <p14:tracePt t="59683" x="2660650" y="2125663"/>
          <p14:tracePt t="59891" x="2643188" y="2116138"/>
          <p14:tracePt t="59985" x="2633663" y="2108200"/>
          <p14:tracePt t="59988" x="2608263" y="2081213"/>
          <p14:tracePt t="59990" x="2581275" y="2054225"/>
          <p14:tracePt t="59995" x="2536825" y="2054225"/>
          <p14:tracePt t="60057" x="2527300" y="2036763"/>
          <p14:tracePt t="60069" x="2509838" y="2027238"/>
          <p14:tracePt t="60071" x="2500313" y="1982788"/>
          <p14:tracePt t="60078" x="2465388" y="1938338"/>
          <p14:tracePt t="60095" x="2465388" y="1893888"/>
          <p14:tracePt t="60112" x="2465388" y="1874838"/>
          <p14:tracePt t="60202" x="2465388" y="1866900"/>
          <p14:tracePt t="60204" x="2465388" y="1857375"/>
          <p14:tracePt t="60214" x="2465388" y="1830388"/>
          <p14:tracePt t="60225" x="2465388" y="1812925"/>
          <p14:tracePt t="60245" x="2473325" y="1795463"/>
          <p14:tracePt t="60263" x="2509838" y="1795463"/>
          <p14:tracePt t="60279" x="2527300" y="1758950"/>
          <p14:tracePt t="60281" x="2544763" y="1741488"/>
          <p14:tracePt t="60316" x="2554288" y="1741488"/>
          <p14:tracePt t="60330" x="2571750" y="1731963"/>
          <p14:tracePt t="60331" x="2589213" y="1714500"/>
          <p14:tracePt t="60365" x="2608263" y="1697038"/>
          <p14:tracePt t="60389" x="2625725" y="1697038"/>
          <p14:tracePt t="60413" x="2643188" y="1679575"/>
          <p14:tracePt t="60646" x="2643188" y="1687513"/>
          <p14:tracePt t="60650" x="2643188" y="1741488"/>
          <p14:tracePt t="60652" x="2643188" y="1776413"/>
          <p14:tracePt t="60663" x="2643188" y="1812925"/>
          <p14:tracePt t="60663" x="2643188" y="1822450"/>
          <p14:tracePt t="60681" x="2643188" y="1866900"/>
          <p14:tracePt t="60695" x="2643188" y="1884363"/>
          <p14:tracePt t="60905" x="2643188" y="1901825"/>
          <p14:tracePt t="60908" x="2643188" y="1911350"/>
          <p14:tracePt t="60911" x="2643188" y="1946275"/>
          <p14:tracePt t="60929" x="2643188" y="1965325"/>
          <p14:tracePt t="61013" x="2643188" y="1982788"/>
          <p14:tracePt t="61015" x="2643188" y="1990725"/>
          <p14:tracePt t="61018" x="2643188" y="2009775"/>
          <p14:tracePt t="61105" x="2643188" y="2027238"/>
          <p14:tracePt t="61107" x="2633663" y="2036763"/>
          <p14:tracePt t="61109" x="2633663" y="2044700"/>
          <p14:tracePt t="61112" x="2616200" y="2071688"/>
          <p14:tracePt t="61130" x="2581275" y="2089150"/>
          <p14:tracePt t="61530" x="2581275" y="2071688"/>
          <p14:tracePt t="61538" x="2571750" y="2044700"/>
          <p14:tracePt t="61540" x="2562225" y="2036763"/>
          <p14:tracePt t="61545" x="2562225" y="2000250"/>
          <p14:tracePt t="61563" x="2562225" y="1965325"/>
          <p14:tracePt t="61581" x="2562225" y="1938338"/>
          <p14:tracePt t="61715" x="2562225" y="1928813"/>
          <p14:tracePt t="61728" x="2562225" y="1911350"/>
          <p14:tracePt t="61745" x="2562225" y="1893888"/>
          <p14:tracePt t="61746" x="2562225" y="1857375"/>
          <p14:tracePt t="61762" x="2562225" y="1847850"/>
          <p14:tracePt t="61779" x="2562225" y="1822450"/>
          <p14:tracePt t="61796" x="2562225" y="1812925"/>
          <p14:tracePt t="61898" x="2571750" y="1812925"/>
          <p14:tracePt t="61903" x="2581275" y="1812925"/>
          <p14:tracePt t="61904" x="2625725" y="1812925"/>
          <p14:tracePt t="61912" x="2670175" y="1812925"/>
          <p14:tracePt t="61930" x="2724150" y="1812925"/>
          <p14:tracePt t="61945" x="2751138" y="1812925"/>
          <p14:tracePt t="62275" x="2751138" y="1830388"/>
          <p14:tracePt t="62277" x="2751138" y="1866900"/>
          <p14:tracePt t="62291" x="2751138" y="1874838"/>
          <p14:tracePt t="62299" x="2732088" y="1938338"/>
          <p14:tracePt t="62313" x="2697163" y="1982788"/>
          <p14:tracePt t="62330" x="2679700" y="2000250"/>
          <p14:tracePt t="62346" x="2660650" y="2044700"/>
          <p14:tracePt t="63002" x="2660650" y="2027238"/>
          <p14:tracePt t="63004" x="2660650" y="2017713"/>
          <p14:tracePt t="63330" x="0" y="0"/>
        </p14:tracePtLst>
        <p14:tracePtLst>
          <p14:tracePt t="66707" x="2786063" y="1044575"/>
          <p14:tracePt t="67072" x="2795588" y="1044575"/>
          <p14:tracePt t="67074" x="2803525" y="1044575"/>
          <p14:tracePt t="67075" x="2813050" y="1044575"/>
          <p14:tracePt t="67081" x="2874963" y="1062038"/>
          <p14:tracePt t="67098" x="2901950" y="1081088"/>
          <p14:tracePt t="67114" x="2990850" y="1081088"/>
          <p14:tracePt t="67114" x="3000375" y="1081088"/>
          <p14:tracePt t="67134" x="3027363" y="1081088"/>
          <p14:tracePt t="67148" x="3044825" y="1081088"/>
          <p14:tracePt t="67183" x="3054350" y="1081088"/>
          <p14:tracePt t="67184" x="3062288" y="1081088"/>
          <p14:tracePt t="67246" x="3071813" y="1081088"/>
          <p14:tracePt t="67255" x="3081338" y="1081088"/>
          <p14:tracePt t="67256" x="3089275" y="1081088"/>
          <p14:tracePt t="67265" x="3125788" y="1081088"/>
          <p14:tracePt t="67281" x="3170238" y="1081088"/>
          <p14:tracePt t="67298" x="3197225" y="1081088"/>
          <p14:tracePt t="67314" x="3259138" y="1081088"/>
          <p14:tracePt t="67331" x="3303588" y="1081088"/>
          <p14:tracePt t="67348" x="3367088" y="1081088"/>
          <p14:tracePt t="67365" x="3419475" y="1081088"/>
          <p14:tracePt t="67381" x="3473450" y="1081088"/>
          <p14:tracePt t="67397" x="3482975" y="1081088"/>
          <p14:tracePt t="67983" x="0" y="0"/>
        </p14:tracePtLst>
        <p14:tracePtLst>
          <p14:tracePt t="69359" x="3089275" y="1616075"/>
          <p14:tracePt t="69650" x="3071813" y="1616075"/>
          <p14:tracePt t="69667" x="3062288" y="1616075"/>
          <p14:tracePt t="69668" x="3044825" y="1616075"/>
          <p14:tracePt t="69674" x="3017838" y="1608138"/>
          <p14:tracePt t="69683" x="2990850" y="1608138"/>
          <p14:tracePt t="69700" x="2982913" y="1608138"/>
          <p14:tracePt t="69717" x="2928938" y="1571625"/>
          <p14:tracePt t="69758" x="2894013" y="1571625"/>
          <p14:tracePt t="69760" x="2884488" y="1571625"/>
          <p14:tracePt t="70150" x="2901950" y="1581150"/>
          <p14:tracePt t="70152" x="2946400" y="1598613"/>
          <p14:tracePt t="70161" x="2990850" y="1598613"/>
          <p14:tracePt t="70167" x="3089275" y="1598613"/>
          <p14:tracePt t="70183" x="3170238" y="1598613"/>
          <p14:tracePt t="70200" x="3268663" y="1581150"/>
          <p14:tracePt t="70217" x="3330575" y="1581150"/>
          <p14:tracePt t="70234" x="3367088" y="1581150"/>
          <p14:tracePt t="70250" x="3402013" y="1581150"/>
          <p14:tracePt t="70267" x="3429000" y="1581150"/>
          <p14:tracePt t="70284" x="3446463" y="1581150"/>
          <p14:tracePt t="70300" x="3500438" y="1581150"/>
          <p14:tracePt t="70317" x="3571875" y="1581150"/>
          <p14:tracePt t="70334" x="3643313" y="1571625"/>
          <p14:tracePt t="70350" x="3714750" y="1562100"/>
          <p14:tracePt t="70367" x="3786188" y="1554163"/>
          <p14:tracePt t="70383" x="3840163" y="1554163"/>
          <p14:tracePt t="70400" x="3875088" y="1554163"/>
          <p14:tracePt t="70417" x="3911600" y="1554163"/>
          <p14:tracePt t="70967" x="0" y="0"/>
        </p14:tracePtLst>
        <p14:tracePtLst>
          <p14:tracePt t="84437" x="1643063" y="990600"/>
          <p14:tracePt t="84770" x="1643063" y="1009650"/>
          <p14:tracePt t="84772" x="1643063" y="1044575"/>
          <p14:tracePt t="84781" x="1643063" y="1108075"/>
          <p14:tracePt t="84790" x="1643063" y="1152525"/>
          <p14:tracePt t="84790" x="1643063" y="1179513"/>
          <p14:tracePt t="84808" x="1643063" y="1250950"/>
          <p14:tracePt t="84824" x="1643063" y="1357313"/>
          <p14:tracePt t="84841" x="1643063" y="1411288"/>
          <p14:tracePt t="84859" x="1643063" y="1446213"/>
          <p14:tracePt t="84875" x="1643063" y="1500188"/>
          <p14:tracePt t="84891" x="1652588" y="1517650"/>
          <p14:tracePt t="84908" x="1652588" y="1544638"/>
          <p14:tracePt t="84924" x="1652588" y="1598613"/>
          <p14:tracePt t="84941" x="1652588" y="1633538"/>
          <p14:tracePt t="84958" x="1652588" y="1679575"/>
          <p14:tracePt t="84975" x="1652588" y="1768475"/>
          <p14:tracePt t="84992" x="1652588" y="1830388"/>
          <p14:tracePt t="85008" x="1652588" y="1901825"/>
          <p14:tracePt t="85025" x="1652588" y="1973263"/>
          <p14:tracePt t="85042" x="1652588" y="2036763"/>
          <p14:tracePt t="85058" x="1670050" y="2098675"/>
          <p14:tracePt t="85075" x="1687513" y="2179638"/>
          <p14:tracePt t="85092" x="1697038" y="2251075"/>
          <p14:tracePt t="85108" x="1714500" y="2303463"/>
          <p14:tracePt t="85125" x="1714500" y="2322513"/>
          <p14:tracePt t="85142" x="1714500" y="2366963"/>
          <p14:tracePt t="85159" x="1714500" y="2401888"/>
          <p14:tracePt t="85174" x="1714500" y="2419350"/>
          <p14:tracePt t="85191" x="1714500" y="2446338"/>
          <p14:tracePt t="85208" x="1714500" y="2490788"/>
          <p14:tracePt t="85224" x="1714500" y="2527300"/>
          <p14:tracePt t="85241" x="1714500" y="2562225"/>
          <p14:tracePt t="85257" x="1714500" y="2589213"/>
          <p14:tracePt t="85275" x="1714500" y="2608263"/>
          <p14:tracePt t="85403" x="1714500" y="2598738"/>
          <p14:tracePt t="85405" x="1714500" y="2581275"/>
          <p14:tracePt t="85407" x="1714500" y="2500313"/>
          <p14:tracePt t="85424" x="1704975" y="2374900"/>
          <p14:tracePt t="85442" x="1704975" y="2322513"/>
          <p14:tracePt t="85458" x="1704975" y="2232025"/>
          <p14:tracePt t="85476" x="1687513" y="2160588"/>
          <p14:tracePt t="85491" x="1679575" y="2125663"/>
          <p14:tracePt t="85507" x="1679575" y="2089150"/>
          <p14:tracePt t="85525" x="1679575" y="2054225"/>
          <p14:tracePt t="85541" x="1679575" y="1965325"/>
          <p14:tracePt t="85559" x="1679575" y="1884363"/>
          <p14:tracePt t="85575" x="1679575" y="1830388"/>
          <p14:tracePt t="85591" x="1679575" y="1751013"/>
          <p14:tracePt t="85609" x="1679575" y="1687513"/>
          <p14:tracePt t="85625" x="1679575" y="1643063"/>
          <p14:tracePt t="85642" x="1679575" y="1608138"/>
          <p14:tracePt t="85659" x="1679575" y="1589088"/>
          <p14:tracePt t="85740" x="1679575" y="1581150"/>
          <p14:tracePt t="85752" x="1679575" y="1562100"/>
          <p14:tracePt t="85757" x="1679575" y="1509713"/>
          <p14:tracePt t="85775" x="1679575" y="1455738"/>
          <p14:tracePt t="85791" x="1679575" y="1419225"/>
          <p14:tracePt t="85808" x="1679575" y="1411288"/>
          <p14:tracePt t="85824" x="1679575" y="1393825"/>
          <p14:tracePt t="86122" x="1660525" y="1393825"/>
          <p14:tracePt t="86702" x="1660525" y="1384300"/>
          <p14:tracePt t="86707" x="1670050" y="1357313"/>
          <p14:tracePt t="86714" x="1731963" y="1357313"/>
          <p14:tracePt t="86726" x="1812925" y="1357313"/>
          <p14:tracePt t="86726" x="1822450" y="1357313"/>
          <p14:tracePt t="86742" x="1866900" y="1347788"/>
          <p14:tracePt t="86742" x="0" y="0"/>
        </p14:tracePtLst>
        <p14:tracePtLst>
          <p14:tracePt t="88707" x="4295775" y="857250"/>
          <p14:tracePt t="88893" x="4313238" y="857250"/>
          <p14:tracePt t="88897" x="4330700" y="857250"/>
          <p14:tracePt t="88900" x="4384675" y="857250"/>
          <p14:tracePt t="88911" x="4438650" y="857250"/>
          <p14:tracePt t="88927" x="4491038" y="857250"/>
          <p14:tracePt t="88949" x="4518025" y="857250"/>
          <p14:tracePt t="88977" x="4572000" y="857250"/>
          <p14:tracePt t="88979" x="4598988" y="857250"/>
          <p14:tracePt t="89010" x="4679950" y="839788"/>
          <p14:tracePt t="89012" x="4724400" y="795338"/>
          <p14:tracePt t="89221" x="4741863" y="795338"/>
          <p14:tracePt t="89232" x="4759325" y="795338"/>
          <p14:tracePt t="89235" x="4776788" y="795338"/>
          <p14:tracePt t="89243" x="4803775" y="795338"/>
          <p14:tracePt t="89259" x="4822825" y="795338"/>
          <p14:tracePt t="89379" x="4830763" y="803275"/>
          <p14:tracePt t="89381" x="4848225" y="839788"/>
          <p14:tracePt t="89384" x="4867275" y="901700"/>
          <p14:tracePt t="89384" x="4875213" y="911225"/>
          <p14:tracePt t="89394" x="4919663" y="1089025"/>
          <p14:tracePt t="89410" x="4973638" y="1268413"/>
          <p14:tracePt t="89426" x="4973638" y="1419225"/>
          <p14:tracePt t="89443" x="4991100" y="1500188"/>
          <p14:tracePt t="89459" x="5000625" y="1536700"/>
          <p14:tracePt t="89679" x="5037138" y="1517650"/>
          <p14:tracePt t="89681" x="5054600" y="1500188"/>
          <p14:tracePt t="89684" x="5108575" y="1455738"/>
          <p14:tracePt t="89684" x="5108575" y="1438275"/>
          <p14:tracePt t="89694" x="5205413" y="1330325"/>
          <p14:tracePt t="89710" x="5286375" y="1214438"/>
          <p14:tracePt t="89726" x="5322888" y="1160463"/>
          <p14:tracePt t="89743" x="5322888" y="1152525"/>
          <p14:tracePt t="91429" x="5340350" y="1152525"/>
          <p14:tracePt t="91441" x="5348288" y="1152525"/>
          <p14:tracePt t="91444" x="5384800" y="1152525"/>
          <p14:tracePt t="91450" x="5394325" y="1152525"/>
          <p14:tracePt t="91461" x="5438775" y="1152525"/>
          <p14:tracePt t="91984" x="5456238" y="1125538"/>
          <p14:tracePt t="91987" x="5456238" y="1098550"/>
          <p14:tracePt t="91989" x="5456238" y="1081088"/>
          <p14:tracePt t="91993" x="5456238" y="1044575"/>
          <p14:tracePt t="92012" x="5491163" y="973138"/>
          <p14:tracePt t="92027" x="5518150" y="884238"/>
          <p14:tracePt t="92045" x="5518150" y="839788"/>
          <p14:tracePt t="92061" x="5518150" y="812800"/>
          <p14:tracePt t="92078" x="5537200" y="803275"/>
          <p14:tracePt t="92253" x="5554663" y="803275"/>
          <p14:tracePt t="92266" x="5643563" y="803275"/>
          <p14:tracePt t="92267" x="5661025" y="803275"/>
          <p14:tracePt t="92271" x="5688013" y="803275"/>
          <p14:tracePt t="92278" x="5724525" y="803275"/>
          <p14:tracePt t="92295" x="5786438" y="803275"/>
          <p14:tracePt t="92312" x="5822950" y="803275"/>
          <p14:tracePt t="92328" x="5840413" y="803275"/>
          <p14:tracePt t="92344" x="5884863" y="803275"/>
          <p14:tracePt t="92401" x="5894388" y="803275"/>
          <p14:tracePt t="92411" x="5911850" y="803275"/>
          <p14:tracePt t="92416" x="5956300" y="803275"/>
          <p14:tracePt t="92418" x="5965825" y="803275"/>
          <p14:tracePt t="92708" x="5965825" y="830263"/>
          <p14:tracePt t="92711" x="5965825" y="857250"/>
          <p14:tracePt t="92716" x="5956300" y="893763"/>
          <p14:tracePt t="92728" x="5938838" y="928688"/>
          <p14:tracePt t="92745" x="5929313" y="1017588"/>
          <p14:tracePt t="92761" x="5929313" y="1062038"/>
          <p14:tracePt t="92779" x="5929313" y="1081088"/>
          <p14:tracePt t="92795" x="5929313" y="1108075"/>
          <p14:tracePt t="92813" x="5929313" y="1143000"/>
          <p14:tracePt t="92828" x="5911850" y="1169988"/>
          <p14:tracePt t="92845" x="5875338" y="1187450"/>
          <p14:tracePt t="92861" x="5875338" y="1223963"/>
          <p14:tracePt t="92878" x="5875338" y="1241425"/>
          <p14:tracePt t="92895" x="5830888" y="1250950"/>
          <p14:tracePt t="92911" x="5813425" y="1250950"/>
          <p14:tracePt t="92928" x="5803900" y="1268413"/>
          <p14:tracePt t="92945" x="5795963" y="1268413"/>
          <p14:tracePt t="92961" x="5786438" y="1285875"/>
          <p14:tracePt t="92978" x="5732463" y="1285875"/>
          <p14:tracePt t="92995" x="5705475" y="1285875"/>
          <p14:tracePt t="93012" x="5661025" y="1276350"/>
          <p14:tracePt t="93028" x="5626100" y="1276350"/>
          <p14:tracePt t="93045" x="5608638" y="1258888"/>
          <p14:tracePt t="93084" x="5589588" y="1258888"/>
          <p14:tracePt t="93478" x="5581650" y="1268413"/>
          <p14:tracePt t="93480" x="5554663" y="1295400"/>
          <p14:tracePt t="93484" x="5537200" y="1366838"/>
          <p14:tracePt t="93494" x="5545138" y="1446213"/>
          <p14:tracePt t="93511" x="5545138" y="1517650"/>
          <p14:tracePt t="93527" x="5545138" y="1589088"/>
          <p14:tracePt t="93527" x="5545138" y="1598613"/>
          <p14:tracePt t="93547" x="5545138" y="1643063"/>
          <p14:tracePt t="93562" x="5545138" y="1679575"/>
          <p14:tracePt t="93579" x="5545138" y="1731963"/>
          <p14:tracePt t="93596" x="5562600" y="1758950"/>
          <p14:tracePt t="93611" x="5562600" y="1785938"/>
          <p14:tracePt t="93939" x="5581650" y="1751013"/>
          <p14:tracePt t="93942" x="5599113" y="1741488"/>
          <p14:tracePt t="94044" x="5599113" y="1751013"/>
          <p14:tracePt t="94049" x="5599113" y="1785938"/>
          <p14:tracePt t="94052" x="5589588" y="1830388"/>
          <p14:tracePt t="94063" x="5572125" y="1919288"/>
          <p14:tracePt t="94078" x="5572125" y="1990725"/>
          <p14:tracePt t="94094" x="5562600" y="2071688"/>
          <p14:tracePt t="94112" x="5562600" y="2133600"/>
          <p14:tracePt t="94129" x="5562600" y="2205038"/>
          <p14:tracePt t="94166" x="5562600" y="2224088"/>
          <p14:tracePt t="94410" x="5581650" y="2205038"/>
          <p14:tracePt t="94414" x="5626100" y="2160588"/>
          <p14:tracePt t="94418" x="5661025" y="2160588"/>
          <p14:tracePt t="94429" x="5724525" y="2116138"/>
          <p14:tracePt t="94446" x="5813425" y="2098675"/>
          <p14:tracePt t="94462" x="5884863" y="2089150"/>
          <p14:tracePt t="94480" x="6010275" y="2036763"/>
          <p14:tracePt t="94496" x="6081713" y="1990725"/>
          <p14:tracePt t="94512" x="6126163" y="1973263"/>
          <p14:tracePt t="94529" x="6153150" y="1973263"/>
          <p14:tracePt t="94546" x="6224588" y="1911350"/>
          <p14:tracePt t="94563" x="6232525" y="1901825"/>
          <p14:tracePt t="94613" x="6251575" y="1901825"/>
          <p14:tracePt t="94633" x="6259513" y="1901825"/>
          <p14:tracePt t="94636" x="6269038" y="1901825"/>
          <p14:tracePt t="94797" x="6276975" y="1901825"/>
          <p14:tracePt t="94802" x="6296025" y="1901825"/>
          <p14:tracePt t="94803" x="6384925" y="1911350"/>
          <p14:tracePt t="94813" x="6402388" y="1911350"/>
          <p14:tracePt t="94829" x="6411913" y="1911350"/>
          <p14:tracePt t="94845" x="6419850" y="1911350"/>
          <p14:tracePt t="94861" x="6527800" y="1911350"/>
          <p14:tracePt t="94879" x="6643688" y="1928813"/>
          <p14:tracePt t="94895" x="6769100" y="1946275"/>
          <p14:tracePt t="94913" x="6902450" y="1946275"/>
          <p14:tracePt t="94930" x="6983413" y="1946275"/>
          <p14:tracePt t="94945" x="7045325" y="1946275"/>
          <p14:tracePt t="94963" x="7099300" y="1946275"/>
          <p14:tracePt t="94979" x="7116763" y="1946275"/>
          <p14:tracePt t="94996" x="7143750" y="1946275"/>
          <p14:tracePt t="95392" x="7153275" y="1965325"/>
          <p14:tracePt t="95393" x="7232650" y="1990725"/>
          <p14:tracePt t="95401" x="7313613" y="1990725"/>
          <p14:tracePt t="95411" x="7375525" y="2027238"/>
          <p14:tracePt t="95430" x="7473950" y="1982788"/>
          <p14:tracePt t="95430" x="7483475" y="1982788"/>
          <p14:tracePt t="95447" x="7572375" y="1946275"/>
          <p14:tracePt t="95463" x="7626350" y="1901825"/>
          <p14:tracePt t="95480" x="7653338" y="1893888"/>
          <p14:tracePt t="96495" x="7643813" y="1893888"/>
          <p14:tracePt t="96497" x="7581900" y="1874838"/>
          <p14:tracePt t="96512" x="7483475" y="1866900"/>
          <p14:tracePt t="96515" x="7126288" y="1785938"/>
          <p14:tracePt t="96529" x="6715125" y="1731963"/>
          <p14:tracePt t="96547" x="6438900" y="1687513"/>
          <p14:tracePt t="96563" x="6357938" y="1687513"/>
          <p14:tracePt t="96579" x="6340475" y="1687513"/>
          <p14:tracePt t="96638" x="6330950" y="1670050"/>
          <p14:tracePt t="96647" x="6251575" y="1660525"/>
          <p14:tracePt t="96653" x="6161088" y="1660525"/>
          <p14:tracePt t="96663" x="6081713" y="1616075"/>
          <p14:tracePt t="96680" x="5991225" y="1589088"/>
          <p14:tracePt t="96743" x="5983288" y="1581150"/>
          <p14:tracePt t="96745" x="5956300" y="1581150"/>
          <p14:tracePt t="96763" x="5857875" y="1517650"/>
          <p14:tracePt t="96765" x="5724525" y="1446213"/>
          <p14:tracePt t="96765" x="5688013" y="1428750"/>
          <p14:tracePt t="96780" x="5375275" y="1276350"/>
          <p14:tracePt t="96797" x="5330825" y="1268413"/>
          <p14:tracePt t="96813" x="5143500" y="1179513"/>
          <p14:tracePt t="96813" x="5133975" y="1169988"/>
          <p14:tracePt t="96830" x="5037138" y="1152525"/>
          <p14:tracePt t="96847" x="5010150" y="1152525"/>
          <p14:tracePt t="96904" x="5000625" y="1152525"/>
          <p14:tracePt t="96915" x="4983163" y="1133475"/>
          <p14:tracePt t="96922" x="4965700" y="1133475"/>
          <p14:tracePt t="96924" x="4938713" y="1116013"/>
          <p14:tracePt t="96929" x="4867275" y="1089025"/>
          <p14:tracePt t="96929" x="4857750" y="1081088"/>
          <p14:tracePt t="96946" x="4822825" y="1062038"/>
          <p14:tracePt t="96963" x="4741863" y="1027113"/>
          <p14:tracePt t="96979" x="4670425" y="1000125"/>
          <p14:tracePt t="96996" x="4616450" y="982663"/>
          <p14:tracePt t="97012" x="4608513" y="982663"/>
          <p14:tracePt t="97029" x="4589463" y="982663"/>
          <p14:tracePt t="97094" x="4581525" y="982663"/>
          <p14:tracePt t="97096" x="4572000" y="982663"/>
          <p14:tracePt t="97103" x="4554538" y="982663"/>
          <p14:tracePt t="97112" x="4537075" y="982663"/>
          <p14:tracePt t="97153" x="4527550" y="982663"/>
          <p14:tracePt t="97177" x="4510088" y="982663"/>
          <p14:tracePt t="97269" x="4500563" y="982663"/>
          <p14:tracePt t="97272" x="4491038" y="982663"/>
          <p14:tracePt t="97294" x="4483100" y="982663"/>
          <p14:tracePt t="97295" x="4446588" y="973138"/>
          <p14:tracePt t="97313" x="4438650" y="973138"/>
          <p14:tracePt t="97314" x="4429125" y="973138"/>
          <p14:tracePt t="97719" x="4465638" y="946150"/>
          <p14:tracePt t="97721" x="4465638" y="938213"/>
          <p14:tracePt t="97723" x="4527550" y="893763"/>
          <p14:tracePt t="97729" x="4652963" y="901700"/>
          <p14:tracePt t="97746" x="4759325" y="911225"/>
          <p14:tracePt t="97746" x="4795838" y="911225"/>
          <p14:tracePt t="97767" x="4857750" y="911225"/>
          <p14:tracePt t="97780" x="4919663" y="911225"/>
          <p14:tracePt t="97797" x="4983163" y="911225"/>
          <p14:tracePt t="97814" x="5054600" y="911225"/>
          <p14:tracePt t="97830" x="5062538" y="928688"/>
          <p14:tracePt t="97847" x="5081588" y="928688"/>
          <p14:tracePt t="97863" x="5126038" y="928688"/>
          <p14:tracePt t="97880" x="5170488" y="928688"/>
          <p14:tracePt t="97897" x="5232400" y="928688"/>
          <p14:tracePt t="97914" x="5259388" y="928688"/>
          <p14:tracePt t="97930" x="5330825" y="946150"/>
          <p14:tracePt t="97947" x="5419725" y="946150"/>
          <p14:tracePt t="97964" x="5572125" y="1000125"/>
          <p14:tracePt t="97980" x="5768975" y="1036638"/>
          <p14:tracePt t="97998" x="5867400" y="1054100"/>
          <p14:tracePt t="98014" x="5929313" y="1071563"/>
          <p14:tracePt t="98937" x="0" y="0"/>
        </p14:tracePtLst>
        <p14:tracePtLst>
          <p14:tracePt t="115265" x="3776663" y="2170113"/>
          <p14:tracePt t="115500" x="3751263" y="2170113"/>
          <p14:tracePt t="115503" x="3714750" y="2170113"/>
          <p14:tracePt t="115511" x="3687763" y="2170113"/>
          <p14:tracePt t="115523" x="3598863" y="2170113"/>
          <p14:tracePt t="115523" x="3581400" y="2170113"/>
          <p14:tracePt t="115539" x="3455988" y="2170113"/>
          <p14:tracePt t="115539" x="3446463" y="2170113"/>
          <p14:tracePt t="115556" x="3276600" y="2143125"/>
          <p14:tracePt t="115573" x="3152775" y="2098675"/>
          <p14:tracePt t="115573" x="3143250" y="2098675"/>
          <p14:tracePt t="115590" x="3081338" y="2098675"/>
          <p14:tracePt t="115607" x="3054350" y="2098675"/>
          <p14:tracePt t="115639" x="3054350" y="2071688"/>
          <p14:tracePt t="115853" x="3081338" y="2081213"/>
          <p14:tracePt t="115855" x="3170238" y="2108200"/>
          <p14:tracePt t="115871" x="3357563" y="2143125"/>
          <p14:tracePt t="115873" x="3643313" y="2214563"/>
          <p14:tracePt t="115873" x="3714750" y="2214563"/>
          <p14:tracePt t="115892" x="3919538" y="2259013"/>
          <p14:tracePt t="115906" x="4143375" y="2295525"/>
          <p14:tracePt t="115922" x="4295775" y="2312988"/>
          <p14:tracePt t="115939" x="4411663" y="2322513"/>
          <p14:tracePt t="115955" x="4473575" y="2322513"/>
          <p14:tracePt t="115972" x="4483100" y="2322513"/>
          <p14:tracePt t="116184" x="4438650" y="2322513"/>
          <p14:tracePt t="116185" x="4419600" y="2312988"/>
          <p14:tracePt t="116187" x="4276725" y="2286000"/>
          <p14:tracePt t="116205" x="4170363" y="2259013"/>
          <p14:tracePt t="116205" x="4160838" y="2259013"/>
          <p14:tracePt t="116221" x="4071938" y="2259013"/>
          <p14:tracePt t="116237" x="3990975" y="2259013"/>
          <p14:tracePt t="116254" x="3946525" y="2259013"/>
          <p14:tracePt t="116271" x="3875088" y="2259013"/>
          <p14:tracePt t="116289" x="3813175" y="2259013"/>
          <p14:tracePt t="116306" x="3751263" y="2259013"/>
          <p14:tracePt t="116322" x="3687763" y="2241550"/>
          <p14:tracePt t="116322" x="3670300" y="2241550"/>
          <p14:tracePt t="116340" x="3652838" y="2224088"/>
          <p14:tracePt t="116355" x="3598863" y="2224088"/>
          <p14:tracePt t="116372" x="3562350" y="2205038"/>
          <p14:tracePt t="116390" x="3544888" y="2205038"/>
          <p14:tracePt t="116603" x="3562350" y="2205038"/>
          <p14:tracePt t="116605" x="3598863" y="2205038"/>
          <p14:tracePt t="116611" x="3679825" y="2214563"/>
          <p14:tracePt t="116622" x="3759200" y="2214563"/>
          <p14:tracePt t="116622" x="3786188" y="2214563"/>
          <p14:tracePt t="116643" x="3884613" y="2214563"/>
          <p14:tracePt t="116656" x="3965575" y="2232025"/>
          <p14:tracePt t="116672" x="4044950" y="2251075"/>
          <p14:tracePt t="116689" x="4197350" y="2268538"/>
          <p14:tracePt t="116706" x="4313238" y="2286000"/>
          <p14:tracePt t="116722" x="4411663" y="2295525"/>
          <p14:tracePt t="116740" x="4483100" y="2295525"/>
          <p14:tracePt t="116756" x="4545013" y="2312988"/>
          <p14:tracePt t="116772" x="4581525" y="2312988"/>
          <p14:tracePt t="116789" x="4616450" y="2330450"/>
          <p14:tracePt t="116806" x="4660900" y="2330450"/>
          <p14:tracePt t="116822" x="4679950" y="2330450"/>
          <p14:tracePt t="116839" x="4714875" y="2330450"/>
          <p14:tracePt t="116856" x="4724400" y="2330450"/>
          <p14:tracePt t="116872" x="4759325" y="2330450"/>
          <p14:tracePt t="116889" x="4795838" y="2330450"/>
          <p14:tracePt t="116905" x="4840288" y="2330450"/>
          <p14:tracePt t="116922" x="4911725" y="2330450"/>
          <p14:tracePt t="116940" x="4973638" y="2330450"/>
          <p14:tracePt t="116956" x="5089525" y="2330450"/>
          <p14:tracePt t="116972" x="5187950" y="2330450"/>
          <p14:tracePt t="116988" x="5286375" y="2330450"/>
          <p14:tracePt t="117005" x="5375275" y="2330450"/>
          <p14:tracePt t="117023" x="5465763" y="2312988"/>
          <p14:tracePt t="117039" x="5554663" y="2295525"/>
          <p14:tracePt t="117055" x="5589588" y="2295525"/>
          <p14:tracePt t="117073" x="5643563" y="2295525"/>
          <p14:tracePt t="117089" x="5670550" y="2295525"/>
          <p14:tracePt t="117105" x="5732463" y="2295525"/>
          <p14:tracePt t="117123" x="5751513" y="2295525"/>
          <p14:tracePt t="117139" x="5803900" y="2295525"/>
          <p14:tracePt t="117157" x="5840413" y="2295525"/>
          <p14:tracePt t="117172" x="5902325" y="2295525"/>
          <p14:tracePt t="117189" x="5956300" y="2295525"/>
          <p14:tracePt t="117205" x="6037263" y="2276475"/>
          <p14:tracePt t="117222" x="6089650" y="2276475"/>
          <p14:tracePt t="117239" x="6108700" y="2276475"/>
          <p14:tracePt t="117255" x="6126163" y="2276475"/>
          <p14:tracePt t="117496" x="6108700" y="2276475"/>
          <p14:tracePt t="117498" x="6089650" y="2276475"/>
          <p14:tracePt t="117501" x="6062663" y="2268538"/>
          <p14:tracePt t="117505" x="6010275" y="2268538"/>
          <p14:tracePt t="117665" x="6010275" y="2312988"/>
          <p14:tracePt t="117667" x="6010275" y="2322513"/>
          <p14:tracePt t="117670" x="6010275" y="2357438"/>
          <p14:tracePt t="117677" x="6010275" y="2411413"/>
          <p14:tracePt t="117688" x="6010275" y="2438400"/>
          <p14:tracePt t="117704" x="6010275" y="2500313"/>
          <p14:tracePt t="117778" x="6010275" y="2517775"/>
          <p14:tracePt t="117795" x="6010275" y="2536825"/>
          <p14:tracePt t="118057" x="5965825" y="2500313"/>
          <p14:tracePt t="118060" x="5938838" y="2490788"/>
          <p14:tracePt t="118060" x="5938838" y="2473325"/>
          <p14:tracePt t="118065" x="5867400" y="2438400"/>
          <p14:tracePt t="118072" x="5751513" y="2411413"/>
          <p14:tracePt t="118090" x="5680075" y="2393950"/>
          <p14:tracePt t="118106" x="5626100" y="2374900"/>
          <p14:tracePt t="118123" x="5572125" y="2347913"/>
          <p14:tracePt t="118142" x="5537200" y="2330450"/>
          <p14:tracePt t="118155" x="5518150" y="2312988"/>
          <p14:tracePt t="118173" x="5465763" y="2312988"/>
          <p14:tracePt t="118189" x="5438775" y="2312988"/>
          <p14:tracePt t="118206" x="5429250" y="2312988"/>
          <p14:tracePt t="118265" x="5411788" y="2312988"/>
          <p14:tracePt t="118301" x="5402263" y="2322513"/>
          <p14:tracePt t="118303" x="5394325" y="2339975"/>
          <p14:tracePt t="118305" x="5357813" y="2374900"/>
          <p14:tracePt t="118322" x="5330825" y="2428875"/>
          <p14:tracePt t="118339" x="5330825" y="2482850"/>
          <p14:tracePt t="118355" x="5322888" y="2536825"/>
          <p14:tracePt t="118372" x="5322888" y="2571750"/>
          <p14:tracePt t="118388" x="5322888" y="2581275"/>
          <p14:tracePt t="118406" x="5322888" y="2616200"/>
          <p14:tracePt t="118422" x="5367338" y="2714625"/>
          <p14:tracePt t="118439" x="5375275" y="2732088"/>
          <p14:tracePt t="118455" x="5419725" y="2741613"/>
          <p14:tracePt t="118645" x="5438775" y="2741613"/>
          <p14:tracePt t="118657" x="5518150" y="2687638"/>
          <p14:tracePt t="118659" x="5545138" y="2687638"/>
          <p14:tracePt t="118663" x="5589588" y="2670175"/>
          <p14:tracePt t="118673" x="5688013" y="2581275"/>
          <p14:tracePt t="118673" x="5724525" y="2562225"/>
          <p14:tracePt t="118692" x="5741988" y="2544763"/>
          <p14:tracePt t="118765" x="5786438" y="2482850"/>
          <p14:tracePt t="119015" x="0" y="0"/>
        </p14:tracePtLst>
        <p14:tracePtLst>
          <p14:tracePt t="120562" x="4438650" y="1044575"/>
          <p14:tracePt t="120834" x="4438650" y="1081088"/>
          <p14:tracePt t="120836" x="4438650" y="1098550"/>
          <p14:tracePt t="121465" x="4446588" y="1125538"/>
          <p14:tracePt t="121467" x="4465638" y="1133475"/>
          <p14:tracePt t="121474" x="4554538" y="1231900"/>
          <p14:tracePt t="121476" x="4724400" y="1411288"/>
          <p14:tracePt t="121491" x="4919663" y="1581150"/>
          <p14:tracePt t="121491" x="4938713" y="1589088"/>
          <p14:tracePt t="121509" x="5126038" y="1724025"/>
          <p14:tracePt t="121524" x="5276850" y="1822450"/>
          <p14:tracePt t="121541" x="5330825" y="1839913"/>
          <p14:tracePt t="121558" x="5340350" y="1839913"/>
          <p14:tracePt t="121575" x="5357813" y="1839913"/>
          <p14:tracePt t="121764" x="5367338" y="1839913"/>
          <p14:tracePt t="121766" x="5375275" y="1839913"/>
          <p14:tracePt t="121777" x="5394325" y="1839913"/>
          <p14:tracePt t="121777" x="5402263" y="1839913"/>
          <p14:tracePt t="121870" x="5419725" y="1822450"/>
          <p14:tracePt t="121872" x="5419725" y="1803400"/>
          <p14:tracePt t="121880" x="5438775" y="1785938"/>
          <p14:tracePt t="121890" x="5473700" y="1741488"/>
          <p14:tracePt t="121907" x="5500688" y="1697038"/>
          <p14:tracePt t="121925" x="5527675" y="1652588"/>
          <p14:tracePt t="121941" x="5562600" y="1608138"/>
          <p14:tracePt t="121941" x="5562600" y="1598613"/>
          <p14:tracePt t="121958" x="5572125" y="1571625"/>
          <p14:tracePt t="121975" x="5589588" y="1554163"/>
          <p14:tracePt t="121991" x="5608638" y="1527175"/>
          <p14:tracePt t="122009" x="5608638" y="1517650"/>
          <p14:tracePt t="122024" x="5608638" y="1500188"/>
          <p14:tracePt t="122122" x="5608638" y="1490663"/>
          <p14:tracePt t="122147" x="5608638" y="1473200"/>
          <p14:tracePt t="122161" x="5608638" y="1455738"/>
          <p14:tracePt t="122172" x="5608638" y="1438275"/>
          <p14:tracePt t="122184" x="5608638" y="1428750"/>
          <p14:tracePt t="122312" x="5589588" y="1384300"/>
          <p14:tracePt t="122314" x="5581650" y="1374775"/>
          <p14:tracePt t="122324" x="5572125" y="1347788"/>
          <p14:tracePt t="122325" x="5384800" y="1250950"/>
          <p14:tracePt t="122340" x="5197475" y="1143000"/>
          <p14:tracePt t="122358" x="5027613" y="1036638"/>
          <p14:tracePt t="122375" x="4938713" y="1009650"/>
          <p14:tracePt t="122391" x="4884738" y="990600"/>
          <p14:tracePt t="122409" x="4867275" y="990600"/>
          <p14:tracePt t="123282" x="4830763" y="990600"/>
          <p14:tracePt t="123290" x="4813300" y="990600"/>
          <p14:tracePt t="123300" x="4795838" y="990600"/>
          <p14:tracePt t="123435" x="4822825" y="990600"/>
          <p14:tracePt t="123437" x="4840288" y="990600"/>
          <p14:tracePt t="123438" x="4848225" y="990600"/>
          <p14:tracePt t="123441" x="5037138" y="1027113"/>
          <p14:tracePt t="123441" x="5099050" y="1027113"/>
          <p14:tracePt t="123458" x="5303838" y="1009650"/>
          <p14:tracePt t="123475" x="5438775" y="1000125"/>
          <p14:tracePt t="123475" x="5438775" y="990600"/>
          <p14:tracePt t="123493" x="5473700" y="990600"/>
          <p14:tracePt t="123508" x="5491163" y="990600"/>
          <p14:tracePt t="123525" x="5500688" y="990600"/>
          <p14:tracePt t="123541" x="5527675" y="990600"/>
          <p14:tracePt t="123558" x="5554663" y="990600"/>
          <p14:tracePt t="123576" x="5616575" y="955675"/>
          <p14:tracePt t="123592" x="5643563" y="955675"/>
          <p14:tracePt t="123690" x="5653088" y="955675"/>
          <p14:tracePt t="123692" x="5670550" y="955675"/>
          <p14:tracePt t="123698" x="5715000" y="955675"/>
          <p14:tracePt t="123708" x="5795963" y="955675"/>
          <p14:tracePt t="123724" x="5813425" y="965200"/>
          <p14:tracePt t="123862" x="5857875" y="982663"/>
          <p14:tracePt t="123864" x="5875338" y="982663"/>
          <p14:tracePt t="123867" x="5983288" y="1009650"/>
          <p14:tracePt t="123874" x="6134100" y="1036638"/>
          <p14:tracePt t="123891" x="6224588" y="1062038"/>
          <p14:tracePt t="123908" x="6276975" y="1062038"/>
          <p14:tracePt t="124117" x="6259513" y="1089025"/>
          <p14:tracePt t="124119" x="6242050" y="1108075"/>
          <p14:tracePt t="124121" x="6232525" y="1116013"/>
          <p14:tracePt t="124124" x="6018213" y="1322388"/>
          <p14:tracePt t="124142" x="5741988" y="1625600"/>
          <p14:tracePt t="124158" x="5545138" y="1919288"/>
          <p14:tracePt t="124175" x="5357813" y="2205038"/>
          <p14:tracePt t="124192" x="5224463" y="2509838"/>
          <p14:tracePt t="124208" x="5126038" y="2795588"/>
          <p14:tracePt t="124208" x="5108575" y="2822575"/>
          <p14:tracePt t="124225" x="5037138" y="3036888"/>
          <p14:tracePt t="124241" x="5018088" y="3251200"/>
          <p14:tracePt t="124258" x="4973638" y="3527425"/>
          <p14:tracePt t="124258" x="4973638" y="3571875"/>
          <p14:tracePt t="124275" x="4938713" y="3857625"/>
          <p14:tracePt t="124291" x="4938713" y="4062413"/>
          <p14:tracePt t="124309" x="4938713" y="4197350"/>
          <p14:tracePt t="124325" x="4938713" y="4295775"/>
          <p14:tracePt t="124342" x="4938713" y="4348163"/>
          <p14:tracePt t="124378" x="4938713" y="4367213"/>
          <p14:tracePt t="124380" x="4938713" y="4384675"/>
          <p14:tracePt t="124380" x="4938713" y="4394200"/>
          <p14:tracePt t="124393" x="4929188" y="4429125"/>
          <p14:tracePt t="124541" x="4929188" y="4394200"/>
          <p14:tracePt t="124541" x="4929188" y="4384675"/>
          <p14:tracePt t="124545" x="4929188" y="4375150"/>
          <p14:tracePt t="124559" x="4946650" y="4322763"/>
          <p14:tracePt t="124575" x="4956175" y="4286250"/>
          <p14:tracePt t="124575" x="4956175" y="4276725"/>
          <p14:tracePt t="124578" x="4991100" y="4170363"/>
          <p14:tracePt t="124593" x="5010150" y="4071938"/>
          <p14:tracePt t="124611" x="5037138" y="3965575"/>
          <p14:tracePt t="124611" x="5037138" y="3938588"/>
          <p14:tracePt t="124628" x="5045075" y="3884613"/>
          <p14:tracePt t="124628" x="5045075" y="3875088"/>
          <p14:tracePt t="124644" x="5045075" y="3803650"/>
          <p14:tracePt t="124659" x="5045075" y="3768725"/>
          <p14:tracePt t="124676" x="5045075" y="3741738"/>
          <p14:tracePt t="124692" x="5045075" y="3724275"/>
          <p14:tracePt t="124709" x="5045075" y="3687763"/>
          <p14:tracePt t="124726" x="5045075" y="3679825"/>
          <p14:tracePt t="124761" x="5045075" y="3660775"/>
          <p14:tracePt t="124762" x="5045075" y="3643313"/>
          <p14:tracePt t="124775" x="5045075" y="3581400"/>
          <p14:tracePt t="124793" x="5045075" y="3509963"/>
          <p14:tracePt t="124809" x="5045075" y="3446463"/>
          <p14:tracePt t="124826" x="5045075" y="3411538"/>
          <p14:tracePt t="124843" x="5045075" y="3394075"/>
          <p14:tracePt t="124877" x="5045075" y="3375025"/>
          <p14:tracePt t="124879" x="5010150" y="3367088"/>
          <p14:tracePt t="124892" x="4616450" y="3330575"/>
          <p14:tracePt t="124908" x="4322763" y="3330575"/>
          <p14:tracePt t="124925" x="4017963" y="3286125"/>
          <p14:tracePt t="124942" x="3867150" y="3286125"/>
          <p14:tracePt t="125055" x="3857625" y="3286125"/>
          <p14:tracePt t="125068" x="3840163" y="3286125"/>
          <p14:tracePt t="125079" x="3830638" y="3286125"/>
          <p14:tracePt t="125080" x="3813175" y="3286125"/>
          <p14:tracePt t="125092" x="3776663" y="3286125"/>
          <p14:tracePt t="125108" x="3741738" y="3286125"/>
          <p14:tracePt t="125148" x="3741738" y="3276600"/>
          <p14:tracePt t="125338" x="3803650" y="3303588"/>
          <p14:tracePt t="125340" x="3857625" y="3330575"/>
          <p14:tracePt t="125350" x="3965575" y="3330575"/>
          <p14:tracePt t="125361" x="4062413" y="3340100"/>
          <p14:tracePt t="125376" x="4160838" y="3340100"/>
          <p14:tracePt t="125392" x="4214813" y="3340100"/>
          <p14:tracePt t="125411" x="4241800" y="3340100"/>
          <p14:tracePt t="125426" x="4295775" y="3340100"/>
          <p14:tracePt t="125443" x="4357688" y="3340100"/>
          <p14:tracePt t="125460" x="4438650" y="3340100"/>
          <p14:tracePt t="125477" x="4473575" y="3340100"/>
          <p14:tracePt t="125493" x="4527550" y="3340100"/>
          <p14:tracePt t="125510" x="4589463" y="3340100"/>
          <p14:tracePt t="125527" x="4670425" y="3340100"/>
          <p14:tracePt t="125542" x="4751388" y="3340100"/>
          <p14:tracePt t="125560" x="4822825" y="3340100"/>
          <p14:tracePt t="125576" x="4965700" y="3322638"/>
          <p14:tracePt t="125594" x="5054600" y="3303588"/>
          <p14:tracePt t="125610" x="5126038" y="3286125"/>
          <p14:tracePt t="125626" x="5214938" y="3259138"/>
          <p14:tracePt t="125626" x="5224463" y="3259138"/>
          <p14:tracePt t="125626" x="5232400" y="3259138"/>
          <p14:tracePt t="125647" x="5268913" y="3259138"/>
          <p14:tracePt t="125660" x="5322888" y="3241675"/>
          <p14:tracePt t="125676" x="5348288" y="3241675"/>
          <p14:tracePt t="125693" x="5419725" y="3241675"/>
          <p14:tracePt t="125710" x="5446713" y="3241675"/>
          <p14:tracePt t="125727" x="5500688" y="3251200"/>
          <p14:tracePt t="125743" x="5527675" y="3251200"/>
          <p14:tracePt t="125759" x="5572125" y="3251200"/>
          <p14:tracePt t="125776" x="5599113" y="3251200"/>
          <p14:tracePt t="125793" x="5680075" y="3251200"/>
          <p14:tracePt t="125793" x="5705475" y="3251200"/>
          <p14:tracePt t="125826" x="5776913" y="3251200"/>
          <p14:tracePt t="125828" x="5848350" y="3251200"/>
          <p14:tracePt t="125844" x="5919788" y="3241675"/>
          <p14:tracePt t="125859" x="5973763" y="3232150"/>
          <p14:tracePt t="125876" x="6010275" y="3232150"/>
          <p14:tracePt t="127201" x="5973763" y="3232150"/>
          <p14:tracePt t="127204" x="5911850" y="3241675"/>
          <p14:tracePt t="127207" x="5830888" y="3286125"/>
          <p14:tracePt t="127216" x="5732463" y="3286125"/>
          <p14:tracePt t="127228" x="5589588" y="3322638"/>
          <p14:tracePt t="127243" x="5456238" y="3322638"/>
          <p14:tracePt t="127260" x="5411788" y="3322638"/>
          <p14:tracePt t="127278" x="5348288" y="3322638"/>
          <p14:tracePt t="127314" x="5330825" y="3322638"/>
          <p14:tracePt t="127316" x="5313363" y="3322638"/>
          <p14:tracePt t="127327" x="5295900" y="3322638"/>
          <p14:tracePt t="127344" x="5286375" y="3322638"/>
          <p14:tracePt t="127452" x="5268913" y="3322638"/>
          <p14:tracePt t="127461" x="5232400" y="3322638"/>
          <p14:tracePt t="127466" x="5187950" y="3322638"/>
          <p14:tracePt t="127476" x="4956175" y="3322638"/>
          <p14:tracePt t="127493" x="4803775" y="3322638"/>
          <p14:tracePt t="127510" x="4572000" y="3322638"/>
          <p14:tracePt t="127526" x="4465638" y="3330575"/>
          <p14:tracePt t="127543" x="4429125" y="3348038"/>
          <p14:tracePt t="128048" x="4429125" y="3357563"/>
          <p14:tracePt t="128050" x="4446588" y="3384550"/>
          <p14:tracePt t="128051" x="4446588" y="3419475"/>
          <p14:tracePt t="128060" x="4446588" y="3490913"/>
          <p14:tracePt t="128076" x="4446588" y="3536950"/>
          <p14:tracePt t="128093" x="4446588" y="3571875"/>
          <p14:tracePt t="128128" x="4446588" y="3589338"/>
          <p14:tracePt t="128216" x="4446588" y="3608388"/>
          <p14:tracePt t="128240" x="4446588" y="3616325"/>
          <p14:tracePt t="128241" x="4446588" y="3643313"/>
          <p14:tracePt t="128251" x="4446588" y="3670300"/>
          <p14:tracePt t="128259" x="4438650" y="3697288"/>
          <p14:tracePt t="128277" x="4438650" y="3705225"/>
          <p14:tracePt t="128379" x="4438650" y="3724275"/>
          <p14:tracePt t="128565" x="4446588" y="3714750"/>
          <p14:tracePt t="128567" x="4446588" y="3687763"/>
          <p14:tracePt t="128570" x="4456113" y="3660775"/>
          <p14:tracePt t="128577" x="4465638" y="3598863"/>
          <p14:tracePt t="128594" x="4491038" y="3490913"/>
          <p14:tracePt t="128594" x="4491038" y="3482975"/>
          <p14:tracePt t="128612" x="4491038" y="3411538"/>
          <p14:tracePt t="128628" x="4510088" y="3322638"/>
          <p14:tracePt t="128646" x="4510088" y="3251200"/>
          <p14:tracePt t="128661" x="4510088" y="3170238"/>
          <p14:tracePt t="128678" x="4518025" y="3108325"/>
          <p14:tracePt t="128694" x="4518025" y="3044825"/>
          <p14:tracePt t="128710" x="4518025" y="3000375"/>
          <p14:tracePt t="128728" x="4518025" y="2982913"/>
          <p14:tracePt t="128744" x="4518025" y="2965450"/>
          <p14:tracePt t="129135" x="4518025" y="2946400"/>
          <p14:tracePt t="129137" x="4510088" y="2946400"/>
          <p14:tracePt t="129141" x="4456113" y="2928938"/>
          <p14:tracePt t="129149" x="4456113" y="2857500"/>
          <p14:tracePt t="129162" x="4456113" y="2822575"/>
          <p14:tracePt t="129177" x="4456113" y="2803525"/>
          <p14:tracePt t="129445" x="4456113" y="2795588"/>
          <p14:tracePt t="129449" x="4456113" y="2759075"/>
          <p14:tracePt t="129450" x="4456113" y="2732088"/>
          <p14:tracePt t="129460" x="4456113" y="2670175"/>
          <p14:tracePt t="129478" x="4456113" y="2598738"/>
          <p14:tracePt t="129496" x="4456113" y="2527300"/>
          <p14:tracePt t="129510" x="4456113" y="2473325"/>
          <p14:tracePt t="129528" x="4456113" y="2438400"/>
          <p14:tracePt t="129544" x="4456113" y="2411413"/>
          <p14:tracePt t="129585" x="4456113" y="2393950"/>
          <p14:tracePt t="129618" x="4456113" y="2374900"/>
          <p14:tracePt t="129631" x="4456113" y="2357438"/>
          <p14:tracePt t="129654" x="4456113" y="2347913"/>
          <p14:tracePt t="129677" x="4456113" y="2330450"/>
          <p14:tracePt t="129690" x="4456113" y="2312988"/>
          <p14:tracePt t="129701" x="4456113" y="2303463"/>
          <p14:tracePt t="129711" x="4456113" y="2295525"/>
          <p14:tracePt t="129713" x="4456113" y="2276475"/>
          <p14:tracePt t="129728" x="4456113" y="2251075"/>
          <p14:tracePt t="129728" x="4456113" y="2241550"/>
          <p14:tracePt t="129746" x="4456113" y="2214563"/>
          <p14:tracePt t="129761" x="4456113" y="2205038"/>
          <p14:tracePt t="129778" x="4456113" y="2187575"/>
          <p14:tracePt t="129818" x="4456113" y="2170113"/>
          <p14:tracePt t="129862" x="4456113" y="2152650"/>
          <p14:tracePt t="130561" x="0" y="0"/>
        </p14:tracePtLst>
        <p14:tracePtLst>
          <p14:tracePt t="136687" x="6572250" y="4705350"/>
          <p14:tracePt t="136841" x="6545263" y="4714875"/>
          <p14:tracePt t="136844" x="6518275" y="4741863"/>
          <p14:tracePt t="136845" x="6518275" y="4751388"/>
          <p14:tracePt t="136853" x="6456363" y="4776788"/>
          <p14:tracePt t="136866" x="6446838" y="4822825"/>
          <p14:tracePt t="136881" x="6419850" y="4840288"/>
          <p14:tracePt t="136898" x="6411913" y="4840288"/>
          <p14:tracePt t="137052" x="6429375" y="4840288"/>
          <p14:tracePt t="137055" x="6465888" y="4840288"/>
          <p14:tracePt t="137056" x="6500813" y="4840288"/>
          <p14:tracePt t="137065" x="6589713" y="4840288"/>
          <p14:tracePt t="137081" x="6634163" y="4840288"/>
          <p14:tracePt t="137098" x="6653213" y="4840288"/>
          <p14:tracePt t="137114" x="6688138" y="4840288"/>
          <p14:tracePt t="137114" x="6705600" y="4840288"/>
          <p14:tracePt t="137136" x="6732588" y="4840288"/>
          <p14:tracePt t="137147" x="6777038" y="4848225"/>
          <p14:tracePt t="137166" x="6831013" y="4857750"/>
          <p14:tracePt t="137181" x="6867525" y="4857750"/>
          <p14:tracePt t="137199" x="6911975" y="4857750"/>
          <p14:tracePt t="137215" x="6965950" y="4857750"/>
          <p14:tracePt t="137232" x="7027863" y="4857750"/>
          <p14:tracePt t="137249" x="7062788" y="4848225"/>
          <p14:tracePt t="137264" x="7081838" y="4848225"/>
          <p14:tracePt t="137369" x="7099300" y="4795838"/>
          <p14:tracePt t="137370" x="7108825" y="4776788"/>
          <p14:tracePt t="137372" x="7116763" y="4751388"/>
          <p14:tracePt t="137382" x="7143750" y="4687888"/>
          <p14:tracePt t="137398" x="7153275" y="4625975"/>
          <p14:tracePt t="137415" x="7153275" y="4608513"/>
          <p14:tracePt t="137431" x="7153275" y="4562475"/>
          <p14:tracePt t="137448" x="7153275" y="4537075"/>
          <p14:tracePt t="137465" x="7153275" y="4527550"/>
          <p14:tracePt t="137481" x="7153275" y="4518025"/>
          <p14:tracePt t="137497" x="7153275" y="4510088"/>
          <p14:tracePt t="137724" x="7161213" y="4510088"/>
          <p14:tracePt t="137726" x="7170738" y="4510088"/>
          <p14:tracePt t="137730" x="7224713" y="4510088"/>
          <p14:tracePt t="137731" x="7348538" y="4510088"/>
          <p14:tracePt t="137747" x="7527925" y="4518025"/>
          <p14:tracePt t="137763" x="7724775" y="4537075"/>
          <p14:tracePt t="137781" x="7858125" y="4537075"/>
          <p14:tracePt t="137797" x="7894638" y="4537075"/>
          <p14:tracePt t="137895" x="7894638" y="4545013"/>
          <p14:tracePt t="137904" x="7894638" y="4562475"/>
          <p14:tracePt t="137908" x="7894638" y="4598988"/>
          <p14:tracePt t="137915" x="7894638" y="4670425"/>
          <p14:tracePt t="137932" x="7894638" y="4741863"/>
          <p14:tracePt t="137949" x="7912100" y="4795838"/>
          <p14:tracePt t="137965" x="7929563" y="4848225"/>
          <p14:tracePt t="137982" x="7939088" y="4884738"/>
          <p14:tracePt t="137998" x="7956550" y="4884738"/>
          <p14:tracePt t="138016" x="7974013" y="4884738"/>
          <p14:tracePt t="138104" x="7974013" y="4902200"/>
          <p14:tracePt t="138127" x="7991475" y="4911725"/>
          <p14:tracePt t="138152" x="7991475" y="4929188"/>
          <p14:tracePt t="138175" x="8010525" y="4929188"/>
          <p14:tracePt t="138224" x="8018463" y="4929188"/>
          <p14:tracePt t="138231" x="8037513" y="4929188"/>
          <p14:tracePt t="138243" x="8081963" y="4911725"/>
          <p14:tracePt t="138248" x="8126413" y="4867275"/>
          <p14:tracePt t="138265" x="8126413" y="4830763"/>
          <p14:tracePt t="138319" x="8126413" y="4813300"/>
          <p14:tracePt t="138327" x="8126413" y="4803775"/>
          <p14:tracePt t="138331" x="8126413" y="4786313"/>
          <p14:tracePt t="138338" x="8161338" y="4741863"/>
          <p14:tracePt t="138348" x="8170863" y="4670425"/>
          <p14:tracePt t="138366" x="8205788" y="4625975"/>
          <p14:tracePt t="138382" x="8224838" y="4581525"/>
          <p14:tracePt t="138398" x="8242300" y="4562475"/>
          <p14:tracePt t="138416" x="8251825" y="4554538"/>
          <p14:tracePt t="138432" x="8286750" y="4537075"/>
          <p14:tracePt t="138449" x="8323263" y="4537075"/>
          <p14:tracePt t="138465" x="8385175" y="4537075"/>
          <p14:tracePt t="138465" x="8402638" y="4537075"/>
          <p14:tracePt t="138482" x="8466138" y="4537075"/>
          <p14:tracePt t="138499" x="8537575" y="4537075"/>
          <p14:tracePt t="138516" x="8589963" y="4537075"/>
          <p14:tracePt t="138533" x="8616950" y="4537075"/>
          <p14:tracePt t="138549" x="8634413" y="4537075"/>
          <p14:tracePt t="138565" x="8653463" y="4537075"/>
          <p14:tracePt t="138582" x="8769350" y="4518025"/>
          <p14:tracePt t="138598" x="8912225" y="4491038"/>
          <p14:tracePt t="138615" x="9090025" y="4456113"/>
          <p14:tracePt t="138615" x="9134475" y="4429125"/>
          <p14:tracePt t="138636" x="9134475" y="4394200"/>
          <p14:tracePt t="138649" x="9134475" y="4367213"/>
          <p14:tracePt t="139084" x="9099550" y="4367213"/>
          <p14:tracePt t="139091" x="9028113" y="4384675"/>
          <p14:tracePt t="139095" x="8974138" y="4384675"/>
          <p14:tracePt t="139099" x="8769350" y="4402138"/>
          <p14:tracePt t="139099" x="0" y="0"/>
        </p14:tracePtLst>
        <p14:tracePtLst>
          <p14:tracePt t="142366" x="6537325" y="5018088"/>
          <p14:tracePt t="142771" x="6537325" y="5037138"/>
          <p14:tracePt t="142775" x="6537325" y="5054600"/>
          <p14:tracePt t="142777" x="6554788" y="5062538"/>
          <p14:tracePt t="142784" x="6554788" y="5099050"/>
          <p14:tracePt t="142801" x="6554788" y="5116513"/>
          <p14:tracePt t="142817" x="6572250" y="5133975"/>
          <p14:tracePt t="142817" x="6572250" y="5143500"/>
          <p14:tracePt t="142835" x="6581775" y="5187950"/>
          <p14:tracePt t="142851" x="6616700" y="5268913"/>
          <p14:tracePt t="142867" x="6653213" y="5357813"/>
          <p14:tracePt t="142867" x="6653213" y="5367338"/>
          <p14:tracePt t="142884" x="6680200" y="5465763"/>
          <p14:tracePt t="142901" x="6705600" y="5537200"/>
          <p14:tracePt t="142918" x="6724650" y="5589588"/>
          <p14:tracePt t="142934" x="6732588" y="5626100"/>
          <p14:tracePt t="142967" x="6751638" y="5670550"/>
          <p14:tracePt t="142970" x="6769100" y="5715000"/>
          <p14:tracePt t="142985" x="6786563" y="5759450"/>
          <p14:tracePt t="143001" x="6804025" y="5813425"/>
          <p14:tracePt t="143018" x="6840538" y="5830888"/>
          <p14:tracePt t="143055" x="6840538" y="5840413"/>
          <p14:tracePt t="143078" x="6840538" y="5857875"/>
          <p14:tracePt t="143083" x="6840538" y="5875338"/>
          <p14:tracePt t="143085" x="6867525" y="5911850"/>
          <p14:tracePt t="143100" x="6884988" y="5965825"/>
          <p14:tracePt t="143117" x="6884988" y="5991225"/>
          <p14:tracePt t="143135" x="6884988" y="6010275"/>
          <p14:tracePt t="143286" x="6911975" y="6000750"/>
          <p14:tracePt t="143289" x="6946900" y="5973763"/>
          <p14:tracePt t="143293" x="6983413" y="5946775"/>
          <p14:tracePt t="143301" x="7054850" y="5848350"/>
          <p14:tracePt t="143317" x="7108825" y="5741988"/>
          <p14:tracePt t="143335" x="7108825" y="5670550"/>
          <p14:tracePt t="143351" x="7108825" y="5616575"/>
          <p14:tracePt t="143368" x="7108825" y="5599113"/>
          <p14:tracePt t="143415" x="7108825" y="5581650"/>
          <p14:tracePt t="143417" x="7108825" y="5562600"/>
          <p14:tracePt t="143433" x="7108825" y="5554663"/>
          <p14:tracePt t="143433" x="7108825" y="5537200"/>
          <p14:tracePt t="143450" x="7108825" y="5510213"/>
          <p14:tracePt t="143451" x="7089775" y="5456238"/>
          <p14:tracePt t="143468" x="7072313" y="5375275"/>
          <p14:tracePt t="143468" x="7072313" y="5357813"/>
          <p14:tracePt t="143485" x="7054850" y="5276850"/>
          <p14:tracePt t="143501" x="7054850" y="5197475"/>
          <p14:tracePt t="143518" x="7045325" y="5133975"/>
          <p14:tracePt t="143535" x="7045325" y="5099050"/>
          <p14:tracePt t="143571" x="7045325" y="5081588"/>
          <p14:tracePt t="143710" x="7045325" y="5072063"/>
          <p14:tracePt t="143711" x="7045325" y="5054600"/>
          <p14:tracePt t="143713" x="7045325" y="5045075"/>
          <p14:tracePt t="143716" x="7045325" y="4991100"/>
          <p14:tracePt t="143736" x="7045325" y="4965700"/>
          <p14:tracePt t="143850" x="7045325" y="4938713"/>
          <p14:tracePt t="143851" x="7045325" y="4919663"/>
          <p14:tracePt t="143856" x="7045325" y="4875213"/>
          <p14:tracePt t="143856" x="7045325" y="4867275"/>
          <p14:tracePt t="143867" x="7045325" y="4813300"/>
          <p14:tracePt t="143883" x="7045325" y="4768850"/>
          <p14:tracePt t="143900" x="7045325" y="4724400"/>
          <p14:tracePt t="143916" x="7045325" y="4670425"/>
          <p14:tracePt t="143934" x="7045325" y="4625975"/>
          <p14:tracePt t="143950" x="7045325" y="4589463"/>
          <p14:tracePt t="143967" x="7045325" y="4537075"/>
          <p14:tracePt t="144185" x="7081838" y="4545013"/>
          <p14:tracePt t="144188" x="7108825" y="4545013"/>
          <p14:tracePt t="144191" x="7153275" y="4554538"/>
          <p14:tracePt t="144201" x="7180263" y="4581525"/>
          <p14:tracePt t="144201" x="7188200" y="4589463"/>
          <p14:tracePt t="144220" x="7215188" y="4598988"/>
          <p14:tracePt t="144234" x="7251700" y="4660900"/>
          <p14:tracePt t="144252" x="7269163" y="4741863"/>
          <p14:tracePt t="144268" x="7313613" y="4875213"/>
          <p14:tracePt t="144285" x="7331075" y="4983163"/>
          <p14:tracePt t="144301" x="7340600" y="5072063"/>
          <p14:tracePt t="144317" x="7340600" y="5160963"/>
          <p14:tracePt t="144335" x="7340600" y="5251450"/>
          <p14:tracePt t="144352" x="7340600" y="5295900"/>
          <p14:tracePt t="144368" x="7340600" y="5357813"/>
          <p14:tracePt t="144385" x="7340600" y="5402263"/>
          <p14:tracePt t="144401" x="7340600" y="5429250"/>
          <p14:tracePt t="144441" x="7340600" y="5438775"/>
          <p14:tracePt t="144451" x="7340600" y="5446713"/>
          <p14:tracePt t="144453" x="7340600" y="5473700"/>
          <p14:tracePt t="144468" x="7358063" y="5518150"/>
          <p14:tracePt t="144485" x="7367588" y="5562600"/>
          <p14:tracePt t="144502" x="7375525" y="5599113"/>
          <p14:tracePt t="144518" x="7385050" y="5616575"/>
          <p14:tracePt t="144536" x="7385050" y="5634038"/>
          <p14:tracePt t="144551" x="7385050" y="5653088"/>
          <p14:tracePt t="144652" x="7402513" y="5643563"/>
          <p14:tracePt t="144655" x="7439025" y="5616575"/>
          <p14:tracePt t="144655" x="7456488" y="5608638"/>
          <p14:tracePt t="144668" x="7456488" y="5589588"/>
          <p14:tracePt t="144670" x="7456488" y="5572125"/>
          <p14:tracePt t="144685" x="7483475" y="5500688"/>
          <p14:tracePt t="144702" x="7537450" y="5411788"/>
          <p14:tracePt t="144719" x="7589838" y="5330825"/>
          <p14:tracePt t="144719" x="7589838" y="5322888"/>
          <p14:tracePt t="144737" x="7608888" y="5268913"/>
          <p14:tracePt t="144751" x="7634288" y="5224463"/>
          <p14:tracePt t="144769" x="7653338" y="5187950"/>
          <p14:tracePt t="144785" x="7670800" y="5170488"/>
          <p14:tracePt t="144801" x="7670800" y="5153025"/>
          <p14:tracePt t="144931" x="7688263" y="5133975"/>
          <p14:tracePt t="144933" x="7688263" y="5126038"/>
          <p14:tracePt t="144952" x="7732713" y="5072063"/>
          <p14:tracePt t="144954" x="7786688" y="5027613"/>
          <p14:tracePt t="144968" x="7848600" y="4956175"/>
          <p14:tracePt t="144986" x="7902575" y="4884738"/>
          <p14:tracePt t="145002" x="7912100" y="4875213"/>
          <p14:tracePt t="145359" x="7929563" y="4857750"/>
          <p14:tracePt t="145364" x="7947025" y="4857750"/>
          <p14:tracePt t="145366" x="7966075" y="4813300"/>
          <p14:tracePt t="145368" x="7983538" y="4795838"/>
          <p14:tracePt t="145386" x="8054975" y="4724400"/>
          <p14:tracePt t="145386" x="8062913" y="4724400"/>
          <p14:tracePt t="145401" x="8081963" y="4697413"/>
          <p14:tracePt t="145418" x="8134350" y="4643438"/>
          <p14:tracePt t="145451" x="8134350" y="4633913"/>
          <p14:tracePt t="145452" x="8143875" y="4625975"/>
          <p14:tracePt t="145647" x="8143875" y="4633913"/>
          <p14:tracePt t="145651" x="8143875" y="4687888"/>
          <p14:tracePt t="145658" x="8143875" y="4803775"/>
          <p14:tracePt t="145668" x="8143875" y="4956175"/>
          <p14:tracePt t="145685" x="8188325" y="5133975"/>
          <p14:tracePt t="145701" x="8224838" y="5276850"/>
          <p14:tracePt t="145719" x="8269288" y="5375275"/>
          <p14:tracePt t="145735" x="8296275" y="5446713"/>
          <p14:tracePt t="145735" x="8296275" y="5456238"/>
          <p14:tracePt t="145752" x="8313738" y="5491163"/>
          <p14:tracePt t="145769" x="8313738" y="5518150"/>
          <p14:tracePt t="146106" x="8313738" y="5500688"/>
          <p14:tracePt t="146110" x="8313738" y="5473700"/>
          <p14:tracePt t="146112" x="8323263" y="5402263"/>
          <p14:tracePt t="146117" x="8340725" y="5313363"/>
          <p14:tracePt t="146117" x="8358188" y="5286375"/>
          <p14:tracePt t="146138" x="8358188" y="5205413"/>
          <p14:tracePt t="146152" x="8358188" y="5116513"/>
          <p14:tracePt t="146169" x="8375650" y="5062538"/>
          <p14:tracePt t="146169" x="8375650" y="5054600"/>
          <p14:tracePt t="146188" x="8375650" y="5000625"/>
          <p14:tracePt t="146203" x="8375650" y="4938713"/>
          <p14:tracePt t="146218" x="8375650" y="4894263"/>
          <p14:tracePt t="146236" x="8375650" y="4867275"/>
          <p14:tracePt t="146252" x="8375650" y="4830763"/>
          <p14:tracePt t="146269" x="8375650" y="4803775"/>
          <p14:tracePt t="146269" x="8375650" y="4795838"/>
          <p14:tracePt t="146287" x="8375650" y="4768850"/>
          <p14:tracePt t="146303" x="8385175" y="4714875"/>
          <p14:tracePt t="146303" x="8394700" y="4705350"/>
          <p14:tracePt t="146321" x="8394700" y="4687888"/>
          <p14:tracePt t="146335" x="8412163" y="4625975"/>
          <p14:tracePt t="146353" x="8439150" y="4537075"/>
          <p14:tracePt t="146369" x="8466138" y="4473575"/>
          <p14:tracePt t="146386" x="8491538" y="4446588"/>
          <p14:tracePt t="146403" x="8518525" y="4394200"/>
          <p14:tracePt t="146419" x="8518525" y="4384675"/>
          <p14:tracePt t="146590" x="8555038" y="4429125"/>
          <p14:tracePt t="146592" x="8562975" y="4465638"/>
          <p14:tracePt t="146596" x="8599488" y="4537075"/>
          <p14:tracePt t="146602" x="8616950" y="4679950"/>
          <p14:tracePt t="146602" x="8616950" y="4705350"/>
          <p14:tracePt t="146619" x="8643938" y="4884738"/>
          <p14:tracePt t="146636" x="8670925" y="5027613"/>
          <p14:tracePt t="146652" x="8670925" y="5081588"/>
          <p14:tracePt t="146668" x="8670925" y="5133975"/>
          <p14:tracePt t="146686" x="8670925" y="5160963"/>
          <p14:tracePt t="147060" x="8661400" y="5160963"/>
          <p14:tracePt t="147066" x="8582025" y="5160963"/>
          <p14:tracePt t="147068" x="8277225" y="5133975"/>
          <p14:tracePt t="147068" x="8259763" y="5133975"/>
          <p14:tracePt t="147086" x="8116888" y="5143500"/>
          <p14:tracePt t="147102" x="8010525" y="5170488"/>
          <p14:tracePt t="147119" x="7875588" y="5197475"/>
          <p14:tracePt t="147136" x="7823200" y="5205413"/>
          <p14:tracePt t="147153" x="7786688" y="5205413"/>
          <p14:tracePt t="147169" x="7777163" y="5205413"/>
          <p14:tracePt t="147187" x="7742238" y="5205413"/>
          <p14:tracePt t="147202" x="7724775" y="5224463"/>
          <p14:tracePt t="147220" x="7643813" y="5251450"/>
          <p14:tracePt t="147236" x="7439025" y="5313363"/>
          <p14:tracePt t="147253" x="7269163" y="5367338"/>
          <p14:tracePt t="147269" x="7134225" y="5438775"/>
          <p14:tracePt t="147286" x="7081838" y="5456238"/>
          <p14:tracePt t="147303" x="7054850" y="5456238"/>
          <p14:tracePt t="149000" x="7054850" y="5411788"/>
          <p14:tracePt t="149003" x="7054850" y="5394325"/>
          <p14:tracePt t="149008" x="7062788" y="5322888"/>
          <p14:tracePt t="149019" x="7089775" y="5180013"/>
          <p14:tracePt t="149037" x="7089775" y="5099050"/>
          <p14:tracePt t="149053" x="7089775" y="5027613"/>
          <p14:tracePt t="149069" x="7089775" y="5000625"/>
          <p14:tracePt t="149302" x="7089775" y="4983163"/>
          <p14:tracePt t="149307" x="7089775" y="4965700"/>
          <p14:tracePt t="149312" x="7089775" y="4919663"/>
          <p14:tracePt t="149320" x="7089775" y="4875213"/>
          <p14:tracePt t="149337" x="7089775" y="4822825"/>
          <p14:tracePt t="149353" x="7089775" y="4813300"/>
          <p14:tracePt t="149370" x="7089775" y="4795838"/>
          <p14:tracePt t="149518" x="7089775" y="4776788"/>
          <p14:tracePt t="149520" x="7089775" y="4759325"/>
          <p14:tracePt t="149525" x="7089775" y="4741863"/>
          <p14:tracePt t="149537" x="7089775" y="4705350"/>
          <p14:tracePt t="149554" x="7089775" y="4697413"/>
          <p14:tracePt t="150842" x="0" y="0"/>
        </p14:tracePtLst>
        <p14:tracePtLst>
          <p14:tracePt t="157796" x="4268788" y="822325"/>
          <p14:tracePt t="158058" x="4286250" y="822325"/>
          <p14:tracePt t="158060" x="4295775" y="822325"/>
          <p14:tracePt t="158060" x="4303713" y="822325"/>
          <p14:tracePt t="158065" x="4357688" y="822325"/>
          <p14:tracePt t="158074" x="4465638" y="822325"/>
          <p14:tracePt t="158091" x="4581525" y="822325"/>
          <p14:tracePt t="158110" x="4643438" y="822325"/>
          <p14:tracePt t="158125" x="4795838" y="830263"/>
          <p14:tracePt t="158143" x="4875213" y="830263"/>
          <p14:tracePt t="158158" x="4911725" y="830263"/>
          <p14:tracePt t="158174" x="4919663" y="830263"/>
          <p14:tracePt t="158191" x="4938713" y="830263"/>
          <p14:tracePt t="158232" x="4946650" y="830263"/>
          <p14:tracePt t="158240" x="4956175" y="830263"/>
          <p14:tracePt t="158278" x="4965700" y="830263"/>
          <p14:tracePt t="158280" x="4991100" y="830263"/>
          <p14:tracePt t="158282" x="5000625" y="830263"/>
          <p14:tracePt t="158310" x="5018088" y="830263"/>
          <p14:tracePt t="158325" x="5062538" y="830263"/>
          <p14:tracePt t="158381" x="5072063" y="830263"/>
          <p14:tracePt t="158384" x="5081588" y="830263"/>
          <p14:tracePt t="158397" x="5099050" y="830263"/>
          <p14:tracePt t="158399" x="5116513" y="830263"/>
          <p14:tracePt t="158410" x="5170488" y="830263"/>
          <p14:tracePt t="158410" x="5180013" y="830263"/>
          <p14:tracePt t="158426" x="5232400" y="830263"/>
          <p14:tracePt t="158441" x="5276850" y="830263"/>
          <p14:tracePt t="158459" x="5330825" y="812800"/>
          <p14:tracePt t="158474" x="5384800" y="795338"/>
          <p14:tracePt t="158492" x="5394325" y="795338"/>
          <p14:tracePt t="158507" x="5456238" y="776288"/>
          <p14:tracePt t="158525" x="5510213" y="776288"/>
          <p14:tracePt t="158541" x="5545138" y="776288"/>
          <p14:tracePt t="158558" x="5589588" y="776288"/>
          <p14:tracePt t="158575" x="5634038" y="758825"/>
          <p14:tracePt t="158592" x="5653088" y="758825"/>
          <p14:tracePt t="158609" x="5680075" y="758825"/>
          <p14:tracePt t="158624" x="5705475" y="758825"/>
          <p14:tracePt t="158643" x="5715000" y="758825"/>
          <p14:tracePt t="158658" x="5751513" y="758825"/>
          <p14:tracePt t="158658" x="5759450" y="758825"/>
          <p14:tracePt t="158676" x="5795963" y="758825"/>
          <p14:tracePt t="158692" x="5840413" y="758825"/>
          <p14:tracePt t="158708" x="5867400" y="758825"/>
          <p14:tracePt t="158724" x="5929313" y="758825"/>
          <p14:tracePt t="158741" x="5973763" y="758825"/>
          <p14:tracePt t="158741" x="5983288" y="758825"/>
          <p14:tracePt t="158759" x="6000750" y="758825"/>
          <p14:tracePt t="158775" x="6010275" y="758825"/>
          <p14:tracePt t="158790" x="6027738" y="758825"/>
          <p14:tracePt t="158807" x="6045200" y="758825"/>
          <p14:tracePt t="158890" x="6054725" y="758825"/>
          <p14:tracePt t="158913" x="6062663" y="758825"/>
          <p14:tracePt t="159048" x="6072188" y="803275"/>
          <p14:tracePt t="159050" x="6081713" y="812800"/>
          <p14:tracePt t="159053" x="6089650" y="822325"/>
          <p14:tracePt t="159058" x="6108700" y="911225"/>
          <p14:tracePt t="159076" x="6126163" y="955675"/>
          <p14:tracePt t="159091" x="6143625" y="1000125"/>
          <p14:tracePt t="159110" x="6143625" y="1009650"/>
          <p14:tracePt t="159284" x="6143625" y="1017588"/>
          <p14:tracePt t="159321" x="6143625" y="1036638"/>
          <p14:tracePt t="159323" x="6143625" y="1054100"/>
          <p14:tracePt t="159341" x="6134100" y="1071563"/>
          <p14:tracePt t="159349" x="6089650" y="1089025"/>
          <p14:tracePt t="159349" x="6072188" y="1089025"/>
          <p14:tracePt t="159361" x="6018213" y="1098550"/>
          <p14:tracePt t="159375" x="5956300" y="1133475"/>
          <p14:tracePt t="159392" x="5884863" y="1152525"/>
          <p14:tracePt t="159408" x="5830888" y="1169988"/>
          <p14:tracePt t="159425" x="5803900" y="1187450"/>
          <p14:tracePt t="159441" x="5759450" y="1204913"/>
          <p14:tracePt t="159458" x="5697538" y="1214438"/>
          <p14:tracePt t="159475" x="5653088" y="1231900"/>
          <p14:tracePt t="159492" x="5634038" y="1250950"/>
          <p14:tracePt t="159508" x="5616575" y="1250950"/>
          <p14:tracePt t="159525" x="5599113" y="1250950"/>
          <p14:tracePt t="159541" x="5545138" y="1258888"/>
          <p14:tracePt t="159558" x="5518150" y="1276350"/>
          <p14:tracePt t="159575" x="5483225" y="1295400"/>
          <p14:tracePt t="159592" x="5438775" y="1295400"/>
          <p14:tracePt t="159609" x="5394325" y="1303338"/>
          <p14:tracePt t="159625" x="5375275" y="1322388"/>
          <p14:tracePt t="159643" x="5295900" y="1339850"/>
          <p14:tracePt t="159658" x="5259388" y="1357313"/>
          <p14:tracePt t="159676" x="5232400" y="1357313"/>
          <p14:tracePt t="159830" x="5232400" y="1347788"/>
          <p14:tracePt t="159848" x="5241925" y="1339850"/>
          <p14:tracePt t="159849" x="5241925" y="1330325"/>
          <p14:tracePt t="159864" x="5259388" y="1330325"/>
          <p14:tracePt t="159872" x="5259388" y="1312863"/>
          <p14:tracePt t="159877" x="5276850" y="1312863"/>
          <p14:tracePt t="159966" x="5276850" y="1303338"/>
          <p14:tracePt t="159977" x="5295900" y="1303338"/>
          <p14:tracePt t="160233" x="0" y="0"/>
        </p14:tracePtLst>
        <p14:tracePtLst>
          <p14:tracePt t="193238" x="5295900" y="1285875"/>
          <p14:tracePt t="193401" x="5259388" y="1285875"/>
          <p14:tracePt t="193402" x="5232400" y="1285875"/>
          <p14:tracePt t="193405" x="5126038" y="1285875"/>
          <p14:tracePt t="193423" x="4946650" y="1285875"/>
          <p14:tracePt t="193441" x="4759325" y="1268413"/>
          <p14:tracePt t="193458" x="4633913" y="1250950"/>
          <p14:tracePt t="193474" x="4608513" y="1250950"/>
          <p14:tracePt t="193560" x="4598988" y="1250950"/>
          <p14:tracePt t="193563" x="4589463" y="1250950"/>
          <p14:tracePt t="193564" x="4554538" y="1231900"/>
          <p14:tracePt t="193573" x="4510088" y="1231900"/>
          <p14:tracePt t="193607" x="4473575" y="1214438"/>
          <p14:tracePt t="193623" x="4429125" y="1231900"/>
          <p14:tracePt t="193625" x="4313238" y="1214438"/>
          <p14:tracePt t="193641" x="4197350" y="1204913"/>
          <p14:tracePt t="193656" x="4071938" y="1160463"/>
          <p14:tracePt t="193673" x="4027488" y="1160463"/>
          <p14:tracePt t="193899" x="4044950" y="1160463"/>
          <p14:tracePt t="193902" x="4054475" y="1169988"/>
          <p14:tracePt t="193903" x="4089400" y="1179513"/>
          <p14:tracePt t="193911" x="4214813" y="1204913"/>
          <p14:tracePt t="193911" x="4224338" y="1204913"/>
          <p14:tracePt t="193923" x="4419600" y="1204913"/>
          <p14:tracePt t="193940" x="4527550" y="1187450"/>
          <p14:tracePt t="193956" x="4697413" y="1169988"/>
          <p14:tracePt t="193973" x="4813300" y="1133475"/>
          <p14:tracePt t="193990" x="4956175" y="1125538"/>
          <p14:tracePt t="194007" x="5089525" y="1108075"/>
          <p14:tracePt t="194024" x="5170488" y="1108075"/>
          <p14:tracePt t="194040" x="5259388" y="1108075"/>
          <p14:tracePt t="194058" x="5340350" y="1108075"/>
          <p14:tracePt t="194074" x="5394325" y="1108075"/>
          <p14:tracePt t="194091" x="5491163" y="1108075"/>
          <p14:tracePt t="194109" x="5537200" y="1098550"/>
          <p14:tracePt t="194124" x="5653088" y="1071563"/>
          <p14:tracePt t="194124" x="5661025" y="1071563"/>
          <p14:tracePt t="194141" x="5697538" y="1054100"/>
          <p14:tracePt t="194158" x="5732463" y="1044575"/>
          <p14:tracePt t="194174" x="5751513" y="1044575"/>
          <p14:tracePt t="194190" x="5795963" y="1027113"/>
          <p14:tracePt t="194208" x="5813425" y="1027113"/>
          <p14:tracePt t="194354" x="5830888" y="1027113"/>
          <p14:tracePt t="194363" x="5840413" y="1027113"/>
          <p14:tracePt t="194363" x="5848350" y="1027113"/>
          <p14:tracePt t="194375" x="5867400" y="1027113"/>
          <p14:tracePt t="194377" x="5894388" y="1027113"/>
          <p14:tracePt t="194391" x="5911850" y="1027113"/>
          <p14:tracePt t="194407" x="5929313" y="1009650"/>
          <p14:tracePt t="194854" x="5929313" y="1017588"/>
          <p14:tracePt t="194855" x="5884863" y="1054100"/>
          <p14:tracePt t="194862" x="5867400" y="1071563"/>
          <p14:tracePt t="194873" x="5776913" y="1116013"/>
          <p14:tracePt t="194890" x="5724525" y="1125538"/>
          <p14:tracePt t="194907" x="5661025" y="1143000"/>
          <p14:tracePt t="194925" x="5626100" y="1143000"/>
          <p14:tracePt t="194941" x="5599113" y="1143000"/>
          <p14:tracePt t="194957" x="5537200" y="1143000"/>
          <p14:tracePt t="194975" x="5500688" y="1143000"/>
          <p14:tracePt t="194991" x="5473700" y="1143000"/>
          <p14:tracePt t="195007" x="5419725" y="1143000"/>
          <p14:tracePt t="195026" x="5367338" y="1143000"/>
          <p14:tracePt t="195041" x="5295900" y="1143000"/>
          <p14:tracePt t="195058" x="5205413" y="1143000"/>
          <p14:tracePt t="195076" x="5099050" y="1143000"/>
          <p14:tracePt t="195091" x="5027613" y="1125538"/>
          <p14:tracePt t="195107" x="4946650" y="1125538"/>
          <p14:tracePt t="195125" x="4884738" y="1125538"/>
          <p14:tracePt t="196197" x="0" y="0"/>
        </p14:tracePtLst>
        <p14:tracePtLst>
          <p14:tracePt t="200537" x="4768850" y="1081088"/>
          <p14:tracePt t="200560" x="4751388" y="1081088"/>
          <p14:tracePt t="200565" x="4714875" y="1071563"/>
          <p14:tracePt t="200567" x="4660900" y="1071563"/>
          <p14:tracePt t="200576" x="4554538" y="1054100"/>
          <p14:tracePt t="200594" x="4518025" y="1036638"/>
          <p14:tracePt t="200609" x="4500563" y="1036638"/>
          <p14:tracePt t="200690" x="4491038" y="1036638"/>
          <p14:tracePt t="200701" x="4473575" y="1036638"/>
          <p14:tracePt t="201644" x="4491038" y="1036638"/>
          <p14:tracePt t="201645" x="4527550" y="1009650"/>
          <p14:tracePt t="201650" x="4581525" y="973138"/>
          <p14:tracePt t="201660" x="4670425" y="938213"/>
          <p14:tracePt t="201676" x="4803775" y="893763"/>
          <p14:tracePt t="201693" x="4938713" y="893763"/>
          <p14:tracePt t="201709" x="5027613" y="893763"/>
          <p14:tracePt t="201728" x="5116513" y="911225"/>
          <p14:tracePt t="201744" x="5170488" y="919163"/>
          <p14:tracePt t="201761" x="5251450" y="946150"/>
          <p14:tracePt t="201778" x="5340350" y="973138"/>
          <p14:tracePt t="201794" x="5429250" y="990600"/>
          <p14:tracePt t="201794" x="5446713" y="990600"/>
          <p14:tracePt t="201813" x="5527675" y="1009650"/>
          <p14:tracePt t="201828" x="5589588" y="1009650"/>
          <p14:tracePt t="201844" x="5643563" y="1009650"/>
          <p14:tracePt t="201861" x="5680075" y="1009650"/>
          <p14:tracePt t="201879" x="5688013" y="1009650"/>
          <p14:tracePt t="201919" x="5705475" y="1009650"/>
          <p14:tracePt t="201943" x="5715000" y="1009650"/>
          <p14:tracePt t="201946" x="5724525" y="1009650"/>
          <p14:tracePt t="201956" x="5741988" y="1009650"/>
          <p14:tracePt t="201960" x="5759450" y="1009650"/>
          <p14:tracePt t="201977" x="5803900" y="1009650"/>
          <p14:tracePt t="202015" x="5830888" y="1009650"/>
          <p14:tracePt t="202026" x="5919788" y="1027113"/>
          <p14:tracePt t="202027" x="5991225" y="1054100"/>
          <p14:tracePt t="202027" x="6000750" y="1054100"/>
          <p14:tracePt t="202043" x="6054725" y="1071563"/>
          <p14:tracePt t="202062" x="6099175" y="1089025"/>
          <p14:tracePt t="202094" x="6116638" y="1089025"/>
          <p14:tracePt t="202128" x="6134100" y="1089025"/>
          <p14:tracePt t="202608" x="0" y="0"/>
        </p14:tracePtLst>
        <p14:tracePtLst>
          <p14:tracePt t="211717" x="1517650" y="1276350"/>
          <p14:tracePt t="211935" x="1517650" y="1312863"/>
          <p14:tracePt t="211941" x="1517650" y="1330325"/>
          <p14:tracePt t="211949" x="1517650" y="1357313"/>
          <p14:tracePt t="211951" x="1517650" y="1384300"/>
          <p14:tracePt t="211966" x="1517650" y="1411288"/>
          <p14:tracePt t="212018" x="1517650" y="1419225"/>
          <p14:tracePt t="212020" x="1517650" y="1428750"/>
          <p14:tracePt t="212032" x="1527175" y="1446213"/>
          <p14:tracePt t="212038" x="1527175" y="1455738"/>
          <p14:tracePt t="212049" x="1536700" y="1490663"/>
          <p14:tracePt t="212065" x="1554163" y="1571625"/>
          <p14:tracePt t="212081" x="1562100" y="1633538"/>
          <p14:tracePt t="212098" x="1581150" y="1679575"/>
          <p14:tracePt t="212115" x="1581150" y="1714500"/>
          <p14:tracePt t="212132" x="1581150" y="1751013"/>
          <p14:tracePt t="212148" x="1581150" y="1785938"/>
          <p14:tracePt t="212165" x="1581150" y="1795463"/>
          <p14:tracePt t="212182" x="1581150" y="1857375"/>
          <p14:tracePt t="212198" x="1581150" y="1893888"/>
          <p14:tracePt t="212215" x="1581150" y="1938338"/>
          <p14:tracePt t="212232" x="1571625" y="1990725"/>
          <p14:tracePt t="212248" x="1544638" y="2054225"/>
          <p14:tracePt t="212265" x="1544638" y="2116138"/>
          <p14:tracePt t="212281" x="1544638" y="2187575"/>
          <p14:tracePt t="212298" x="1544638" y="2224088"/>
          <p14:tracePt t="212314" x="1544638" y="2268538"/>
          <p14:tracePt t="212331" x="1544638" y="2286000"/>
          <p14:tracePt t="212348" x="1544638" y="2303463"/>
          <p14:tracePt t="212365" x="1544638" y="2330450"/>
          <p14:tracePt t="212382" x="1544638" y="2347913"/>
          <p14:tracePt t="212550" x="1544638" y="2322513"/>
          <p14:tracePt t="212552" x="1562100" y="2268538"/>
          <p14:tracePt t="212556" x="1571625" y="2224088"/>
          <p14:tracePt t="212565" x="1616075" y="2108200"/>
          <p14:tracePt t="212581" x="1643063" y="1965325"/>
          <p14:tracePt t="212598" x="1687513" y="1874838"/>
          <p14:tracePt t="212615" x="1704975" y="1751013"/>
          <p14:tracePt t="212632" x="1731963" y="1670050"/>
          <p14:tracePt t="212648" x="1741488" y="1562100"/>
          <p14:tracePt t="212665" x="1768475" y="1446213"/>
          <p14:tracePt t="212681" x="1768475" y="1384300"/>
          <p14:tracePt t="212698" x="1768475" y="1366838"/>
          <p14:tracePt t="212715" x="1768475" y="1339850"/>
          <p14:tracePt t="212731" x="1768475" y="1322388"/>
          <p14:tracePt t="212748" x="1768475" y="1303338"/>
          <p14:tracePt t="212765" x="1768475" y="1285875"/>
          <p14:tracePt t="212809" x="1768475" y="1276350"/>
          <p14:tracePt t="212812" x="1768475" y="1258888"/>
          <p14:tracePt t="213640" x="0" y="0"/>
        </p14:tracePtLst>
        <p14:tracePtLst>
          <p14:tracePt t="222078" x="2089150" y="1751013"/>
          <p14:tracePt t="222131" x="2098675" y="1758950"/>
          <p14:tracePt t="222133" x="2108200" y="1768475"/>
          <p14:tracePt t="222153" x="2160588" y="1768475"/>
          <p14:tracePt t="222157" x="2205038" y="1768475"/>
          <p14:tracePt t="222170" x="2214563" y="1768475"/>
          <p14:tracePt t="222192" x="2232025" y="1768475"/>
          <p14:tracePt t="222260" x="2251075" y="1768475"/>
          <p14:tracePt t="222262" x="2268538" y="1768475"/>
          <p14:tracePt t="222270" x="2295525" y="1768475"/>
          <p14:tracePt t="222272" x="2330450" y="1768475"/>
          <p14:tracePt t="222286" x="2419350" y="1768475"/>
          <p14:tracePt t="222304" x="2490788" y="1768475"/>
          <p14:tracePt t="222320" x="2554288" y="1768475"/>
          <p14:tracePt t="222422" x="2562225" y="1768475"/>
          <p14:tracePt t="222426" x="2571750" y="1768475"/>
          <p14:tracePt t="222427" x="2608263" y="1803400"/>
          <p14:tracePt t="222436" x="2652713" y="1857375"/>
          <p14:tracePt t="222454" x="2714625" y="1919288"/>
          <p14:tracePt t="222471" x="2768600" y="1973263"/>
          <p14:tracePt t="222487" x="2786063" y="1990725"/>
          <p14:tracePt t="222622" x="2803525" y="2009775"/>
          <p14:tracePt t="222631" x="2830513" y="2027238"/>
          <p14:tracePt t="222637" x="2857500" y="2027238"/>
          <p14:tracePt t="222638" x="2857500" y="2044700"/>
          <p14:tracePt t="222695" x="2857500" y="2062163"/>
          <p14:tracePt t="222794" x="2857500" y="2081213"/>
          <p14:tracePt t="222916" x="2847975" y="2081213"/>
          <p14:tracePt t="222927" x="2847975" y="2089150"/>
          <p14:tracePt t="222941" x="2830513" y="2089150"/>
          <p14:tracePt t="222962" x="2822575" y="2089150"/>
          <p14:tracePt t="222966" x="2803525" y="2089150"/>
          <p14:tracePt t="222987" x="2795588" y="2089150"/>
          <p14:tracePt t="222989" x="2786063" y="2089150"/>
          <p14:tracePt t="223029" x="2776538" y="2108200"/>
          <p14:tracePt t="223037" x="2768600" y="2108200"/>
          <p14:tracePt t="223055" x="2751138" y="2108200"/>
          <p14:tracePt t="223079" x="2741613" y="2125663"/>
          <p14:tracePt t="223102" x="2724150" y="2125663"/>
          <p14:tracePt t="223126" x="2705100" y="2133600"/>
          <p14:tracePt t="223128" x="2705100" y="2143125"/>
          <p14:tracePt t="223135" x="2687638" y="2143125"/>
          <p14:tracePt t="223147" x="2670175" y="2160588"/>
          <p14:tracePt t="223153" x="2652713" y="2160588"/>
          <p14:tracePt t="223522" x="2633663" y="2133600"/>
          <p14:tracePt t="223524" x="2616200" y="2133600"/>
          <p14:tracePt t="223526" x="2616200" y="2116138"/>
          <p14:tracePt t="223536" x="2616200" y="2089150"/>
          <p14:tracePt t="223554" x="2616200" y="2081213"/>
          <p14:tracePt t="223570" x="2616200" y="2071688"/>
          <p14:tracePt t="223586" x="2598738" y="2036763"/>
          <p14:tracePt t="223604" x="2598738" y="2000250"/>
          <p14:tracePt t="223642" x="2598738" y="1990725"/>
          <p14:tracePt t="223658" x="2598738" y="1973263"/>
          <p14:tracePt t="223841" x="2598738" y="1965325"/>
          <p14:tracePt t="223844" x="2616200" y="1946275"/>
          <p14:tracePt t="223845" x="2633663" y="1928813"/>
          <p14:tracePt t="223853" x="2679700" y="1901825"/>
          <p14:tracePt t="223871" x="2705100" y="1884363"/>
          <p14:tracePt t="223887" x="2724150" y="1866900"/>
          <p14:tracePt t="223903" x="2768600" y="1822450"/>
          <p14:tracePt t="223921" x="2776538" y="1803400"/>
          <p14:tracePt t="223938" x="2786063" y="1803400"/>
          <p14:tracePt t="224129" x="2803525" y="1803400"/>
          <p14:tracePt t="224136" x="2857500" y="1822450"/>
          <p14:tracePt t="224138" x="2874963" y="1822450"/>
          <p14:tracePt t="224143" x="3000375" y="1768475"/>
          <p14:tracePt t="224156" x="3160713" y="1697038"/>
          <p14:tracePt t="224172" x="3187700" y="1697038"/>
          <p14:tracePt t="224188" x="3214688" y="1660525"/>
          <p14:tracePt t="224205" x="3330575" y="1589088"/>
          <p14:tracePt t="224221" x="3455988" y="1509713"/>
          <p14:tracePt t="224237" x="3652838" y="1419225"/>
          <p14:tracePt t="224255" x="3919538" y="1312863"/>
          <p14:tracePt t="224271" x="4089400" y="1231900"/>
          <p14:tracePt t="224287" x="4170363" y="1196975"/>
          <p14:tracePt t="224305" x="4259263" y="1116013"/>
          <p14:tracePt t="224322" x="4367213" y="1036638"/>
          <p14:tracePt t="224338" x="4429125" y="990600"/>
          <p14:tracePt t="224354" x="4465638" y="973138"/>
          <p14:tracePt t="224371" x="4545013" y="938213"/>
          <p14:tracePt t="224437" x="4554538" y="928688"/>
          <p14:tracePt t="224439" x="4572000" y="928688"/>
          <p14:tracePt t="224443" x="4572000" y="911225"/>
          <p14:tracePt t="224455" x="4598988" y="911225"/>
          <p14:tracePt t="224470" x="4670425" y="857250"/>
          <p14:tracePt t="224487" x="4724400" y="803275"/>
          <p14:tracePt t="224503" x="4741863" y="795338"/>
          <p14:tracePt t="224904" x="4751388" y="795338"/>
          <p14:tracePt t="224905" x="4759325" y="795338"/>
          <p14:tracePt t="224911" x="4786313" y="795338"/>
          <p14:tracePt t="224920" x="4803775" y="795338"/>
          <p14:tracePt t="224937" x="4840288" y="795338"/>
          <p14:tracePt t="224954" x="4894263" y="795338"/>
          <p14:tracePt t="224970" x="4911725" y="795338"/>
          <p14:tracePt t="224987" x="4938713" y="795338"/>
          <p14:tracePt t="225004" x="4991100" y="822325"/>
          <p14:tracePt t="225021" x="5018088" y="822325"/>
          <p14:tracePt t="225037" x="5037138" y="822325"/>
          <p14:tracePt t="225054" x="5089525" y="866775"/>
          <p14:tracePt t="225071" x="5170488" y="893763"/>
          <p14:tracePt t="225087" x="5214938" y="919163"/>
          <p14:tracePt t="225104" x="5268913" y="946150"/>
          <p14:tracePt t="225122" x="5295900" y="973138"/>
          <p14:tracePt t="225139" x="5340350" y="990600"/>
          <p14:tracePt t="225156" x="5367338" y="1044575"/>
          <p14:tracePt t="225171" x="5402263" y="1133475"/>
          <p14:tracePt t="225189" x="5411788" y="1241425"/>
          <p14:tracePt t="225205" x="5446713" y="1330325"/>
          <p14:tracePt t="225223" x="5446713" y="1411288"/>
          <p14:tracePt t="225238" x="5465763" y="1490663"/>
          <p14:tracePt t="225256" x="5465763" y="1544638"/>
          <p14:tracePt t="225271" x="5465763" y="1589088"/>
          <p14:tracePt t="225288" x="5465763" y="1625600"/>
          <p14:tracePt t="225305" x="5465763" y="1643063"/>
          <p14:tracePt t="225433" x="5446713" y="1643063"/>
          <p14:tracePt t="225435" x="5429250" y="1652588"/>
          <p14:tracePt t="225445" x="5384800" y="1660525"/>
          <p14:tracePt t="225454" x="5286375" y="1660525"/>
          <p14:tracePt t="225473" x="5214938" y="1660525"/>
          <p14:tracePt t="225488" x="5143500" y="1660525"/>
          <p14:tracePt t="225488" x="5133975" y="1660525"/>
          <p14:tracePt t="225506" x="5072063" y="1660525"/>
          <p14:tracePt t="225522" x="5037138" y="1633538"/>
          <p14:tracePt t="225537" x="5010150" y="1616075"/>
          <p14:tracePt t="225554" x="4973638" y="1598613"/>
          <p14:tracePt t="225571" x="4956175" y="1581150"/>
          <p14:tracePt t="225606" x="4946650" y="1581150"/>
          <p14:tracePt t="225620" x="4929188" y="1527175"/>
          <p14:tracePt t="225623" x="4902200" y="1500188"/>
          <p14:tracePt t="225623" x="4902200" y="1490663"/>
          <p14:tracePt t="225638" x="4875213" y="1446213"/>
          <p14:tracePt t="225654" x="4830763" y="1374775"/>
          <p14:tracePt t="225671" x="4830763" y="1322388"/>
          <p14:tracePt t="225687" x="4830763" y="1258888"/>
          <p14:tracePt t="225704" x="4830763" y="1231900"/>
          <p14:tracePt t="225721" x="4830763" y="1152525"/>
          <p14:tracePt t="225737" x="4830763" y="1125538"/>
          <p14:tracePt t="225755" x="4830763" y="1108075"/>
          <p14:tracePt t="225771" x="4830763" y="1054100"/>
          <p14:tracePt t="225787" x="4830763" y="1036638"/>
          <p14:tracePt t="225895" x="4830763" y="1017588"/>
          <p14:tracePt t="225898" x="4848225" y="1017588"/>
          <p14:tracePt t="225906" x="4867275" y="1009650"/>
          <p14:tracePt t="225910" x="4902200" y="973138"/>
          <p14:tracePt t="225921" x="4929188" y="938213"/>
          <p14:tracePt t="225938" x="4965700" y="919163"/>
          <p14:tracePt t="225955" x="4991100" y="893763"/>
          <p14:tracePt t="225972" x="5018088" y="874713"/>
          <p14:tracePt t="225989" x="5018088" y="857250"/>
          <p14:tracePt t="226005" x="5027613" y="857250"/>
          <p14:tracePt t="226270" x="5045075" y="839788"/>
          <p14:tracePt t="226294" x="5062538" y="822325"/>
          <p14:tracePt t="226317" x="5081588" y="812800"/>
          <p14:tracePt t="226755" x="5089525" y="795338"/>
          <p14:tracePt t="226764" x="5099050" y="795338"/>
          <p14:tracePt t="226771" x="5126038" y="776288"/>
          <p14:tracePt t="226773" x="5153025" y="731838"/>
          <p14:tracePt t="226789" x="5214938" y="723900"/>
          <p14:tracePt t="226806" x="5224463" y="696913"/>
          <p14:tracePt t="227087" x="5224463" y="704850"/>
          <p14:tracePt t="227088" x="5232400" y="741363"/>
          <p14:tracePt t="227095" x="5232400" y="785813"/>
          <p14:tracePt t="227105" x="5276850" y="884238"/>
          <p14:tracePt t="227122" x="5286375" y="973138"/>
          <p14:tracePt t="227139" x="5303838" y="1044575"/>
          <p14:tracePt t="227155" x="5313363" y="1081088"/>
          <p14:tracePt t="227172" x="5340350" y="1143000"/>
          <p14:tracePt t="227189" x="5348288" y="1179513"/>
          <p14:tracePt t="227206" x="5348288" y="1214438"/>
          <p14:tracePt t="227222" x="5348288" y="1241425"/>
          <p14:tracePt t="227239" x="5367338" y="1276350"/>
          <p14:tracePt t="227277" x="5367338" y="1295400"/>
          <p14:tracePt t="227279" x="5367338" y="1303338"/>
          <p14:tracePt t="227313" x="5367338" y="1322388"/>
          <p14:tracePt t="227326" x="5367338" y="1339850"/>
          <p14:tracePt t="227326" x="5367338" y="1347788"/>
          <p14:tracePt t="227338" x="5367338" y="1366838"/>
          <p14:tracePt t="227339" x="5367338" y="1384300"/>
          <p14:tracePt t="227355" x="5340350" y="1401763"/>
          <p14:tracePt t="227372" x="5313363" y="1419225"/>
          <p14:tracePt t="227389" x="5276850" y="1438275"/>
          <p14:tracePt t="227405" x="5214938" y="1438275"/>
          <p14:tracePt t="227423" x="5143500" y="1438275"/>
          <p14:tracePt t="227438" x="5010150" y="1419225"/>
          <p14:tracePt t="227455" x="4911725" y="1419225"/>
          <p14:tracePt t="227471" x="4884738" y="1419225"/>
          <p14:tracePt t="227573" x="4884738" y="1401763"/>
          <p14:tracePt t="227574" x="4884738" y="1393825"/>
          <p14:tracePt t="227588" x="4884738" y="1366838"/>
          <p14:tracePt t="227589" x="4867275" y="1357313"/>
          <p14:tracePt t="227605" x="4848225" y="1347788"/>
          <p14:tracePt t="227622" x="4830763" y="1303338"/>
          <p14:tracePt t="227688" x="4830763" y="1285875"/>
          <p14:tracePt t="227708" x="4830763" y="1268413"/>
          <p14:tracePt t="227710" x="4822825" y="1268413"/>
          <p14:tracePt t="227713" x="4813300" y="1250950"/>
          <p14:tracePt t="227783" x="4813300" y="1241425"/>
          <p14:tracePt t="227785" x="4813300" y="1231900"/>
          <p14:tracePt t="227821" x="4813300" y="1223963"/>
          <p14:tracePt t="227840" x="4813300" y="1187450"/>
          <p14:tracePt t="227842" x="4822825" y="1179513"/>
          <p14:tracePt t="227846" x="4822825" y="1160463"/>
          <p14:tracePt t="228100" x="4830763" y="1152525"/>
          <p14:tracePt t="228112" x="4848225" y="1152525"/>
          <p14:tracePt t="228124" x="4867275" y="1133475"/>
          <p14:tracePt t="228128" x="4902200" y="1098550"/>
          <p14:tracePt t="228141" x="4919663" y="1081088"/>
          <p14:tracePt t="228155" x="4946650" y="1054100"/>
          <p14:tracePt t="228173" x="5000625" y="1000125"/>
          <p14:tracePt t="228190" x="5018088" y="982663"/>
          <p14:tracePt t="228206" x="5037138" y="965200"/>
          <p14:tracePt t="228222" x="5062538" y="946150"/>
          <p14:tracePt t="228222" x="5072063" y="938213"/>
          <p14:tracePt t="228240" x="5099050" y="919163"/>
          <p14:tracePt t="228256" x="5116513" y="901700"/>
          <p14:tracePt t="228273" x="5143500" y="866775"/>
          <p14:tracePt t="228290" x="5160963" y="866775"/>
          <p14:tracePt t="228307" x="5180013" y="847725"/>
          <p14:tracePt t="228322" x="5241925" y="839788"/>
          <p14:tracePt t="228340" x="5276850" y="830263"/>
          <p14:tracePt t="228357" x="5295900" y="830263"/>
          <p14:tracePt t="228372" x="5322888" y="830263"/>
          <p14:tracePt t="228390" x="5348288" y="830263"/>
          <p14:tracePt t="228642" x="5348288" y="839788"/>
          <p14:tracePt t="228647" x="5348288" y="857250"/>
          <p14:tracePt t="228650" x="5348288" y="866775"/>
          <p14:tracePt t="228650" x="5340350" y="874713"/>
          <p14:tracePt t="228658" x="5330825" y="928688"/>
          <p14:tracePt t="228673" x="5303838" y="990600"/>
          <p14:tracePt t="228689" x="5303838" y="1027113"/>
          <p14:tracePt t="228706" x="5276850" y="1071563"/>
          <p14:tracePt t="228723" x="5259388" y="1116013"/>
          <p14:tracePt t="228739" x="5241925" y="1169988"/>
          <p14:tracePt t="228756" x="5224463" y="1196975"/>
          <p14:tracePt t="228772" x="5205413" y="1231900"/>
          <p14:tracePt t="228789" x="5205413" y="1250950"/>
          <p14:tracePt t="228825" x="5197475" y="1258888"/>
          <p14:tracePt t="228827" x="5187950" y="1268413"/>
          <p14:tracePt t="228839" x="5180013" y="1285875"/>
          <p14:tracePt t="228873" x="5160963" y="1295400"/>
          <p14:tracePt t="228875" x="5143500" y="1312863"/>
          <p14:tracePt t="228890" x="5126038" y="1330325"/>
          <p14:tracePt t="228906" x="5099050" y="1357313"/>
          <p14:tracePt t="228923" x="5089525" y="1384300"/>
          <p14:tracePt t="228939" x="5089525" y="1393825"/>
          <p14:tracePt t="228958" x="5089525" y="1411288"/>
          <p14:tracePt t="230514" x="0" y="0"/>
        </p14:tracePtLst>
      </p14:laserTraceLst>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538"/>
            <a:ext cx="8229600" cy="1143000"/>
          </a:xfrm>
        </p:spPr>
        <p:txBody>
          <a:bodyPr/>
          <a:lstStyle/>
          <a:p>
            <a:r>
              <a:rPr lang="en-US" dirty="0" smtClean="0"/>
              <a:t>First Order Instrument</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3621655417"/>
              </p:ext>
            </p:extLst>
          </p:nvPr>
        </p:nvGraphicFramePr>
        <p:xfrm>
          <a:off x="830262" y="1227486"/>
          <a:ext cx="7119097" cy="690214"/>
        </p:xfrm>
        <a:graphic>
          <a:graphicData uri="http://schemas.openxmlformats.org/presentationml/2006/ole">
            <mc:AlternateContent xmlns:mc="http://schemas.openxmlformats.org/markup-compatibility/2006">
              <mc:Choice xmlns:v="urn:schemas-microsoft-com:vml" Requires="v">
                <p:oleObj spid="_x0000_s19506" name="Equation" r:id="rId6" imgW="4584600" imgH="444240" progId="Equation.3">
                  <p:embed/>
                </p:oleObj>
              </mc:Choice>
              <mc:Fallback>
                <p:oleObj name="Equation" r:id="rId6" imgW="4584600" imgH="444240" progId="Equation.3">
                  <p:embed/>
                  <p:pic>
                    <p:nvPicPr>
                      <p:cNvPr id="0" name=""/>
                      <p:cNvPicPr>
                        <a:picLocks noChangeAspect="1" noChangeArrowheads="1"/>
                      </p:cNvPicPr>
                      <p:nvPr/>
                    </p:nvPicPr>
                    <p:blipFill>
                      <a:blip r:embed="rId7"/>
                      <a:srcRect/>
                      <a:stretch>
                        <a:fillRect/>
                      </a:stretch>
                    </p:blipFill>
                    <p:spPr bwMode="auto">
                      <a:xfrm>
                        <a:off x="830262" y="1227486"/>
                        <a:ext cx="7119097" cy="690214"/>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7" name="Group 6"/>
          <p:cNvGrpSpPr/>
          <p:nvPr/>
        </p:nvGrpSpPr>
        <p:grpSpPr>
          <a:xfrm>
            <a:off x="3784600" y="2108200"/>
            <a:ext cx="1181591" cy="635000"/>
            <a:chOff x="3784600" y="2108200"/>
            <a:chExt cx="1181591" cy="635000"/>
          </a:xfrm>
        </p:grpSpPr>
        <p:sp>
          <p:nvSpPr>
            <p:cNvPr id="5" name="Down Arrow 4"/>
            <p:cNvSpPr/>
            <p:nvPr/>
          </p:nvSpPr>
          <p:spPr>
            <a:xfrm>
              <a:off x="3784600" y="2108200"/>
              <a:ext cx="381000" cy="635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127500" y="2120900"/>
              <a:ext cx="838691" cy="461665"/>
            </a:xfrm>
            <a:prstGeom prst="rect">
              <a:avLst/>
            </a:prstGeom>
            <a:noFill/>
          </p:spPr>
          <p:txBody>
            <a:bodyPr wrap="none" rtlCol="0">
              <a:spAutoFit/>
            </a:bodyPr>
            <a:lstStyle/>
            <a:p>
              <a:r>
                <a:rPr lang="en-US" sz="2400" b="1" i="1" dirty="0" smtClean="0">
                  <a:solidFill>
                    <a:srgbClr val="002060"/>
                  </a:solidFill>
                  <a:latin typeface="Times New Roman" pitchFamily="18" charset="0"/>
                  <a:cs typeface="Times New Roman" pitchFamily="18" charset="0"/>
                </a:rPr>
                <a:t>n </a:t>
              </a:r>
              <a:r>
                <a:rPr lang="en-US" sz="2400" b="1" dirty="0" smtClean="0">
                  <a:solidFill>
                    <a:srgbClr val="002060"/>
                  </a:solidFill>
                  <a:latin typeface="Times New Roman" pitchFamily="18" charset="0"/>
                  <a:cs typeface="Times New Roman" pitchFamily="18" charset="0"/>
                </a:rPr>
                <a:t>= 1</a:t>
              </a:r>
              <a:endParaRPr lang="en-US" sz="2400" b="1" dirty="0">
                <a:solidFill>
                  <a:srgbClr val="002060"/>
                </a:solidFill>
                <a:latin typeface="Times New Roman" pitchFamily="18" charset="0"/>
                <a:cs typeface="Times New Roman" pitchFamily="18" charset="0"/>
              </a:endParaRPr>
            </a:p>
          </p:txBody>
        </p:sp>
      </p:grpSp>
      <p:graphicFrame>
        <p:nvGraphicFramePr>
          <p:cNvPr id="8" name="Object 7"/>
          <p:cNvGraphicFramePr>
            <a:graphicFrameLocks noChangeAspect="1"/>
          </p:cNvGraphicFramePr>
          <p:nvPr>
            <p:extLst>
              <p:ext uri="{D42A27DB-BD31-4B8C-83A1-F6EECF244321}">
                <p14:modId xmlns:p14="http://schemas.microsoft.com/office/powerpoint/2010/main" val="3238063558"/>
              </p:ext>
            </p:extLst>
          </p:nvPr>
        </p:nvGraphicFramePr>
        <p:xfrm>
          <a:off x="2254251" y="2803596"/>
          <a:ext cx="3473449" cy="849241"/>
        </p:xfrm>
        <a:graphic>
          <a:graphicData uri="http://schemas.openxmlformats.org/presentationml/2006/ole">
            <mc:AlternateContent xmlns:mc="http://schemas.openxmlformats.org/markup-compatibility/2006">
              <mc:Choice xmlns:v="urn:schemas-microsoft-com:vml" Requires="v">
                <p:oleObj spid="_x0000_s19507" name="Equation" r:id="rId8" imgW="1612800" imgH="393480" progId="Equation.3">
                  <p:embed/>
                </p:oleObj>
              </mc:Choice>
              <mc:Fallback>
                <p:oleObj name="Equation" r:id="rId8" imgW="1612800" imgH="393480" progId="Equation.3">
                  <p:embed/>
                  <p:pic>
                    <p:nvPicPr>
                      <p:cNvPr id="0" name=""/>
                      <p:cNvPicPr>
                        <a:picLocks noChangeAspect="1" noChangeArrowheads="1"/>
                      </p:cNvPicPr>
                      <p:nvPr/>
                    </p:nvPicPr>
                    <p:blipFill>
                      <a:blip r:embed="rId9"/>
                      <a:srcRect/>
                      <a:stretch>
                        <a:fillRect/>
                      </a:stretch>
                    </p:blipFill>
                    <p:spPr bwMode="auto">
                      <a:xfrm>
                        <a:off x="2254251" y="2803596"/>
                        <a:ext cx="3473449" cy="849241"/>
                      </a:xfrm>
                      <a:prstGeom prst="rect">
                        <a:avLst/>
                      </a:prstGeom>
                      <a:solidFill>
                        <a:srgbClr val="FFFFCC"/>
                      </a:solidFill>
                      <a:ln w="25400">
                        <a:solidFill>
                          <a:srgbClr val="FF0000"/>
                        </a:solidFill>
                        <a:miter lim="800000"/>
                        <a:headEnd/>
                        <a:tailEnd/>
                      </a:ln>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3325748640"/>
              </p:ext>
            </p:extLst>
          </p:nvPr>
        </p:nvGraphicFramePr>
        <p:xfrm>
          <a:off x="2106613" y="3832225"/>
          <a:ext cx="3663950" cy="1879600"/>
        </p:xfrm>
        <a:graphic>
          <a:graphicData uri="http://schemas.openxmlformats.org/presentationml/2006/ole">
            <mc:AlternateContent xmlns:mc="http://schemas.openxmlformats.org/markup-compatibility/2006">
              <mc:Choice xmlns:v="urn:schemas-microsoft-com:vml" Requires="v">
                <p:oleObj spid="_x0000_s19508" name="Equation" r:id="rId10" imgW="1587240" imgH="812520" progId="Equation.3">
                  <p:embed/>
                </p:oleObj>
              </mc:Choice>
              <mc:Fallback>
                <p:oleObj name="Equation" r:id="rId10" imgW="1587240" imgH="812520" progId="Equation.3">
                  <p:embed/>
                  <p:pic>
                    <p:nvPicPr>
                      <p:cNvPr id="0" name=""/>
                      <p:cNvPicPr>
                        <a:picLocks noChangeAspect="1" noChangeArrowheads="1"/>
                      </p:cNvPicPr>
                      <p:nvPr/>
                    </p:nvPicPr>
                    <p:blipFill>
                      <a:blip r:embed="rId11"/>
                      <a:srcRect/>
                      <a:stretch>
                        <a:fillRect/>
                      </a:stretch>
                    </p:blipFill>
                    <p:spPr bwMode="auto">
                      <a:xfrm>
                        <a:off x="2106613" y="3832225"/>
                        <a:ext cx="3663950" cy="1879600"/>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12" name="Group 11"/>
          <p:cNvGrpSpPr/>
          <p:nvPr/>
        </p:nvGrpSpPr>
        <p:grpSpPr>
          <a:xfrm>
            <a:off x="1206500" y="5372100"/>
            <a:ext cx="4793780" cy="918865"/>
            <a:chOff x="1206500" y="5372100"/>
            <a:chExt cx="4793780" cy="918865"/>
          </a:xfrm>
        </p:grpSpPr>
        <p:sp>
          <p:nvSpPr>
            <p:cNvPr id="15" name="TextBox 14"/>
            <p:cNvSpPr txBox="1"/>
            <p:nvPr/>
          </p:nvSpPr>
          <p:spPr>
            <a:xfrm>
              <a:off x="3619500" y="5829300"/>
              <a:ext cx="2380780" cy="461665"/>
            </a:xfrm>
            <a:prstGeom prst="rect">
              <a:avLst/>
            </a:prstGeom>
            <a:noFill/>
          </p:spPr>
          <p:txBody>
            <a:bodyPr wrap="none" rtlCol="0">
              <a:spAutoFit/>
            </a:bodyPr>
            <a:lstStyle/>
            <a:p>
              <a:r>
                <a:rPr lang="en-US" sz="2400" b="1" dirty="0" smtClean="0">
                  <a:solidFill>
                    <a:srgbClr val="002060"/>
                  </a:solidFill>
                  <a:latin typeface="Times New Roman" pitchFamily="18" charset="0"/>
                  <a:cs typeface="Times New Roman" pitchFamily="18" charset="0"/>
                </a:rPr>
                <a:t>Static Sensitivity</a:t>
              </a:r>
              <a:endParaRPr lang="en-US" sz="2400" b="1" dirty="0">
                <a:solidFill>
                  <a:srgbClr val="002060"/>
                </a:solidFill>
                <a:latin typeface="Times New Roman" pitchFamily="18" charset="0"/>
                <a:cs typeface="Times New Roman" pitchFamily="18" charset="0"/>
              </a:endParaRPr>
            </a:p>
          </p:txBody>
        </p:sp>
        <p:cxnSp>
          <p:nvCxnSpPr>
            <p:cNvPr id="17" name="Straight Arrow Connector 16"/>
            <p:cNvCxnSpPr/>
            <p:nvPr/>
          </p:nvCxnSpPr>
          <p:spPr>
            <a:xfrm flipV="1">
              <a:off x="4648200" y="5372100"/>
              <a:ext cx="0" cy="520700"/>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2260600" y="5372100"/>
              <a:ext cx="0" cy="520700"/>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206500" y="5829300"/>
              <a:ext cx="2137958" cy="461665"/>
            </a:xfrm>
            <a:prstGeom prst="rect">
              <a:avLst/>
            </a:prstGeom>
            <a:noFill/>
          </p:spPr>
          <p:txBody>
            <a:bodyPr wrap="none" rtlCol="0">
              <a:spAutoFit/>
            </a:bodyPr>
            <a:lstStyle/>
            <a:p>
              <a:r>
                <a:rPr lang="en-US" sz="2400" b="1" dirty="0" smtClean="0">
                  <a:solidFill>
                    <a:srgbClr val="002060"/>
                  </a:solidFill>
                  <a:latin typeface="Times New Roman" pitchFamily="18" charset="0"/>
                  <a:cs typeface="Times New Roman" pitchFamily="18" charset="0"/>
                </a:rPr>
                <a:t>Time Constant</a:t>
              </a:r>
              <a:endParaRPr lang="en-US" sz="2400" b="1" dirty="0">
                <a:solidFill>
                  <a:srgbClr val="002060"/>
                </a:solidFill>
                <a:latin typeface="Times New Roman" pitchFamily="18" charset="0"/>
                <a:cs typeface="Times New Roman" pitchFamily="18" charset="0"/>
              </a:endParaRPr>
            </a:p>
          </p:txBody>
        </p:sp>
      </p:grpSp>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4232431590"/>
      </p:ext>
    </p:extLst>
  </p:cSld>
  <p:clrMapOvr>
    <a:masterClrMapping/>
  </p:clrMapOvr>
  <mc:AlternateContent xmlns:mc="http://schemas.openxmlformats.org/markup-compatibility/2006">
    <mc:Choice xmlns:p14="http://schemas.microsoft.com/office/powerpoint/2010/main" Requires="p14">
      <p:transition spd="slow" p14:dur="2000" advTm="55311"/>
    </mc:Choice>
    <mc:Fallback>
      <p:transition spd="slow" advTm="553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10230" x="1160463" y="1490663"/>
          <p14:tracePt t="10628" x="1204913" y="1490663"/>
          <p14:tracePt t="10656" x="1223963" y="1490663"/>
          <p14:tracePt t="10721" x="1241425" y="1490663"/>
          <p14:tracePt t="10772" x="1250950" y="1490663"/>
          <p14:tracePt t="10772" x="1258888" y="1490663"/>
          <p14:tracePt t="10784" x="1268413" y="1490663"/>
          <p14:tracePt t="10793" x="1276350" y="1490663"/>
          <p14:tracePt t="10794" x="1322388" y="1490663"/>
          <p14:tracePt t="10810" x="1339850" y="1490663"/>
          <p14:tracePt t="10827" x="1374775" y="1490663"/>
          <p14:tracePt t="10843" x="1393825" y="1473200"/>
          <p14:tracePt t="11072" x="1393825" y="1482725"/>
          <p14:tracePt t="11084" x="1419225" y="1554163"/>
          <p14:tracePt t="11086" x="1428750" y="1581150"/>
          <p14:tracePt t="11086" x="1438275" y="1589088"/>
          <p14:tracePt t="11094" x="1465263" y="1616075"/>
          <p14:tracePt t="11110" x="1509713" y="1652588"/>
          <p14:tracePt t="11126" x="1554163" y="1687513"/>
          <p14:tracePt t="11144" x="1571625" y="1714500"/>
          <p14:tracePt t="11160" x="1589088" y="1724025"/>
          <p14:tracePt t="11177" x="1633538" y="1751013"/>
          <p14:tracePt t="11193" x="1652588" y="1785938"/>
          <p14:tracePt t="11210" x="1687513" y="1822450"/>
          <p14:tracePt t="11227" x="1697038" y="1839913"/>
          <p14:tracePt t="11243" x="1697038" y="1866900"/>
          <p14:tracePt t="11260" x="1697038" y="1884363"/>
          <p14:tracePt t="11276" x="1697038" y="1901825"/>
          <p14:tracePt t="11293" x="1758950" y="1919288"/>
          <p14:tracePt t="11293" x="1768475" y="1919288"/>
          <p14:tracePt t="11312" x="1830388" y="1938338"/>
          <p14:tracePt t="11326" x="1919288" y="1938338"/>
          <p14:tracePt t="11343" x="2027238" y="1938338"/>
          <p14:tracePt t="11360" x="2170113" y="1938338"/>
          <p14:tracePt t="11377" x="2347913" y="1928813"/>
          <p14:tracePt t="11394" x="2482850" y="1893888"/>
          <p14:tracePt t="11410" x="2616200" y="1884363"/>
          <p14:tracePt t="11427" x="2741613" y="1866900"/>
          <p14:tracePt t="11444" x="2867025" y="1866900"/>
          <p14:tracePt t="11460" x="2982913" y="1866900"/>
          <p14:tracePt t="11478" x="3081338" y="1866900"/>
          <p14:tracePt t="11493" x="3205163" y="1866900"/>
          <p14:tracePt t="11510" x="3375025" y="1866900"/>
          <p14:tracePt t="11527" x="3625850" y="1884363"/>
          <p14:tracePt t="11527" x="3633788" y="1884363"/>
          <p14:tracePt t="11546" x="3848100" y="1919288"/>
          <p14:tracePt t="11560" x="4054475" y="1919288"/>
          <p14:tracePt t="11577" x="4187825" y="1919288"/>
          <p14:tracePt t="11594" x="4303713" y="1919288"/>
          <p14:tracePt t="11610" x="4446588" y="1884363"/>
          <p14:tracePt t="11628" x="4527550" y="1857375"/>
          <p14:tracePt t="11644" x="4572000" y="1847850"/>
          <p14:tracePt t="11660" x="4616450" y="1847850"/>
          <p14:tracePt t="11677" x="4625975" y="1847850"/>
          <p14:tracePt t="11694" x="4643438" y="1847850"/>
          <p14:tracePt t="11857" x="4633913" y="1812925"/>
          <p14:tracePt t="11859" x="4625975" y="1776413"/>
          <p14:tracePt t="11864" x="4518025" y="1697038"/>
          <p14:tracePt t="11864" x="4491038" y="1679575"/>
          <p14:tracePt t="11879" x="4348163" y="1589088"/>
          <p14:tracePt t="11892" x="4081463" y="1446213"/>
          <p14:tracePt t="11909" x="3679825" y="1295400"/>
          <p14:tracePt t="11926" x="3313113" y="1196975"/>
          <p14:tracePt t="11942" x="3036888" y="1116013"/>
          <p14:tracePt t="11959" x="2830513" y="1081088"/>
          <p14:tracePt t="11976" x="2670175" y="1062038"/>
          <p14:tracePt t="11992" x="2581275" y="1062038"/>
          <p14:tracePt t="12008" x="2419350" y="1062038"/>
          <p14:tracePt t="12026" x="2241550" y="1062038"/>
          <p14:tracePt t="12043" x="2071688" y="1062038"/>
          <p14:tracePt t="12058" x="1901825" y="1108075"/>
          <p14:tracePt t="12076" x="1785938" y="1125538"/>
          <p14:tracePt t="12092" x="1633538" y="1152525"/>
          <p14:tracePt t="12109" x="1455738" y="1179513"/>
          <p14:tracePt t="12126" x="1303338" y="1196975"/>
          <p14:tracePt t="12142" x="1152525" y="1231900"/>
          <p14:tracePt t="12158" x="1071563" y="1258888"/>
          <p14:tracePt t="12175" x="1054100" y="1276350"/>
          <p14:tracePt t="12525" x="1054100" y="1285875"/>
          <p14:tracePt t="12526" x="1054100" y="1322388"/>
          <p14:tracePt t="12532" x="1081088" y="1384300"/>
          <p14:tracePt t="12545" x="1081088" y="1446213"/>
          <p14:tracePt t="12560" x="1081088" y="1465263"/>
          <p14:tracePt t="12693" x="1089025" y="1465263"/>
          <p14:tracePt t="12696" x="1098550" y="1465263"/>
          <p14:tracePt t="12704" x="1116013" y="1473200"/>
          <p14:tracePt t="12709" x="1160463" y="1509713"/>
          <p14:tracePt t="12727" x="1196975" y="1544638"/>
          <p14:tracePt t="12743" x="1214438" y="1544638"/>
          <p14:tracePt t="12844" x="1231900" y="1536700"/>
          <p14:tracePt t="12849" x="1276350" y="1517650"/>
          <p14:tracePt t="12851" x="1330325" y="1517650"/>
          <p14:tracePt t="12851" x="1357313" y="1517650"/>
          <p14:tracePt t="12860" x="1455738" y="1500188"/>
          <p14:tracePt t="12876" x="1536700" y="1482725"/>
          <p14:tracePt t="12894" x="1571625" y="1482725"/>
          <p14:tracePt t="13152" x="1581150" y="1527175"/>
          <p14:tracePt t="13155" x="1581150" y="1544638"/>
          <p14:tracePt t="13158" x="1608138" y="1571625"/>
          <p14:tracePt t="13176" x="1625600" y="1633538"/>
          <p14:tracePt t="13177" x="1643063" y="1652588"/>
          <p14:tracePt t="13299" x="1643063" y="1660525"/>
          <p14:tracePt t="13301" x="1643063" y="1670050"/>
          <p14:tracePt t="13303" x="1660525" y="1704975"/>
          <p14:tracePt t="13309" x="1795463" y="1901825"/>
          <p14:tracePt t="13328" x="1822450" y="1965325"/>
          <p14:tracePt t="13343" x="1919288" y="2071688"/>
          <p14:tracePt t="13359" x="2000250" y="2214563"/>
          <p14:tracePt t="13359" x="0" y="0"/>
        </p14:tracePtLst>
        <p14:tracePtLst>
          <p14:tracePt t="21032" x="3232150" y="3268663"/>
          <p14:tracePt t="21090" x="3251200" y="3268663"/>
          <p14:tracePt t="21092" x="3259138" y="3268663"/>
          <p14:tracePt t="21094" x="3295650" y="3268663"/>
          <p14:tracePt t="21102" x="3340100" y="3268663"/>
          <p14:tracePt t="21102" x="3384550" y="3268663"/>
          <p14:tracePt t="21114" x="3455988" y="3286125"/>
          <p14:tracePt t="21131" x="3554413" y="3295650"/>
          <p14:tracePt t="21147" x="3697288" y="3303588"/>
          <p14:tracePt t="21165" x="3803650" y="3303588"/>
          <p14:tracePt t="21181" x="3938588" y="3322638"/>
          <p14:tracePt t="21198" x="4116388" y="3340100"/>
          <p14:tracePt t="21216" x="4259263" y="3348038"/>
          <p14:tracePt t="21216" x="4268788" y="3348038"/>
          <p14:tracePt t="21232" x="4367213" y="3348038"/>
          <p14:tracePt t="21246" x="4537075" y="3367088"/>
          <p14:tracePt t="21264" x="4643438" y="3367088"/>
          <p14:tracePt t="21280" x="4687888" y="3367088"/>
          <p14:tracePt t="21297" x="4830763" y="3367088"/>
          <p14:tracePt t="21314" x="4894263" y="3367088"/>
          <p14:tracePt t="21330" x="4965700" y="3322638"/>
          <p14:tracePt t="21347" x="4991100" y="3295650"/>
          <p14:tracePt t="21364" x="5027613" y="3295650"/>
          <p14:tracePt t="21523" x="5018088" y="3295650"/>
          <p14:tracePt t="21524" x="4956175" y="3295650"/>
          <p14:tracePt t="21528" x="4741863" y="3295650"/>
          <p14:tracePt t="21537" x="4616450" y="3295650"/>
          <p14:tracePt t="21548" x="4419600" y="3295650"/>
          <p14:tracePt t="21564" x="4197350" y="3295650"/>
          <p14:tracePt t="21581" x="3973513" y="3295650"/>
          <p14:tracePt t="21598" x="3884613" y="3313113"/>
          <p14:tracePt t="21614" x="3830638" y="3313113"/>
          <p14:tracePt t="21631" x="3813175" y="3313113"/>
          <p14:tracePt t="21648" x="3776663" y="3330575"/>
          <p14:tracePt t="22087" x="0" y="0"/>
        </p14:tracePtLst>
        <p14:tracePtLst>
          <p14:tracePt t="27433" x="2339975" y="4054475"/>
          <p14:tracePt t="27619" x="2339975" y="4062413"/>
          <p14:tracePt t="27624" x="2339975" y="4071938"/>
          <p14:tracePt t="27626" x="2339975" y="4108450"/>
          <p14:tracePt t="27632" x="2339975" y="4133850"/>
          <p14:tracePt t="27632" x="2339975" y="4143375"/>
          <p14:tracePt t="27649" x="2339975" y="4160838"/>
          <p14:tracePt t="27667" x="2339975" y="4179888"/>
          <p14:tracePt t="27700" x="2339975" y="4187825"/>
          <p14:tracePt t="27723" x="2339975" y="4205288"/>
          <p14:tracePt t="27752" x="2339975" y="4214813"/>
          <p14:tracePt t="27754" x="2339975" y="4224338"/>
          <p14:tracePt t="27772" x="2339975" y="4232275"/>
          <p14:tracePt t="27773" x="2339975" y="4251325"/>
          <p14:tracePt t="27784" x="2339975" y="4295775"/>
          <p14:tracePt t="27801" x="2339975" y="4322763"/>
          <p14:tracePt t="27842" x="2339975" y="4330700"/>
          <p14:tracePt t="27864" x="2339975" y="4348163"/>
          <p14:tracePt t="27871" x="2339975" y="4367213"/>
          <p14:tracePt t="27874" x="2339975" y="4384675"/>
          <p14:tracePt t="27883" x="2347913" y="4429125"/>
          <p14:tracePt t="27900" x="2374900" y="4483100"/>
          <p14:tracePt t="27918" x="2374900" y="4500563"/>
          <p14:tracePt t="27934" x="2393950" y="4562475"/>
          <p14:tracePt t="27950" x="2411413" y="4616450"/>
          <p14:tracePt t="27967" x="2428875" y="4697413"/>
          <p14:tracePt t="27983" x="2438400" y="4776788"/>
          <p14:tracePt t="28001" x="2438400" y="4822825"/>
          <p14:tracePt t="28016" x="2438400" y="4857750"/>
          <p14:tracePt t="28033" x="2438400" y="4867275"/>
          <p14:tracePt t="28267" x="2438400" y="4902200"/>
          <p14:tracePt t="28268" x="2438400" y="4919663"/>
          <p14:tracePt t="28272" x="2438400" y="4946650"/>
          <p14:tracePt t="28285" x="2438400" y="5018088"/>
          <p14:tracePt t="28300" x="2438400" y="5089525"/>
          <p14:tracePt t="28317" x="2419350" y="5153025"/>
          <p14:tracePt t="28334" x="2401888" y="5224463"/>
          <p14:tracePt t="28350" x="2411413" y="5259388"/>
          <p14:tracePt t="28367" x="2411413" y="5322888"/>
          <p14:tracePt t="28385" x="2411413" y="5330825"/>
          <p14:tracePt t="28399" x="2411413" y="5348288"/>
          <p14:tracePt t="28911" x="2384425" y="5348288"/>
          <p14:tracePt t="28912" x="2374900" y="5348288"/>
          <p14:tracePt t="28914" x="2303463" y="5357813"/>
          <p14:tracePt t="28926" x="2276475" y="5367338"/>
          <p14:tracePt t="28935" x="2224088" y="5411788"/>
          <p14:tracePt t="29453" x="2232025" y="5411788"/>
          <p14:tracePt t="29457" x="2259013" y="5384800"/>
          <p14:tracePt t="29459" x="2276475" y="5367338"/>
          <p14:tracePt t="29467" x="2330450" y="5340350"/>
          <p14:tracePt t="29484" x="2438400" y="5276850"/>
          <p14:tracePt t="29484" x="2446338" y="5276850"/>
          <p14:tracePt t="29503" x="2527300" y="5241925"/>
          <p14:tracePt t="29517" x="2643188" y="5180013"/>
          <p14:tracePt t="29534" x="2822575" y="5143500"/>
          <p14:tracePt t="29552" x="3098800" y="5108575"/>
          <p14:tracePt t="29567" x="3394075" y="5062538"/>
          <p14:tracePt t="29567" x="3419475" y="5062538"/>
          <p14:tracePt t="29585" x="3724275" y="4983163"/>
          <p14:tracePt t="29601" x="4027488" y="4919663"/>
          <p14:tracePt t="29617" x="4295775" y="4840288"/>
          <p14:tracePt t="29617" x="4303713" y="4840288"/>
          <p14:tracePt t="29651" x="4598988" y="4751388"/>
          <p14:tracePt t="29652" x="4857750" y="4660900"/>
          <p14:tracePt t="29668" x="5054600" y="4589463"/>
          <p14:tracePt t="29684" x="5224463" y="4500563"/>
          <p14:tracePt t="29702" x="5313363" y="4446588"/>
          <p14:tracePt t="29718" x="5394325" y="4419600"/>
          <p14:tracePt t="29734" x="5500688" y="4340225"/>
          <p14:tracePt t="29752" x="5554663" y="4313238"/>
          <p14:tracePt t="29768" x="5643563" y="4268788"/>
          <p14:tracePt t="29784" x="5715000" y="4224338"/>
          <p14:tracePt t="29801" x="5786438" y="4179888"/>
          <p14:tracePt t="29817" x="5848350" y="4116388"/>
          <p14:tracePt t="29817" x="5848350" y="4108450"/>
          <p14:tracePt t="29835" x="5894388" y="4044950"/>
          <p14:tracePt t="29852" x="5929313" y="4010025"/>
          <p14:tracePt t="29868" x="5965825" y="3983038"/>
          <p14:tracePt t="29884" x="5965825" y="3965575"/>
          <p14:tracePt t="29989" x="5956300" y="3956050"/>
          <p14:tracePt t="29992" x="5938838" y="3938588"/>
          <p14:tracePt t="29993" x="5867400" y="3894138"/>
          <p14:tracePt t="30002" x="5759450" y="3875088"/>
          <p14:tracePt t="30017" x="5688013" y="3875088"/>
          <p14:tracePt t="30035" x="5599113" y="3875088"/>
          <p14:tracePt t="30051" x="5562600" y="3894138"/>
          <p14:tracePt t="30068" x="5500688" y="3894138"/>
          <p14:tracePt t="30084" x="5465763" y="3894138"/>
          <p14:tracePt t="30101" x="5438775" y="3894138"/>
          <p14:tracePt t="30118" x="5419725" y="3911600"/>
          <p14:tracePt t="30134" x="5384800" y="3929063"/>
          <p14:tracePt t="30150" x="5357813" y="3956050"/>
          <p14:tracePt t="30167" x="5313363" y="3983038"/>
          <p14:tracePt t="30184" x="5251450" y="4017963"/>
          <p14:tracePt t="30202" x="5197475" y="4054475"/>
          <p14:tracePt t="30218" x="5170488" y="4071938"/>
          <p14:tracePt t="30235" x="5062538" y="4116388"/>
          <p14:tracePt t="30251" x="5010150" y="4160838"/>
          <p14:tracePt t="30267" x="4965700" y="4187825"/>
          <p14:tracePt t="30284" x="4929188" y="4224338"/>
          <p14:tracePt t="30301" x="4894263" y="4241800"/>
          <p14:tracePt t="30628" x="4894263" y="4259263"/>
          <p14:tracePt t="30630" x="4894263" y="4286250"/>
          <p14:tracePt t="30632" x="4894263" y="4384675"/>
          <p14:tracePt t="30641" x="4894263" y="4465638"/>
          <p14:tracePt t="30651" x="4894263" y="4589463"/>
          <p14:tracePt t="30668" x="4894263" y="4679950"/>
          <p14:tracePt t="30684" x="4902200" y="4741863"/>
          <p14:tracePt t="30701" x="4902200" y="4786313"/>
          <p14:tracePt t="30718" x="4902200" y="4795838"/>
          <p14:tracePt t="31452" x="4902200" y="4813300"/>
          <p14:tracePt t="31460" x="4902200" y="4822825"/>
          <p14:tracePt t="31460" x="4902200" y="4840288"/>
          <p14:tracePt t="31468" x="4867275" y="4875213"/>
          <p14:tracePt t="31489" x="4848225" y="4875213"/>
          <p14:tracePt t="31697" x="4848225" y="4884738"/>
          <p14:tracePt t="31702" x="4830763" y="4884738"/>
          <p14:tracePt t="31702" x="4786313" y="4929188"/>
          <p14:tracePt t="31722" x="4714875" y="4965700"/>
          <p14:tracePt t="31722" x="4714875" y="4973638"/>
          <p14:tracePt t="31738" x="4660900" y="5010150"/>
          <p14:tracePt t="31753" x="4616450" y="5054600"/>
          <p14:tracePt t="31770" x="4598988" y="5081588"/>
          <p14:tracePt t="31787" x="4581525" y="5081588"/>
          <p14:tracePt t="31802" x="4537075" y="5133975"/>
          <p14:tracePt t="31820" x="4510088" y="5160963"/>
          <p14:tracePt t="31836" x="4500563" y="5180013"/>
          <p14:tracePt t="31852" x="4465638" y="5232400"/>
          <p14:tracePt t="31869" x="4456113" y="5251450"/>
          <p14:tracePt t="31869" x="4438650" y="5259388"/>
          <p14:tracePt t="31887" x="4402138" y="5276850"/>
          <p14:tracePt t="31903" x="4384675" y="5295900"/>
          <p14:tracePt t="31919" x="4340225" y="5322888"/>
          <p14:tracePt t="31919" x="4340225" y="5330825"/>
          <p14:tracePt t="31937" x="4340225" y="5348288"/>
          <p14:tracePt t="31952" x="4322763" y="5348288"/>
          <p14:tracePt t="31994" x="4313238" y="5348288"/>
          <p14:tracePt t="31998" x="4303713" y="5348288"/>
          <p14:tracePt t="32075" x="4303713" y="5357813"/>
          <p14:tracePt t="32079" x="4303713" y="5384800"/>
          <p14:tracePt t="32086" x="4303713" y="5394325"/>
          <p14:tracePt t="32089" x="4303713" y="5446713"/>
          <p14:tracePt t="32103" x="4303713" y="5483225"/>
          <p14:tracePt t="32120" x="4303713" y="5500688"/>
          <p14:tracePt t="32136" x="4303713" y="5518150"/>
          <p14:tracePt t="32431" x="4303713" y="5510213"/>
          <p14:tracePt t="32442" x="4303713" y="5500688"/>
          <p14:tracePt t="32444" x="4303713" y="5491163"/>
          <p14:tracePt t="32454" x="4313238" y="5465763"/>
          <p14:tracePt t="32470" x="4340225" y="5446713"/>
          <p14:tracePt t="32486" x="4348163" y="5429250"/>
          <p14:tracePt t="32504" x="4348163" y="5411788"/>
          <p14:tracePt t="32519" x="4367213" y="5384800"/>
          <p14:tracePt t="32536" x="4375150" y="5367338"/>
          <p14:tracePt t="32553" x="4394200" y="5322888"/>
          <p14:tracePt t="32570" x="4419600" y="5259388"/>
          <p14:tracePt t="32586" x="4456113" y="5214938"/>
          <p14:tracePt t="32603" x="4483100" y="5160963"/>
          <p14:tracePt t="32619" x="4491038" y="5126038"/>
          <p14:tracePt t="32637" x="4527550" y="5072063"/>
          <p14:tracePt t="32653" x="4545013" y="5027613"/>
          <p14:tracePt t="32671" x="4554538" y="5000625"/>
          <p14:tracePt t="32687" x="4562475" y="4991100"/>
          <p14:tracePt t="32703" x="4562475" y="4973638"/>
          <p14:tracePt t="32720" x="4562475" y="4965700"/>
          <p14:tracePt t="32754" x="4562475" y="4946650"/>
          <p14:tracePt t="32754" x="4562475" y="4929188"/>
          <p14:tracePt t="32801" x="4562475" y="4919663"/>
          <p14:tracePt t="32803" x="4562475" y="4911725"/>
          <p14:tracePt t="33059" x="4562475" y="4919663"/>
          <p14:tracePt t="33061" x="4562475" y="4938713"/>
          <p14:tracePt t="33063" x="4572000" y="4973638"/>
          <p14:tracePt t="33068" x="4572000" y="5018088"/>
          <p14:tracePt t="33068" x="4572000" y="5027613"/>
          <p14:tracePt t="33086" x="4572000" y="5062538"/>
          <p14:tracePt t="33102" x="4572000" y="5089525"/>
          <p14:tracePt t="33102" x="4572000" y="5108575"/>
          <p14:tracePt t="33140" x="4572000" y="5116513"/>
          <p14:tracePt t="33141" x="4572000" y="5133975"/>
          <p14:tracePt t="33152" x="4572000" y="5160963"/>
          <p14:tracePt t="33624" x="0" y="0"/>
        </p14:tracePtLst>
        <p14:tracePtLst>
          <p14:tracePt t="35953" x="2108200" y="5446713"/>
          <p14:tracePt t="36114" x="2116138" y="5483225"/>
          <p14:tracePt t="36116" x="2116138" y="5500688"/>
          <p14:tracePt t="36126" x="2125663" y="5510213"/>
          <p14:tracePt t="36128" x="2133600" y="5572125"/>
          <p14:tracePt t="36140" x="2160588" y="5634038"/>
          <p14:tracePt t="36156" x="2179638" y="5697538"/>
          <p14:tracePt t="36174" x="2179638" y="5751513"/>
          <p14:tracePt t="36190" x="2179638" y="5795963"/>
          <p14:tracePt t="36190" x="2179638" y="5803900"/>
          <p14:tracePt t="36206" x="2179638" y="5848350"/>
          <p14:tracePt t="36226" x="2179638" y="5884863"/>
          <p14:tracePt t="36240" x="2179638" y="5919788"/>
          <p14:tracePt t="36381" x="2179638" y="5938838"/>
          <p14:tracePt t="36392" x="2187575" y="5938838"/>
          <p14:tracePt t="36394" x="2197100" y="5938838"/>
          <p14:tracePt t="36404" x="2214563" y="5973763"/>
          <p14:tracePt t="36420" x="2224088" y="5991225"/>
          <p14:tracePt t="36437" x="2224088" y="6018213"/>
          <p14:tracePt t="36580" x="2241550" y="6018213"/>
          <p14:tracePt t="36602" x="2241550" y="6037263"/>
          <p14:tracePt t="36836" x="2241550" y="6018213"/>
          <p14:tracePt t="36838" x="2241550" y="5991225"/>
          <p14:tracePt t="36854" x="2276475" y="5965825"/>
          <p14:tracePt t="36855" x="2303463" y="5884863"/>
          <p14:tracePt t="36871" x="2322513" y="5875338"/>
          <p14:tracePt t="36888" x="2322513" y="5840413"/>
          <p14:tracePt t="36980" x="2322513" y="5830888"/>
          <p14:tracePt t="36982" x="2322513" y="5822950"/>
          <p14:tracePt t="37016" x="2322513" y="5813425"/>
          <p14:tracePt t="37018" x="2322513" y="5803900"/>
          <p14:tracePt t="38479" x="0" y="0"/>
        </p14:tracePtLst>
      </p14:laserTraceLst>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538"/>
            <a:ext cx="8229600" cy="1143000"/>
          </a:xfrm>
        </p:spPr>
        <p:txBody>
          <a:bodyPr/>
          <a:lstStyle/>
          <a:p>
            <a:r>
              <a:rPr lang="en-US" dirty="0" smtClean="0"/>
              <a:t>First Order Instrument</a:t>
            </a:r>
            <a:endParaRPr lang="en-US" dirty="0"/>
          </a:p>
        </p:txBody>
      </p:sp>
      <p:graphicFrame>
        <p:nvGraphicFramePr>
          <p:cNvPr id="9" name="Object 8"/>
          <p:cNvGraphicFramePr>
            <a:graphicFrameLocks noChangeAspect="1"/>
          </p:cNvGraphicFramePr>
          <p:nvPr>
            <p:extLst>
              <p:ext uri="{D42A27DB-BD31-4B8C-83A1-F6EECF244321}">
                <p14:modId xmlns:p14="http://schemas.microsoft.com/office/powerpoint/2010/main" val="1268330405"/>
              </p:ext>
            </p:extLst>
          </p:nvPr>
        </p:nvGraphicFramePr>
        <p:xfrm>
          <a:off x="2578100" y="1052513"/>
          <a:ext cx="3252788" cy="909637"/>
        </p:xfrm>
        <a:graphic>
          <a:graphicData uri="http://schemas.openxmlformats.org/presentationml/2006/ole">
            <mc:AlternateContent xmlns:mc="http://schemas.openxmlformats.org/markup-compatibility/2006">
              <mc:Choice xmlns:v="urn:schemas-microsoft-com:vml" Requires="v">
                <p:oleObj spid="_x0000_s20537" name="Equation" r:id="rId6" imgW="1409400" imgH="393480" progId="Equation.3">
                  <p:embed/>
                </p:oleObj>
              </mc:Choice>
              <mc:Fallback>
                <p:oleObj name="Equation" r:id="rId6" imgW="1409400" imgH="393480" progId="Equation.3">
                  <p:embed/>
                  <p:pic>
                    <p:nvPicPr>
                      <p:cNvPr id="0" name=""/>
                      <p:cNvPicPr>
                        <a:picLocks noChangeAspect="1" noChangeArrowheads="1"/>
                      </p:cNvPicPr>
                      <p:nvPr/>
                    </p:nvPicPr>
                    <p:blipFill>
                      <a:blip r:embed="rId7"/>
                      <a:srcRect/>
                      <a:stretch>
                        <a:fillRect/>
                      </a:stretch>
                    </p:blipFill>
                    <p:spPr bwMode="auto">
                      <a:xfrm>
                        <a:off x="2578100" y="1052513"/>
                        <a:ext cx="3252788" cy="909637"/>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10" name="Group 9"/>
          <p:cNvGrpSpPr/>
          <p:nvPr/>
        </p:nvGrpSpPr>
        <p:grpSpPr>
          <a:xfrm>
            <a:off x="3784600" y="2108200"/>
            <a:ext cx="3143248" cy="635000"/>
            <a:chOff x="3784600" y="2108200"/>
            <a:chExt cx="3143248" cy="635000"/>
          </a:xfrm>
        </p:grpSpPr>
        <p:sp>
          <p:nvSpPr>
            <p:cNvPr id="14" name="TextBox 13"/>
            <p:cNvSpPr txBox="1"/>
            <p:nvPr/>
          </p:nvSpPr>
          <p:spPr>
            <a:xfrm>
              <a:off x="4216400" y="2133600"/>
              <a:ext cx="2711448" cy="461665"/>
            </a:xfrm>
            <a:prstGeom prst="rect">
              <a:avLst/>
            </a:prstGeom>
            <a:noFill/>
          </p:spPr>
          <p:txBody>
            <a:bodyPr wrap="none" rtlCol="0">
              <a:spAutoFit/>
            </a:bodyPr>
            <a:lstStyle/>
            <a:p>
              <a:r>
                <a:rPr lang="en-US" sz="2400" b="1" dirty="0" smtClean="0">
                  <a:solidFill>
                    <a:srgbClr val="002060"/>
                  </a:solidFill>
                  <a:latin typeface="Times New Roman" pitchFamily="18" charset="0"/>
                  <a:cs typeface="Times New Roman" pitchFamily="18" charset="0"/>
                </a:rPr>
                <a:t>Laplace Transform</a:t>
              </a:r>
              <a:endParaRPr lang="en-US" sz="2400" b="1" dirty="0">
                <a:solidFill>
                  <a:srgbClr val="002060"/>
                </a:solidFill>
                <a:latin typeface="Times New Roman" pitchFamily="18" charset="0"/>
                <a:cs typeface="Times New Roman" pitchFamily="18" charset="0"/>
              </a:endParaRPr>
            </a:p>
          </p:txBody>
        </p:sp>
        <p:sp>
          <p:nvSpPr>
            <p:cNvPr id="16" name="Down Arrow 15"/>
            <p:cNvSpPr/>
            <p:nvPr/>
          </p:nvSpPr>
          <p:spPr>
            <a:xfrm>
              <a:off x="3784600" y="2108200"/>
              <a:ext cx="381000" cy="635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3" name="Object 2"/>
          <p:cNvGraphicFramePr>
            <a:graphicFrameLocks noChangeAspect="1"/>
          </p:cNvGraphicFramePr>
          <p:nvPr>
            <p:extLst>
              <p:ext uri="{D42A27DB-BD31-4B8C-83A1-F6EECF244321}">
                <p14:modId xmlns:p14="http://schemas.microsoft.com/office/powerpoint/2010/main" val="3807735523"/>
              </p:ext>
            </p:extLst>
          </p:nvPr>
        </p:nvGraphicFramePr>
        <p:xfrm>
          <a:off x="2543175" y="2982913"/>
          <a:ext cx="3017838" cy="528637"/>
        </p:xfrm>
        <a:graphic>
          <a:graphicData uri="http://schemas.openxmlformats.org/presentationml/2006/ole">
            <mc:AlternateContent xmlns:mc="http://schemas.openxmlformats.org/markup-compatibility/2006">
              <mc:Choice xmlns:v="urn:schemas-microsoft-com:vml" Requires="v">
                <p:oleObj spid="_x0000_s20538" name="Equation" r:id="rId8" imgW="1307880" imgH="228600" progId="Equation.3">
                  <p:embed/>
                </p:oleObj>
              </mc:Choice>
              <mc:Fallback>
                <p:oleObj name="Equation" r:id="rId8" imgW="1307880" imgH="228600" progId="Equation.3">
                  <p:embed/>
                  <p:pic>
                    <p:nvPicPr>
                      <p:cNvPr id="0" name="Object 8"/>
                      <p:cNvPicPr>
                        <a:picLocks noChangeAspect="1" noChangeArrowheads="1"/>
                      </p:cNvPicPr>
                      <p:nvPr/>
                    </p:nvPicPr>
                    <p:blipFill>
                      <a:blip r:embed="rId9"/>
                      <a:srcRect/>
                      <a:stretch>
                        <a:fillRect/>
                      </a:stretch>
                    </p:blipFill>
                    <p:spPr bwMode="auto">
                      <a:xfrm>
                        <a:off x="2543175" y="2982913"/>
                        <a:ext cx="3017838" cy="528637"/>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13" name="Group 12"/>
          <p:cNvGrpSpPr/>
          <p:nvPr/>
        </p:nvGrpSpPr>
        <p:grpSpPr>
          <a:xfrm>
            <a:off x="-25400" y="3852863"/>
            <a:ext cx="5659438" cy="998537"/>
            <a:chOff x="-25400" y="3852863"/>
            <a:chExt cx="5659438" cy="998537"/>
          </a:xfrm>
        </p:grpSpPr>
        <p:graphicFrame>
          <p:nvGraphicFramePr>
            <p:cNvPr id="11" name="Object 10"/>
            <p:cNvGraphicFramePr>
              <a:graphicFrameLocks noChangeAspect="1"/>
            </p:cNvGraphicFramePr>
            <p:nvPr>
              <p:extLst>
                <p:ext uri="{D42A27DB-BD31-4B8C-83A1-F6EECF244321}">
                  <p14:modId xmlns:p14="http://schemas.microsoft.com/office/powerpoint/2010/main" val="3817491874"/>
                </p:ext>
              </p:extLst>
            </p:nvPr>
          </p:nvGraphicFramePr>
          <p:xfrm>
            <a:off x="2470150" y="3852863"/>
            <a:ext cx="3163888" cy="998537"/>
          </p:xfrm>
          <a:graphic>
            <a:graphicData uri="http://schemas.openxmlformats.org/presentationml/2006/ole">
              <mc:AlternateContent xmlns:mc="http://schemas.openxmlformats.org/markup-compatibility/2006">
                <mc:Choice xmlns:v="urn:schemas-microsoft-com:vml" Requires="v">
                  <p:oleObj spid="_x0000_s20539" name="Equation" r:id="rId10" imgW="1371600" imgH="431640" progId="Equation.3">
                    <p:embed/>
                  </p:oleObj>
                </mc:Choice>
                <mc:Fallback>
                  <p:oleObj name="Equation" r:id="rId10" imgW="1371600" imgH="431640" progId="Equation.3">
                    <p:embed/>
                    <p:pic>
                      <p:nvPicPr>
                        <p:cNvPr id="0" name="Object 2"/>
                        <p:cNvPicPr>
                          <a:picLocks noChangeAspect="1" noChangeArrowheads="1"/>
                        </p:cNvPicPr>
                        <p:nvPr/>
                      </p:nvPicPr>
                      <p:blipFill>
                        <a:blip r:embed="rId11"/>
                        <a:srcRect/>
                        <a:stretch>
                          <a:fillRect/>
                        </a:stretch>
                      </p:blipFill>
                      <p:spPr bwMode="auto">
                        <a:xfrm>
                          <a:off x="2470150" y="3852863"/>
                          <a:ext cx="3163888" cy="998537"/>
                        </a:xfrm>
                        <a:prstGeom prst="rect">
                          <a:avLst/>
                        </a:prstGeom>
                        <a:solidFill>
                          <a:srgbClr val="FFFFCC"/>
                        </a:solidFill>
                        <a:ln w="25400">
                          <a:solidFill>
                            <a:srgbClr val="FF0000"/>
                          </a:solidFill>
                          <a:miter lim="800000"/>
                          <a:headEnd/>
                          <a:tailEnd/>
                        </a:ln>
                      </p:spPr>
                    </p:pic>
                  </p:oleObj>
                </mc:Fallback>
              </mc:AlternateContent>
            </a:graphicData>
          </a:graphic>
        </p:graphicFrame>
        <p:sp>
          <p:nvSpPr>
            <p:cNvPr id="20" name="TextBox 19"/>
            <p:cNvSpPr txBox="1"/>
            <p:nvPr/>
          </p:nvSpPr>
          <p:spPr>
            <a:xfrm>
              <a:off x="-25400" y="4191000"/>
              <a:ext cx="2575192" cy="461665"/>
            </a:xfrm>
            <a:prstGeom prst="rect">
              <a:avLst/>
            </a:prstGeom>
            <a:noFill/>
          </p:spPr>
          <p:txBody>
            <a:bodyPr wrap="none" rtlCol="0">
              <a:spAutoFit/>
            </a:bodyPr>
            <a:lstStyle/>
            <a:p>
              <a:r>
                <a:rPr lang="en-US" sz="2400" b="1" dirty="0" smtClean="0">
                  <a:solidFill>
                    <a:srgbClr val="002060"/>
                  </a:solidFill>
                  <a:latin typeface="Times New Roman" pitchFamily="18" charset="0"/>
                  <a:cs typeface="Times New Roman" pitchFamily="18" charset="0"/>
                </a:rPr>
                <a:t>Transfer Function</a:t>
              </a:r>
              <a:endParaRPr lang="en-US" sz="2400" b="1" dirty="0">
                <a:solidFill>
                  <a:srgbClr val="002060"/>
                </a:solidFill>
                <a:latin typeface="Times New Roman" pitchFamily="18" charset="0"/>
                <a:cs typeface="Times New Roman" pitchFamily="18" charset="0"/>
              </a:endParaRPr>
            </a:p>
          </p:txBody>
        </p:sp>
      </p:grpSp>
      <p:pic>
        <p:nvPicPr>
          <p:cNvPr id="4" name="Audio 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3564713266"/>
      </p:ext>
    </p:extLst>
  </p:cSld>
  <p:clrMapOvr>
    <a:masterClrMapping/>
  </p:clrMapOvr>
  <mc:AlternateContent xmlns:mc="http://schemas.openxmlformats.org/markup-compatibility/2006">
    <mc:Choice xmlns:p14="http://schemas.microsoft.com/office/powerpoint/2010/main" Requires="p14">
      <p:transition spd="slow" p14:dur="2000" advTm="25915"/>
    </mc:Choice>
    <mc:Fallback>
      <p:transition spd="slow" advTm="259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4"/>
                </p:tgtEl>
              </p:cMediaNode>
            </p:audio>
          </p:childTnLst>
        </p:cTn>
      </p:par>
    </p:tnLst>
  </p:timing>
  <p:extLst>
    <p:ext uri="{3A86A75C-4F4B-4683-9AE1-C65F6400EC91}">
      <p14:laserTraceLst xmlns:p14="http://schemas.microsoft.com/office/powerpoint/2010/main">
        <p14:tracePtLst>
          <p14:tracePt t="7142" x="2732088" y="1643063"/>
          <p14:tracePt t="7168" x="2732088" y="1652588"/>
          <p14:tracePt t="7283" x="2732088" y="1670050"/>
          <p14:tracePt t="7287" x="2705100" y="1697038"/>
          <p14:tracePt t="7295" x="2687638" y="1714500"/>
          <p14:tracePt t="7306" x="2652713" y="1758950"/>
          <p14:tracePt t="7323" x="2652713" y="1768475"/>
          <p14:tracePt t="7616" x="2652713" y="1751013"/>
          <p14:tracePt t="7620" x="2652713" y="1731963"/>
          <p14:tracePt t="7622" x="2652713" y="1652588"/>
          <p14:tracePt t="7640" x="2652713" y="1616075"/>
          <p14:tracePt t="7656" x="2652713" y="1571625"/>
          <p14:tracePt t="7674" x="2652713" y="1536700"/>
          <p14:tracePt t="7690" x="2652713" y="1509713"/>
          <p14:tracePt t="7707" x="2652713" y="1490663"/>
          <p14:tracePt t="7723" x="2652713" y="1438275"/>
          <p14:tracePt t="7740" x="2652713" y="1419225"/>
          <p14:tracePt t="7756" x="2652713" y="1384300"/>
          <p14:tracePt t="8214" x="2652713" y="1401763"/>
          <p14:tracePt t="8216" x="2652713" y="1455738"/>
          <p14:tracePt t="8218" x="2652713" y="1473200"/>
          <p14:tracePt t="8224" x="2652713" y="1554163"/>
          <p14:tracePt t="8240" x="2652713" y="1608138"/>
          <p14:tracePt t="8256" x="2652713" y="1687513"/>
          <p14:tracePt t="8273" x="2652713" y="1714500"/>
          <p14:tracePt t="8290" x="2652713" y="1724025"/>
          <p14:tracePt t="8552" x="2670175" y="1714500"/>
          <p14:tracePt t="8556" x="2732088" y="1687513"/>
          <p14:tracePt t="8557" x="2884488" y="1598613"/>
          <p14:tracePt t="8572" x="3098800" y="1527175"/>
          <p14:tracePt t="8589" x="3251200" y="1500188"/>
          <p14:tracePt t="8606" x="3438525" y="1473200"/>
          <p14:tracePt t="8622" x="3581400" y="1473200"/>
          <p14:tracePt t="8639" x="3732213" y="1455738"/>
          <p14:tracePt t="8656" x="3902075" y="1455738"/>
          <p14:tracePt t="8672" x="4054475" y="1455738"/>
          <p14:tracePt t="8689" x="4214813" y="1455738"/>
          <p14:tracePt t="8705" x="4322763" y="1455738"/>
          <p14:tracePt t="8723" x="4402138" y="1465263"/>
          <p14:tracePt t="8739" x="4483100" y="1465263"/>
          <p14:tracePt t="8755" x="4581525" y="1465263"/>
          <p14:tracePt t="8772" x="4652963" y="1473200"/>
          <p14:tracePt t="8789" x="4697413" y="1473200"/>
          <p14:tracePt t="8805" x="4724400" y="1482725"/>
          <p14:tracePt t="8822" x="4776788" y="1482725"/>
          <p14:tracePt t="8840" x="4822825" y="1482725"/>
          <p14:tracePt t="8856" x="4919663" y="1509713"/>
          <p14:tracePt t="8873" x="4938713" y="1509713"/>
          <p14:tracePt t="8889" x="4965700" y="1509713"/>
          <p14:tracePt t="8906" x="5010150" y="1509713"/>
          <p14:tracePt t="8924" x="5045075" y="1509713"/>
          <p14:tracePt t="9450" x="0" y="0"/>
        </p14:tracePtLst>
        <p14:tracePtLst>
          <p14:tracePt t="15815" x="5054600" y="4125913"/>
          <p14:tracePt t="15996" x="5054600" y="4152900"/>
          <p14:tracePt t="15998" x="5054600" y="4170363"/>
          <p14:tracePt t="16001" x="5045075" y="4197350"/>
          <p14:tracePt t="16011" x="5037138" y="4268788"/>
          <p14:tracePt t="16028" x="5037138" y="4303713"/>
          <p14:tracePt t="16328" x="5037138" y="4286250"/>
          <p14:tracePt t="16336" x="5054600" y="4276725"/>
          <p14:tracePt t="16339" x="5072063" y="4241800"/>
          <p14:tracePt t="16345" x="5099050" y="4197350"/>
          <p14:tracePt t="16361" x="5133975" y="4125913"/>
          <p14:tracePt t="16361" x="5143500" y="4125913"/>
          <p14:tracePt t="16381" x="5187950" y="4098925"/>
          <p14:tracePt t="16395" x="5187950" y="4044950"/>
          <p14:tracePt t="16411" x="5205413" y="4044950"/>
          <p14:tracePt t="16719" x="5197475" y="4054475"/>
          <p14:tracePt t="16721" x="5197475" y="4089400"/>
          <p14:tracePt t="16723" x="5197475" y="4098925"/>
          <p14:tracePt t="16727" x="5170488" y="4133850"/>
          <p14:tracePt t="16727" x="5170488" y="4152900"/>
          <p14:tracePt t="16745" x="5143500" y="4224338"/>
          <p14:tracePt t="16762" x="5116513" y="4303713"/>
          <p14:tracePt t="16762" x="5116513" y="4313238"/>
          <p14:tracePt t="16779" x="5072063" y="4367213"/>
          <p14:tracePt t="16795" x="5037138" y="4438650"/>
          <p14:tracePt t="16812" x="5010150" y="4491038"/>
          <p14:tracePt t="16828" x="4965700" y="4572000"/>
          <p14:tracePt t="16845" x="4929188" y="4652963"/>
          <p14:tracePt t="16861" x="4884738" y="4724400"/>
          <p14:tracePt t="16879" x="4867275" y="4776788"/>
          <p14:tracePt t="16896" x="4848225" y="4813300"/>
          <p14:tracePt t="16911" x="4848225" y="4840288"/>
          <p14:tracePt t="16928" x="4848225" y="4857750"/>
          <p14:tracePt t="17091" x="4848225" y="4867275"/>
          <p14:tracePt t="17093" x="4848225" y="4902200"/>
          <p14:tracePt t="17308" x="4857750" y="4902200"/>
          <p14:tracePt t="17319" x="4929188" y="4902200"/>
          <p14:tracePt t="17320" x="4965700" y="4894263"/>
          <p14:tracePt t="17328" x="5045075" y="4894263"/>
          <p14:tracePt t="17328" x="5054600" y="4894263"/>
          <p14:tracePt t="17361" x="5099050" y="4894263"/>
          <p14:tracePt t="17362" x="5116513" y="4894263"/>
          <p14:tracePt t="17459" x="5126038" y="4894263"/>
          <p14:tracePt t="17470" x="5143500" y="4884738"/>
          <p14:tracePt t="17478" x="5160963" y="4867275"/>
          <p14:tracePt t="17479" x="5197475" y="4848225"/>
          <p14:tracePt t="17495" x="5197475" y="4830763"/>
          <p14:tracePt t="17512" x="5205413" y="4813300"/>
          <p14:tracePt t="17529" x="5241925" y="4795838"/>
          <p14:tracePt t="17529" x="5268913" y="4795838"/>
          <p14:tracePt t="17546" x="5340350" y="4751388"/>
          <p14:tracePt t="17562" x="5384800" y="4732338"/>
          <p14:tracePt t="17579" x="5394325" y="4714875"/>
          <p14:tracePt t="17666" x="5402263" y="4705350"/>
          <p14:tracePt t="17668" x="5411788" y="4697413"/>
          <p14:tracePt t="17669" x="5419725" y="4670425"/>
          <p14:tracePt t="17682" x="5456238" y="4652963"/>
          <p14:tracePt t="18176" x="5438775" y="4670425"/>
          <p14:tracePt t="18179" x="5394325" y="4714875"/>
          <p14:tracePt t="18184" x="5340350" y="4714875"/>
          <p14:tracePt t="18196" x="5276850" y="4714875"/>
          <p14:tracePt t="18212" x="5214938" y="4714875"/>
          <p14:tracePt t="18230" x="5143500" y="4714875"/>
          <p14:tracePt t="18246" x="5089525" y="4687888"/>
          <p14:tracePt t="18262" x="5027613" y="4679950"/>
          <p14:tracePt t="18280" x="4973638" y="4679950"/>
          <p14:tracePt t="18296" x="4938713" y="4679950"/>
          <p14:tracePt t="18296" x="4929188" y="4679950"/>
          <p14:tracePt t="18313" x="4857750" y="4679950"/>
          <p14:tracePt t="18329" x="4822825" y="4679950"/>
          <p14:tracePt t="18346" x="4776788" y="4679950"/>
          <p14:tracePt t="18364" x="4724400" y="4660900"/>
          <p14:tracePt t="18379" x="4679950" y="4660900"/>
          <p14:tracePt t="18397" x="4643438" y="4652963"/>
          <p14:tracePt t="18411" x="4554538" y="4652963"/>
          <p14:tracePt t="18429" x="4510088" y="4652963"/>
          <p14:tracePt t="18446" x="4473575" y="4652963"/>
          <p14:tracePt t="18461" x="4456113" y="4652963"/>
          <p14:tracePt t="18478" x="4438650" y="4652963"/>
          <p14:tracePt t="18495" x="4429125" y="4652963"/>
          <p14:tracePt t="18512" x="4429125" y="4660900"/>
          <p14:tracePt t="18548" x="4429125" y="4670425"/>
          <p14:tracePt t="18562" x="4429125" y="4679950"/>
          <p14:tracePt t="18688" x="4429125" y="4670425"/>
          <p14:tracePt t="18692" x="4456113" y="4643438"/>
          <p14:tracePt t="18694" x="4483100" y="4616450"/>
          <p14:tracePt t="18702" x="4518025" y="4589463"/>
          <p14:tracePt t="18702" x="4527550" y="4589463"/>
          <p14:tracePt t="18712" x="4572000" y="4527550"/>
          <p14:tracePt t="18730" x="4608513" y="4500563"/>
          <p14:tracePt t="18746" x="4660900" y="4465638"/>
          <p14:tracePt t="18762" x="4705350" y="4419600"/>
          <p14:tracePt t="18778" x="4768850" y="4402138"/>
          <p14:tracePt t="18796" x="4813300" y="4384675"/>
          <p14:tracePt t="18813" x="4857750" y="4348163"/>
          <p14:tracePt t="18829" x="4902200" y="4348163"/>
          <p14:tracePt t="18846" x="4946650" y="4348163"/>
          <p14:tracePt t="18863" x="4983163" y="4348163"/>
          <p14:tracePt t="18880" x="5108575" y="4348163"/>
          <p14:tracePt t="18896" x="5187950" y="4367213"/>
          <p14:tracePt t="18913" x="5251450" y="4367213"/>
          <p14:tracePt t="18930" x="5286375" y="4367213"/>
          <p14:tracePt t="18945" x="5340350" y="4375150"/>
          <p14:tracePt t="18963" x="5367338" y="4375150"/>
          <p14:tracePt t="18979" x="5394325" y="4375150"/>
          <p14:tracePt t="18996" x="5438775" y="4375150"/>
          <p14:tracePt t="19013" x="5483225" y="4375150"/>
          <p14:tracePt t="19029" x="5545138" y="4384675"/>
          <p14:tracePt t="19046" x="5599113" y="4402138"/>
          <p14:tracePt t="19062" x="5661025" y="4402138"/>
          <p14:tracePt t="19080" x="5705475" y="4429125"/>
          <p14:tracePt t="19096" x="5768975" y="4446588"/>
          <p14:tracePt t="19112" x="5813425" y="4483100"/>
          <p14:tracePt t="19112" x="5822950" y="4491038"/>
          <p14:tracePt t="19130" x="5867400" y="4491038"/>
          <p14:tracePt t="19146" x="5902325" y="4500563"/>
          <p14:tracePt t="19162" x="5919788" y="4518025"/>
          <p14:tracePt t="19256" x="5919788" y="4537075"/>
          <p14:tracePt t="19268" x="5919788" y="4554538"/>
          <p14:tracePt t="19280" x="5919788" y="4581525"/>
          <p14:tracePt t="19283" x="5919788" y="4679950"/>
          <p14:tracePt t="19283" x="5919788" y="4687888"/>
          <p14:tracePt t="19295" x="5919788" y="4776788"/>
          <p14:tracePt t="19313" x="5919788" y="4848225"/>
          <p14:tracePt t="19313" x="5919788" y="4857750"/>
          <p14:tracePt t="19345" x="5919788" y="4911725"/>
          <p14:tracePt t="19346" x="5911850" y="4929188"/>
          <p14:tracePt t="19362" x="5911850" y="4956175"/>
          <p14:tracePt t="19380" x="5867400" y="4991100"/>
          <p14:tracePt t="19397" x="5813425" y="5027613"/>
          <p14:tracePt t="19412" x="5751513" y="5027613"/>
          <p14:tracePt t="19429" x="5581650" y="5072063"/>
          <p14:tracePt t="19446" x="5518150" y="5072063"/>
          <p14:tracePt t="19463" x="5473700" y="5072063"/>
          <p14:tracePt t="19480" x="5456238" y="5072063"/>
          <p14:tracePt t="19495" x="5411788" y="5072063"/>
          <p14:tracePt t="19513" x="5375275" y="5072063"/>
          <p14:tracePt t="19530" x="5367338" y="5072063"/>
          <p14:tracePt t="19545" x="5313363" y="5072063"/>
          <p14:tracePt t="19562" x="5268913" y="5062538"/>
          <p14:tracePt t="19562" x="5251450" y="5062538"/>
          <p14:tracePt t="19595" x="5187950" y="5062538"/>
          <p14:tracePt t="19596" x="5108575" y="5037138"/>
          <p14:tracePt t="19613" x="5010150" y="5010150"/>
          <p14:tracePt t="19630" x="4938713" y="4991100"/>
          <p14:tracePt t="19646" x="4857750" y="4983163"/>
          <p14:tracePt t="19665" x="4813300" y="4983163"/>
          <p14:tracePt t="19679" x="4786313" y="4983163"/>
          <p14:tracePt t="19679" x="4776788" y="4983163"/>
          <p14:tracePt t="19919" x="4776788" y="4973638"/>
          <p14:tracePt t="19921" x="4786313" y="4938713"/>
          <p14:tracePt t="20127" x="4786313" y="4919663"/>
          <p14:tracePt t="20131" x="4803775" y="4894263"/>
          <p14:tracePt t="20136" x="4822825" y="4867275"/>
          <p14:tracePt t="20146" x="4840288" y="4822825"/>
          <p14:tracePt t="20163" x="4840288" y="4813300"/>
          <p14:tracePt t="20180" x="4848225" y="4795838"/>
          <p14:tracePt t="20196" x="4867275" y="4776788"/>
          <p14:tracePt t="20213" x="4867275" y="4768850"/>
          <p14:tracePt t="20230" x="4867275" y="4751388"/>
          <p14:tracePt t="20246" x="4867275" y="4741863"/>
          <p14:tracePt t="20263" x="4867275" y="4732338"/>
          <p14:tracePt t="20279" x="4884738" y="4687888"/>
          <p14:tracePt t="20297" x="4902200" y="4670425"/>
          <p14:tracePt t="20313" x="4929188" y="4625975"/>
          <p14:tracePt t="20330" x="4946650" y="4589463"/>
          <p14:tracePt t="20347" x="4965700" y="4537075"/>
          <p14:tracePt t="20364" x="4991100" y="4527550"/>
          <p14:tracePt t="20380" x="5037138" y="4483100"/>
          <p14:tracePt t="20380" x="5054600" y="4483100"/>
          <p14:tracePt t="20398" x="5089525" y="4483100"/>
          <p14:tracePt t="20413" x="5133975" y="4456113"/>
          <p14:tracePt t="20431" x="5180013" y="4446588"/>
          <p14:tracePt t="20447" x="5232400" y="4429125"/>
          <p14:tracePt t="20464" x="5276850" y="4429125"/>
          <p14:tracePt t="20481" x="5313363" y="4429125"/>
          <p14:tracePt t="20497" x="5330825" y="4429125"/>
          <p14:tracePt t="20535" x="5340350" y="4429125"/>
          <p14:tracePt t="20561" x="5357813" y="4429125"/>
          <p14:tracePt t="20574" x="5367338" y="4429125"/>
          <p14:tracePt t="20576" x="5375275" y="4429125"/>
          <p14:tracePt t="20583" x="5419725" y="4429125"/>
          <p14:tracePt t="20597" x="5473700" y="4429125"/>
          <p14:tracePt t="20614" x="5518150" y="4429125"/>
          <p14:tracePt t="20630" x="5545138" y="4429125"/>
          <p14:tracePt t="20647" x="5562600" y="4429125"/>
          <p14:tracePt t="20664" x="5581650" y="4429125"/>
          <p14:tracePt t="20884" x="5572125" y="4483100"/>
          <p14:tracePt t="20890" x="5572125" y="4518025"/>
          <p14:tracePt t="20893" x="5554663" y="4554538"/>
          <p14:tracePt t="20898" x="5545138" y="4625975"/>
          <p14:tracePt t="20915" x="5510213" y="4687888"/>
          <p14:tracePt t="20930" x="5483225" y="4732338"/>
          <p14:tracePt t="20947" x="5402263" y="4776788"/>
          <p14:tracePt t="20964" x="5367338" y="4803775"/>
          <p14:tracePt t="20979" x="5348288" y="4840288"/>
          <p14:tracePt t="21081" x="5340350" y="4840288"/>
          <p14:tracePt t="21090" x="5322888" y="4840288"/>
          <p14:tracePt t="21093" x="5268913" y="4840288"/>
          <p14:tracePt t="21097" x="5187950" y="4822825"/>
          <p14:tracePt t="21114" x="5133975" y="4813300"/>
          <p14:tracePt t="21130" x="5099050" y="4813300"/>
          <p14:tracePt t="21146" x="5054600" y="4795838"/>
          <p14:tracePt t="21163" x="5037138" y="4776788"/>
          <p14:tracePt t="21180" x="5018088" y="4776788"/>
          <p14:tracePt t="21197" x="5000625" y="4776788"/>
          <p14:tracePt t="21213" x="4991100" y="4776788"/>
          <p14:tracePt t="21230" x="4973638" y="4776788"/>
          <p14:tracePt t="21247" x="4938713" y="4776788"/>
          <p14:tracePt t="21264" x="4911725" y="4759325"/>
          <p14:tracePt t="21264" x="4894263" y="4759325"/>
          <p14:tracePt t="21281" x="4830763" y="4741863"/>
          <p14:tracePt t="21298" x="4768850" y="4741863"/>
          <p14:tracePt t="21314" x="4705350" y="4714875"/>
          <p14:tracePt t="21330" x="4652963" y="4714875"/>
          <p14:tracePt t="21365" x="4643438" y="4714875"/>
          <p14:tracePt t="21365" x="4633913" y="4714875"/>
          <p14:tracePt t="21469" x="4633913" y="4705350"/>
          <p14:tracePt t="21470" x="4633913" y="4679950"/>
          <p14:tracePt t="21479" x="4643438" y="4652963"/>
          <p14:tracePt t="21480" x="4670425" y="4562475"/>
          <p14:tracePt t="21497" x="4705350" y="4473575"/>
          <p14:tracePt t="21497" x="4705350" y="4465638"/>
          <p14:tracePt t="21516" x="4732338" y="4402138"/>
          <p14:tracePt t="21530" x="4759325" y="4375150"/>
          <p14:tracePt t="21546" x="4759325" y="4357688"/>
          <p14:tracePt t="21748" x="4776788" y="4357688"/>
          <p14:tracePt t="21757" x="4803775" y="4367213"/>
          <p14:tracePt t="21763" x="4867275" y="4367213"/>
          <p14:tracePt t="21764" x="4956175" y="4402138"/>
          <p14:tracePt t="21780" x="5010150" y="4419600"/>
          <p14:tracePt t="21796" x="5081588" y="4438650"/>
          <p14:tracePt t="21814" x="5116513" y="4456113"/>
          <p14:tracePt t="21830" x="5160963" y="4465638"/>
          <p14:tracePt t="21847" x="5187950" y="4483100"/>
          <p14:tracePt t="21885" x="5205413" y="4483100"/>
          <p14:tracePt t="22315" x="0" y="0"/>
        </p14:tracePtLst>
      </p14:laserTraceLst>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157162"/>
            <a:ext cx="8229600" cy="1143000"/>
          </a:xfrm>
        </p:spPr>
        <p:txBody>
          <a:bodyPr>
            <a:normAutofit/>
          </a:bodyPr>
          <a:lstStyle/>
          <a:p>
            <a:r>
              <a:rPr lang="en-US" dirty="0" smtClean="0"/>
              <a:t>Example of First Order Instrument</a:t>
            </a:r>
            <a:endParaRPr lang="en-US" dirty="0"/>
          </a:p>
        </p:txBody>
      </p:sp>
      <p:sp>
        <p:nvSpPr>
          <p:cNvPr id="36" name="TextBox 35"/>
          <p:cNvSpPr txBox="1"/>
          <p:nvPr/>
        </p:nvSpPr>
        <p:spPr>
          <a:xfrm>
            <a:off x="2616201" y="3860800"/>
            <a:ext cx="5372100" cy="1938992"/>
          </a:xfrm>
          <a:prstGeom prst="rect">
            <a:avLst/>
          </a:prstGeom>
          <a:solidFill>
            <a:srgbClr val="FFFF99"/>
          </a:solidFill>
          <a:ln>
            <a:solidFill>
              <a:srgbClr val="C00000"/>
            </a:solidFill>
          </a:ln>
        </p:spPr>
        <p:txBody>
          <a:bodyPr wrap="square" rtlCol="0">
            <a:spAutoFit/>
          </a:bodyPr>
          <a:lstStyle/>
          <a:p>
            <a:pPr algn="just"/>
            <a:r>
              <a:rPr lang="en-US" sz="2000" b="1" u="sng" dirty="0" smtClean="0">
                <a:latin typeface="Times New Roman" pitchFamily="18" charset="0"/>
                <a:cs typeface="Times New Roman" pitchFamily="18" charset="0"/>
              </a:rPr>
              <a:t>ASSUMPTIONS</a:t>
            </a:r>
          </a:p>
          <a:p>
            <a:pPr marL="177800" indent="-177800" algn="just">
              <a:buFont typeface="Arial" pitchFamily="34" charset="0"/>
              <a:buChar char="•"/>
            </a:pPr>
            <a:r>
              <a:rPr lang="en-US" sz="2000" i="1" dirty="0" err="1" smtClean="0">
                <a:solidFill>
                  <a:srgbClr val="002060"/>
                </a:solidFill>
                <a:latin typeface="Times New Roman" pitchFamily="18" charset="0"/>
                <a:cs typeface="Times New Roman" pitchFamily="18" charset="0"/>
              </a:rPr>
              <a:t>T</a:t>
            </a:r>
            <a:r>
              <a:rPr lang="en-US" sz="2000" i="1" baseline="-25000" dirty="0" err="1" smtClean="0">
                <a:solidFill>
                  <a:srgbClr val="002060"/>
                </a:solidFill>
                <a:latin typeface="Times New Roman" pitchFamily="18" charset="0"/>
                <a:cs typeface="Times New Roman" pitchFamily="18" charset="0"/>
              </a:rPr>
              <a:t>t</a:t>
            </a:r>
            <a:r>
              <a:rPr lang="en-US" sz="2000" dirty="0" smtClean="0">
                <a:solidFill>
                  <a:srgbClr val="002060"/>
                </a:solidFill>
                <a:latin typeface="Times New Roman" pitchFamily="18" charset="0"/>
                <a:cs typeface="Times New Roman" pitchFamily="18" charset="0"/>
              </a:rPr>
              <a:t>(</a:t>
            </a:r>
            <a:r>
              <a:rPr lang="en-US" sz="2000" i="1" dirty="0" smtClean="0">
                <a:solidFill>
                  <a:srgbClr val="002060"/>
                </a:solidFill>
                <a:latin typeface="Times New Roman" pitchFamily="18" charset="0"/>
                <a:cs typeface="Times New Roman" pitchFamily="18" charset="0"/>
              </a:rPr>
              <a:t>t</a:t>
            </a:r>
            <a:r>
              <a:rPr lang="en-US" sz="2000" dirty="0" smtClean="0">
                <a:solidFill>
                  <a:srgbClr val="002060"/>
                </a:solidFill>
                <a:latin typeface="Times New Roman" pitchFamily="18" charset="0"/>
                <a:cs typeface="Times New Roman" pitchFamily="18" charset="0"/>
              </a:rPr>
              <a:t>) is uniform throughout the fluid</a:t>
            </a:r>
            <a:endParaRPr lang="en-US" sz="2000" i="1" dirty="0" smtClean="0">
              <a:solidFill>
                <a:srgbClr val="002060"/>
              </a:solidFill>
              <a:latin typeface="Times New Roman" pitchFamily="18" charset="0"/>
              <a:cs typeface="Times New Roman" pitchFamily="18" charset="0"/>
            </a:endParaRPr>
          </a:p>
          <a:p>
            <a:pPr marL="177800" indent="-177800" algn="just">
              <a:buFont typeface="Arial" pitchFamily="34" charset="0"/>
              <a:buChar char="•"/>
            </a:pPr>
            <a:r>
              <a:rPr lang="en-US" sz="2000" i="1" dirty="0" err="1" smtClean="0">
                <a:solidFill>
                  <a:srgbClr val="C00000"/>
                </a:solidFill>
                <a:latin typeface="Times New Roman" pitchFamily="18" charset="0"/>
                <a:cs typeface="Times New Roman" pitchFamily="18" charset="0"/>
              </a:rPr>
              <a:t>T</a:t>
            </a:r>
            <a:r>
              <a:rPr lang="en-US" sz="2000" i="1" baseline="-25000" dirty="0" err="1" smtClean="0">
                <a:solidFill>
                  <a:srgbClr val="C00000"/>
                </a:solidFill>
                <a:latin typeface="Times New Roman" pitchFamily="18" charset="0"/>
                <a:cs typeface="Times New Roman" pitchFamily="18" charset="0"/>
              </a:rPr>
              <a:t>tf</a:t>
            </a:r>
            <a:r>
              <a:rPr lang="en-US" sz="2000" dirty="0" smtClean="0">
                <a:solidFill>
                  <a:srgbClr val="C00000"/>
                </a:solidFill>
                <a:latin typeface="Times New Roman" pitchFamily="18" charset="0"/>
                <a:cs typeface="Times New Roman" pitchFamily="18" charset="0"/>
              </a:rPr>
              <a:t> </a:t>
            </a:r>
            <a:r>
              <a:rPr lang="en-US" sz="2000" dirty="0">
                <a:solidFill>
                  <a:srgbClr val="C00000"/>
                </a:solidFill>
                <a:latin typeface="Times New Roman" pitchFamily="18" charset="0"/>
                <a:cs typeface="Times New Roman" pitchFamily="18" charset="0"/>
              </a:rPr>
              <a:t>is uniform throughout the </a:t>
            </a:r>
            <a:r>
              <a:rPr lang="en-US" sz="2000" dirty="0" smtClean="0">
                <a:solidFill>
                  <a:srgbClr val="C00000"/>
                </a:solidFill>
                <a:latin typeface="Times New Roman" pitchFamily="18" charset="0"/>
                <a:cs typeface="Times New Roman" pitchFamily="18" charset="0"/>
              </a:rPr>
              <a:t>bulb</a:t>
            </a:r>
            <a:endParaRPr lang="en-US" sz="2000" i="1" dirty="0">
              <a:solidFill>
                <a:srgbClr val="C00000"/>
              </a:solidFill>
              <a:latin typeface="Times New Roman" pitchFamily="18" charset="0"/>
              <a:cs typeface="Times New Roman" pitchFamily="18" charset="0"/>
            </a:endParaRPr>
          </a:p>
          <a:p>
            <a:pPr marL="177800" indent="-177800" algn="just">
              <a:buFont typeface="Arial" pitchFamily="34" charset="0"/>
              <a:buChar char="•"/>
            </a:pPr>
            <a:r>
              <a:rPr lang="en-US" sz="2000" dirty="0" smtClean="0">
                <a:solidFill>
                  <a:srgbClr val="002060"/>
                </a:solidFill>
                <a:latin typeface="Times New Roman" pitchFamily="18" charset="0"/>
                <a:cs typeface="Times New Roman" pitchFamily="18" charset="0"/>
              </a:rPr>
              <a:t>Mechanical lag associated with expansion of fluid negligible compared to thermal lag in heat transfer.</a:t>
            </a:r>
          </a:p>
        </p:txBody>
      </p:sp>
      <p:grpSp>
        <p:nvGrpSpPr>
          <p:cNvPr id="4" name="Group 3"/>
          <p:cNvGrpSpPr/>
          <p:nvPr/>
        </p:nvGrpSpPr>
        <p:grpSpPr>
          <a:xfrm>
            <a:off x="392113" y="675825"/>
            <a:ext cx="2008187" cy="3386806"/>
            <a:chOff x="392113" y="675825"/>
            <a:chExt cx="2008187" cy="3386806"/>
          </a:xfrm>
        </p:grpSpPr>
        <p:pic>
          <p:nvPicPr>
            <p:cNvPr id="2150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113" y="675825"/>
              <a:ext cx="2008187" cy="281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TextBox 37"/>
            <p:cNvSpPr txBox="1"/>
            <p:nvPr/>
          </p:nvSpPr>
          <p:spPr>
            <a:xfrm>
              <a:off x="651574" y="3416300"/>
              <a:ext cx="1672253" cy="646331"/>
            </a:xfrm>
            <a:prstGeom prst="rect">
              <a:avLst/>
            </a:prstGeom>
            <a:noFill/>
          </p:spPr>
          <p:txBody>
            <a:bodyPr wrap="none" rtlCol="0">
              <a:spAutoFit/>
            </a:bodyPr>
            <a:lstStyle/>
            <a:p>
              <a:pPr algn="ctr"/>
              <a:r>
                <a:rPr lang="en-US" b="1" dirty="0" smtClean="0">
                  <a:solidFill>
                    <a:srgbClr val="002060"/>
                  </a:solidFill>
                  <a:latin typeface="Times New Roman" pitchFamily="18" charset="0"/>
                  <a:cs typeface="Times New Roman" pitchFamily="18" charset="0"/>
                </a:rPr>
                <a:t>Liquid-in-glass</a:t>
              </a:r>
            </a:p>
            <a:p>
              <a:pPr algn="ctr"/>
              <a:r>
                <a:rPr lang="en-US" b="1" dirty="0" smtClean="0">
                  <a:solidFill>
                    <a:srgbClr val="002060"/>
                  </a:solidFill>
                  <a:latin typeface="Times New Roman" pitchFamily="18" charset="0"/>
                  <a:cs typeface="Times New Roman" pitchFamily="18" charset="0"/>
                </a:rPr>
                <a:t>Thermometer</a:t>
              </a:r>
              <a:endParaRPr lang="en-US" b="1" dirty="0">
                <a:solidFill>
                  <a:srgbClr val="002060"/>
                </a:solidFill>
                <a:latin typeface="Times New Roman" pitchFamily="18" charset="0"/>
                <a:cs typeface="Times New Roman" pitchFamily="18" charset="0"/>
              </a:endParaRPr>
            </a:p>
          </p:txBody>
        </p:sp>
      </p:grpSp>
      <p:grpSp>
        <p:nvGrpSpPr>
          <p:cNvPr id="10" name="Group 9"/>
          <p:cNvGrpSpPr/>
          <p:nvPr/>
        </p:nvGrpSpPr>
        <p:grpSpPr>
          <a:xfrm>
            <a:off x="2231404" y="685800"/>
            <a:ext cx="1248868" cy="906165"/>
            <a:chOff x="2561604" y="1079500"/>
            <a:chExt cx="1248868" cy="906165"/>
          </a:xfrm>
        </p:grpSpPr>
        <p:sp>
          <p:nvSpPr>
            <p:cNvPr id="18" name="TextBox 17"/>
            <p:cNvSpPr txBox="1"/>
            <p:nvPr/>
          </p:nvSpPr>
          <p:spPr>
            <a:xfrm>
              <a:off x="2561604" y="1079500"/>
              <a:ext cx="1248868" cy="461665"/>
            </a:xfrm>
            <a:prstGeom prst="rect">
              <a:avLst/>
            </a:prstGeom>
            <a:noFill/>
          </p:spPr>
          <p:txBody>
            <a:bodyPr wrap="none" rtlCol="0">
              <a:spAutoFit/>
            </a:bodyPr>
            <a:lstStyle/>
            <a:p>
              <a:pPr algn="ctr"/>
              <a:r>
                <a:rPr lang="en-US" sz="2400" b="1" i="1" dirty="0" smtClean="0">
                  <a:solidFill>
                    <a:srgbClr val="002060"/>
                  </a:solidFill>
                  <a:latin typeface="Times New Roman" pitchFamily="18" charset="0"/>
                  <a:cs typeface="Times New Roman" pitchFamily="18" charset="0"/>
                </a:rPr>
                <a:t>q</a:t>
              </a:r>
              <a:r>
                <a:rPr lang="en-US" sz="2400" b="1" i="1" baseline="-25000" dirty="0" smtClean="0">
                  <a:solidFill>
                    <a:srgbClr val="002060"/>
                  </a:solidFill>
                  <a:latin typeface="Times New Roman" pitchFamily="18" charset="0"/>
                  <a:cs typeface="Times New Roman" pitchFamily="18" charset="0"/>
                </a:rPr>
                <a:t>i</a:t>
              </a:r>
              <a:r>
                <a:rPr lang="en-US" sz="2400" b="1" dirty="0" smtClean="0">
                  <a:solidFill>
                    <a:srgbClr val="002060"/>
                  </a:solidFill>
                  <a:latin typeface="Times New Roman" pitchFamily="18" charset="0"/>
                  <a:cs typeface="Times New Roman" pitchFamily="18" charset="0"/>
                </a:rPr>
                <a:t> = </a:t>
              </a:r>
              <a:r>
                <a:rPr lang="en-US" sz="2400" b="1" i="1" dirty="0" smtClean="0">
                  <a:solidFill>
                    <a:srgbClr val="002060"/>
                  </a:solidFill>
                  <a:latin typeface="Times New Roman" pitchFamily="18" charset="0"/>
                  <a:cs typeface="Times New Roman" pitchFamily="18" charset="0"/>
                </a:rPr>
                <a:t>T</a:t>
              </a:r>
              <a:r>
                <a:rPr lang="en-US" sz="2400" b="1" i="1" baseline="-25000" dirty="0" smtClean="0">
                  <a:solidFill>
                    <a:srgbClr val="002060"/>
                  </a:solidFill>
                  <a:latin typeface="Times New Roman" pitchFamily="18" charset="0"/>
                  <a:cs typeface="Times New Roman" pitchFamily="18" charset="0"/>
                </a:rPr>
                <a:t>i</a:t>
              </a:r>
              <a:r>
                <a:rPr lang="en-US" sz="2400" b="1" dirty="0" smtClean="0">
                  <a:solidFill>
                    <a:srgbClr val="002060"/>
                  </a:solidFill>
                  <a:latin typeface="Times New Roman" pitchFamily="18" charset="0"/>
                  <a:cs typeface="Times New Roman" pitchFamily="18" charset="0"/>
                </a:rPr>
                <a:t>(</a:t>
              </a:r>
              <a:r>
                <a:rPr lang="en-US" sz="2400" b="1" i="1" dirty="0" smtClean="0">
                  <a:solidFill>
                    <a:srgbClr val="002060"/>
                  </a:solidFill>
                  <a:latin typeface="Times New Roman" pitchFamily="18" charset="0"/>
                  <a:cs typeface="Times New Roman" pitchFamily="18" charset="0"/>
                </a:rPr>
                <a:t>t</a:t>
              </a:r>
              <a:r>
                <a:rPr lang="en-US" sz="2400" b="1" dirty="0" smtClean="0">
                  <a:solidFill>
                    <a:srgbClr val="002060"/>
                  </a:solidFill>
                  <a:latin typeface="Times New Roman" pitchFamily="18" charset="0"/>
                  <a:cs typeface="Times New Roman" pitchFamily="18" charset="0"/>
                </a:rPr>
                <a:t>)</a:t>
              </a:r>
              <a:endParaRPr lang="en-US" sz="2400" b="1" i="1" dirty="0">
                <a:solidFill>
                  <a:srgbClr val="002060"/>
                </a:solidFill>
                <a:latin typeface="Times New Roman" pitchFamily="18" charset="0"/>
                <a:cs typeface="Times New Roman" pitchFamily="18" charset="0"/>
              </a:endParaRPr>
            </a:p>
          </p:txBody>
        </p:sp>
        <p:sp>
          <p:nvSpPr>
            <p:cNvPr id="19" name="TextBox 18"/>
            <p:cNvSpPr txBox="1"/>
            <p:nvPr/>
          </p:nvSpPr>
          <p:spPr>
            <a:xfrm>
              <a:off x="2708984" y="1524000"/>
              <a:ext cx="1026243" cy="461665"/>
            </a:xfrm>
            <a:prstGeom prst="rect">
              <a:avLst/>
            </a:prstGeom>
            <a:noFill/>
          </p:spPr>
          <p:txBody>
            <a:bodyPr wrap="none" rtlCol="0">
              <a:spAutoFit/>
            </a:bodyPr>
            <a:lstStyle/>
            <a:p>
              <a:pPr algn="ctr"/>
              <a:r>
                <a:rPr lang="en-US" sz="2400" b="1" i="1" dirty="0" err="1" smtClean="0">
                  <a:solidFill>
                    <a:srgbClr val="002060"/>
                  </a:solidFill>
                  <a:latin typeface="Times New Roman" pitchFamily="18" charset="0"/>
                  <a:cs typeface="Times New Roman" pitchFamily="18" charset="0"/>
                </a:rPr>
                <a:t>q</a:t>
              </a:r>
              <a:r>
                <a:rPr lang="en-US" sz="2400" b="1" i="1" baseline="-25000" dirty="0" err="1">
                  <a:solidFill>
                    <a:srgbClr val="002060"/>
                  </a:solidFill>
                  <a:latin typeface="Times New Roman" pitchFamily="18" charset="0"/>
                  <a:cs typeface="Times New Roman" pitchFamily="18" charset="0"/>
                </a:rPr>
                <a:t>o</a:t>
              </a:r>
              <a:r>
                <a:rPr lang="en-US" sz="2400" b="1" dirty="0" smtClean="0">
                  <a:solidFill>
                    <a:srgbClr val="002060"/>
                  </a:solidFill>
                  <a:latin typeface="Times New Roman" pitchFamily="18" charset="0"/>
                  <a:cs typeface="Times New Roman" pitchFamily="18" charset="0"/>
                </a:rPr>
                <a:t> = </a:t>
              </a:r>
              <a:r>
                <a:rPr lang="en-US" sz="2400" b="1" i="1" dirty="0" smtClean="0">
                  <a:solidFill>
                    <a:srgbClr val="002060"/>
                  </a:solidFill>
                  <a:latin typeface="Times New Roman" pitchFamily="18" charset="0"/>
                  <a:cs typeface="Times New Roman" pitchFamily="18" charset="0"/>
                </a:rPr>
                <a:t>x</a:t>
              </a:r>
              <a:r>
                <a:rPr lang="en-US" sz="2400" b="1" i="1" baseline="-25000" dirty="0" smtClean="0">
                  <a:solidFill>
                    <a:srgbClr val="002060"/>
                  </a:solidFill>
                  <a:latin typeface="Times New Roman" pitchFamily="18" charset="0"/>
                  <a:cs typeface="Times New Roman" pitchFamily="18" charset="0"/>
                </a:rPr>
                <a:t>o</a:t>
              </a:r>
              <a:endParaRPr lang="en-US" sz="2400" b="1" i="1" dirty="0">
                <a:solidFill>
                  <a:srgbClr val="002060"/>
                </a:solidFill>
                <a:latin typeface="Times New Roman" pitchFamily="18" charset="0"/>
                <a:cs typeface="Times New Roman" pitchFamily="18" charset="0"/>
              </a:endParaRPr>
            </a:p>
          </p:txBody>
        </p:sp>
      </p:grpSp>
      <p:grpSp>
        <p:nvGrpSpPr>
          <p:cNvPr id="8" name="Group 7"/>
          <p:cNvGrpSpPr/>
          <p:nvPr/>
        </p:nvGrpSpPr>
        <p:grpSpPr>
          <a:xfrm>
            <a:off x="3721100" y="844550"/>
            <a:ext cx="3230563" cy="968375"/>
            <a:chOff x="3721100" y="844550"/>
            <a:chExt cx="3230563" cy="968375"/>
          </a:xfrm>
        </p:grpSpPr>
        <p:graphicFrame>
          <p:nvGraphicFramePr>
            <p:cNvPr id="41" name="Object 40"/>
            <p:cNvGraphicFramePr>
              <a:graphicFrameLocks noChangeAspect="1"/>
            </p:cNvGraphicFramePr>
            <p:nvPr>
              <p:extLst>
                <p:ext uri="{D42A27DB-BD31-4B8C-83A1-F6EECF244321}">
                  <p14:modId xmlns:p14="http://schemas.microsoft.com/office/powerpoint/2010/main" val="3604402875"/>
                </p:ext>
              </p:extLst>
            </p:nvPr>
          </p:nvGraphicFramePr>
          <p:xfrm>
            <a:off x="4792663" y="844550"/>
            <a:ext cx="1084262" cy="968375"/>
          </p:xfrm>
          <a:graphic>
            <a:graphicData uri="http://schemas.openxmlformats.org/presentationml/2006/ole">
              <mc:AlternateContent xmlns:mc="http://schemas.openxmlformats.org/markup-compatibility/2006">
                <mc:Choice xmlns:v="urn:schemas-microsoft-com:vml" Requires="v">
                  <p:oleObj spid="_x0000_s21543" name="Equation" r:id="rId7" imgW="469800" imgH="419040" progId="Equation.3">
                    <p:embed/>
                  </p:oleObj>
                </mc:Choice>
                <mc:Fallback>
                  <p:oleObj name="Equation" r:id="rId7" imgW="469800" imgH="419040" progId="Equation.3">
                    <p:embed/>
                    <p:pic>
                      <p:nvPicPr>
                        <p:cNvPr id="0" name=""/>
                        <p:cNvPicPr>
                          <a:picLocks noChangeAspect="1" noChangeArrowheads="1"/>
                        </p:cNvPicPr>
                        <p:nvPr/>
                      </p:nvPicPr>
                      <p:blipFill>
                        <a:blip r:embed="rId8"/>
                        <a:srcRect/>
                        <a:stretch>
                          <a:fillRect/>
                        </a:stretch>
                      </p:blipFill>
                      <p:spPr bwMode="auto">
                        <a:xfrm>
                          <a:off x="4792663" y="844550"/>
                          <a:ext cx="1084262" cy="968375"/>
                        </a:xfrm>
                        <a:prstGeom prst="rect">
                          <a:avLst/>
                        </a:prstGeom>
                        <a:solidFill>
                          <a:srgbClr val="FFFFCC"/>
                        </a:solidFill>
                        <a:ln w="25400">
                          <a:solidFill>
                            <a:srgbClr val="FF0000"/>
                          </a:solidFill>
                          <a:miter lim="800000"/>
                          <a:headEnd/>
                          <a:tailEnd/>
                        </a:ln>
                      </p:spPr>
                    </p:pic>
                  </p:oleObj>
                </mc:Fallback>
              </mc:AlternateContent>
            </a:graphicData>
          </a:graphic>
        </p:graphicFrame>
        <p:cxnSp>
          <p:nvCxnSpPr>
            <p:cNvPr id="6" name="Straight Arrow Connector 5"/>
            <p:cNvCxnSpPr>
              <a:endCxn id="41" idx="1"/>
            </p:cNvCxnSpPr>
            <p:nvPr/>
          </p:nvCxnSpPr>
          <p:spPr>
            <a:xfrm>
              <a:off x="3721100" y="1308100"/>
              <a:ext cx="1071563" cy="0"/>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5880100" y="1333500"/>
              <a:ext cx="1071563" cy="0"/>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3880876" y="863600"/>
              <a:ext cx="743922" cy="461665"/>
            </a:xfrm>
            <a:prstGeom prst="rect">
              <a:avLst/>
            </a:prstGeom>
            <a:noFill/>
          </p:spPr>
          <p:txBody>
            <a:bodyPr wrap="none" rtlCol="0">
              <a:spAutoFit/>
            </a:bodyPr>
            <a:lstStyle/>
            <a:p>
              <a:pPr algn="ctr"/>
              <a:r>
                <a:rPr lang="en-US" sz="2400" b="1" i="1" dirty="0" smtClean="0">
                  <a:solidFill>
                    <a:srgbClr val="002060"/>
                  </a:solidFill>
                  <a:latin typeface="Times New Roman" pitchFamily="18" charset="0"/>
                  <a:cs typeface="Times New Roman" pitchFamily="18" charset="0"/>
                </a:rPr>
                <a:t>T</a:t>
              </a:r>
              <a:r>
                <a:rPr lang="en-US" sz="2400" b="1" i="1" baseline="-25000" dirty="0" smtClean="0">
                  <a:solidFill>
                    <a:srgbClr val="002060"/>
                  </a:solidFill>
                  <a:latin typeface="Times New Roman" pitchFamily="18" charset="0"/>
                  <a:cs typeface="Times New Roman" pitchFamily="18" charset="0"/>
                </a:rPr>
                <a:t>i</a:t>
              </a:r>
              <a:r>
                <a:rPr lang="en-US" sz="2400" b="1" dirty="0" smtClean="0">
                  <a:solidFill>
                    <a:srgbClr val="002060"/>
                  </a:solidFill>
                  <a:latin typeface="Times New Roman" pitchFamily="18" charset="0"/>
                  <a:cs typeface="Times New Roman" pitchFamily="18" charset="0"/>
                </a:rPr>
                <a:t>(</a:t>
              </a:r>
              <a:r>
                <a:rPr lang="en-US" sz="2400" b="1" i="1" dirty="0" smtClean="0">
                  <a:solidFill>
                    <a:srgbClr val="002060"/>
                  </a:solidFill>
                  <a:latin typeface="Times New Roman" pitchFamily="18" charset="0"/>
                  <a:cs typeface="Times New Roman" pitchFamily="18" charset="0"/>
                </a:rPr>
                <a:t>s</a:t>
              </a:r>
              <a:r>
                <a:rPr lang="en-US" sz="2400" b="1" dirty="0" smtClean="0">
                  <a:solidFill>
                    <a:srgbClr val="002060"/>
                  </a:solidFill>
                  <a:latin typeface="Times New Roman" pitchFamily="18" charset="0"/>
                  <a:cs typeface="Times New Roman" pitchFamily="18" charset="0"/>
                </a:rPr>
                <a:t>)</a:t>
              </a:r>
              <a:endParaRPr lang="en-US" sz="2400" b="1" i="1" dirty="0">
                <a:solidFill>
                  <a:srgbClr val="002060"/>
                </a:solidFill>
                <a:latin typeface="Times New Roman" pitchFamily="18" charset="0"/>
                <a:cs typeface="Times New Roman" pitchFamily="18" charset="0"/>
              </a:endParaRPr>
            </a:p>
          </p:txBody>
        </p:sp>
        <p:sp>
          <p:nvSpPr>
            <p:cNvPr id="45" name="TextBox 44"/>
            <p:cNvSpPr txBox="1"/>
            <p:nvPr/>
          </p:nvSpPr>
          <p:spPr>
            <a:xfrm>
              <a:off x="6000878" y="901700"/>
              <a:ext cx="817853" cy="461665"/>
            </a:xfrm>
            <a:prstGeom prst="rect">
              <a:avLst/>
            </a:prstGeom>
            <a:noFill/>
          </p:spPr>
          <p:txBody>
            <a:bodyPr wrap="none" rtlCol="0">
              <a:spAutoFit/>
            </a:bodyPr>
            <a:lstStyle/>
            <a:p>
              <a:pPr algn="ctr"/>
              <a:r>
                <a:rPr lang="en-US" sz="2400" b="1" i="1" dirty="0" smtClean="0">
                  <a:solidFill>
                    <a:srgbClr val="002060"/>
                  </a:solidFill>
                  <a:latin typeface="Times New Roman" pitchFamily="18" charset="0"/>
                  <a:cs typeface="Times New Roman" pitchFamily="18" charset="0"/>
                </a:rPr>
                <a:t>X</a:t>
              </a:r>
              <a:r>
                <a:rPr lang="en-US" sz="2400" b="1" i="1" baseline="-25000" dirty="0" smtClean="0">
                  <a:solidFill>
                    <a:srgbClr val="002060"/>
                  </a:solidFill>
                  <a:latin typeface="Times New Roman" pitchFamily="18" charset="0"/>
                  <a:cs typeface="Times New Roman" pitchFamily="18" charset="0"/>
                </a:rPr>
                <a:t>o</a:t>
              </a:r>
              <a:r>
                <a:rPr lang="en-US" sz="2400" b="1" dirty="0" smtClean="0">
                  <a:solidFill>
                    <a:srgbClr val="002060"/>
                  </a:solidFill>
                  <a:latin typeface="Times New Roman" pitchFamily="18" charset="0"/>
                  <a:cs typeface="Times New Roman" pitchFamily="18" charset="0"/>
                </a:rPr>
                <a:t>(</a:t>
              </a:r>
              <a:r>
                <a:rPr lang="en-US" sz="2400" b="1" i="1" dirty="0" smtClean="0">
                  <a:solidFill>
                    <a:srgbClr val="002060"/>
                  </a:solidFill>
                  <a:latin typeface="Times New Roman" pitchFamily="18" charset="0"/>
                  <a:cs typeface="Times New Roman" pitchFamily="18" charset="0"/>
                </a:rPr>
                <a:t>s</a:t>
              </a:r>
              <a:r>
                <a:rPr lang="en-US" sz="2400" b="1" dirty="0" smtClean="0">
                  <a:solidFill>
                    <a:srgbClr val="002060"/>
                  </a:solidFill>
                  <a:latin typeface="Times New Roman" pitchFamily="18" charset="0"/>
                  <a:cs typeface="Times New Roman" pitchFamily="18" charset="0"/>
                </a:rPr>
                <a:t>)</a:t>
              </a:r>
              <a:endParaRPr lang="en-US" sz="2400" b="1" i="1" dirty="0">
                <a:solidFill>
                  <a:srgbClr val="002060"/>
                </a:solidFill>
                <a:latin typeface="Times New Roman" pitchFamily="18" charset="0"/>
                <a:cs typeface="Times New Roman" pitchFamily="18" charset="0"/>
              </a:endParaRPr>
            </a:p>
          </p:txBody>
        </p:sp>
      </p:grpSp>
      <p:grpSp>
        <p:nvGrpSpPr>
          <p:cNvPr id="9" name="Group 8"/>
          <p:cNvGrpSpPr/>
          <p:nvPr/>
        </p:nvGrpSpPr>
        <p:grpSpPr>
          <a:xfrm>
            <a:off x="2646363" y="1905000"/>
            <a:ext cx="6256337" cy="1754326"/>
            <a:chOff x="2646363" y="1905000"/>
            <a:chExt cx="6256337" cy="1754326"/>
          </a:xfrm>
        </p:grpSpPr>
        <p:graphicFrame>
          <p:nvGraphicFramePr>
            <p:cNvPr id="46" name="Object 45"/>
            <p:cNvGraphicFramePr>
              <a:graphicFrameLocks noChangeAspect="1"/>
            </p:cNvGraphicFramePr>
            <p:nvPr>
              <p:extLst>
                <p:ext uri="{D42A27DB-BD31-4B8C-83A1-F6EECF244321}">
                  <p14:modId xmlns:p14="http://schemas.microsoft.com/office/powerpoint/2010/main" val="3750331987"/>
                </p:ext>
              </p:extLst>
            </p:nvPr>
          </p:nvGraphicFramePr>
          <p:xfrm>
            <a:off x="2646363" y="1935163"/>
            <a:ext cx="2051050" cy="996950"/>
          </p:xfrm>
          <a:graphic>
            <a:graphicData uri="http://schemas.openxmlformats.org/presentationml/2006/ole">
              <mc:AlternateContent xmlns:mc="http://schemas.openxmlformats.org/markup-compatibility/2006">
                <mc:Choice xmlns:v="urn:schemas-microsoft-com:vml" Requires="v">
                  <p:oleObj spid="_x0000_s21544" name="Equation" r:id="rId9" imgW="888840" imgH="431640" progId="Equation.3">
                    <p:embed/>
                  </p:oleObj>
                </mc:Choice>
                <mc:Fallback>
                  <p:oleObj name="Equation" r:id="rId9" imgW="888840" imgH="431640" progId="Equation.3">
                    <p:embed/>
                    <p:pic>
                      <p:nvPicPr>
                        <p:cNvPr id="0" name=""/>
                        <p:cNvPicPr>
                          <a:picLocks noChangeAspect="1" noChangeArrowheads="1"/>
                        </p:cNvPicPr>
                        <p:nvPr/>
                      </p:nvPicPr>
                      <p:blipFill>
                        <a:blip r:embed="rId10"/>
                        <a:srcRect/>
                        <a:stretch>
                          <a:fillRect/>
                        </a:stretch>
                      </p:blipFill>
                      <p:spPr bwMode="auto">
                        <a:xfrm>
                          <a:off x="2646363" y="1935163"/>
                          <a:ext cx="2051050" cy="996950"/>
                        </a:xfrm>
                        <a:prstGeom prst="rect">
                          <a:avLst/>
                        </a:prstGeom>
                        <a:noFill/>
                        <a:ln w="25400">
                          <a:solidFill>
                            <a:srgbClr val="C00000"/>
                          </a:solidFill>
                          <a:miter lim="800000"/>
                          <a:headEnd/>
                          <a:tailEnd/>
                        </a:ln>
                      </p:spPr>
                    </p:pic>
                  </p:oleObj>
                </mc:Fallback>
              </mc:AlternateContent>
            </a:graphicData>
          </a:graphic>
        </p:graphicFrame>
        <p:sp>
          <p:nvSpPr>
            <p:cNvPr id="47" name="TextBox 46"/>
            <p:cNvSpPr txBox="1"/>
            <p:nvPr/>
          </p:nvSpPr>
          <p:spPr>
            <a:xfrm>
              <a:off x="4724401" y="1905000"/>
              <a:ext cx="4178299" cy="1754326"/>
            </a:xfrm>
            <a:prstGeom prst="rect">
              <a:avLst/>
            </a:prstGeom>
            <a:solidFill>
              <a:schemeClr val="bg1"/>
            </a:solidFill>
            <a:ln>
              <a:solidFill>
                <a:srgbClr val="C00000"/>
              </a:solidFill>
            </a:ln>
          </p:spPr>
          <p:txBody>
            <a:bodyPr wrap="square" rtlCol="0">
              <a:spAutoFit/>
            </a:bodyPr>
            <a:lstStyle/>
            <a:p>
              <a:pPr algn="just"/>
              <a:r>
                <a:rPr lang="en-US" i="1" dirty="0" smtClean="0">
                  <a:latin typeface="Times New Roman" pitchFamily="18" charset="0"/>
                  <a:cs typeface="Times New Roman" pitchFamily="18" charset="0"/>
                </a:rPr>
                <a:t>x</a:t>
              </a:r>
              <a:r>
                <a:rPr lang="en-US" i="1" baseline="-25000" dirty="0" smtClean="0">
                  <a:latin typeface="Times New Roman" pitchFamily="18" charset="0"/>
                  <a:cs typeface="Times New Roman" pitchFamily="18" charset="0"/>
                </a:rPr>
                <a:t>o</a:t>
              </a:r>
              <a:r>
                <a:rPr lang="en-US" dirty="0" smtClean="0">
                  <a:latin typeface="Times New Roman" pitchFamily="18" charset="0"/>
                  <a:cs typeface="Times New Roman" pitchFamily="18" charset="0"/>
                </a:rPr>
                <a:t>:</a:t>
              </a:r>
              <a:r>
                <a:rPr lang="en-US" dirty="0" smtClean="0">
                  <a:solidFill>
                    <a:srgbClr val="C00000"/>
                  </a:solidFill>
                  <a:latin typeface="Times New Roman" pitchFamily="18" charset="0"/>
                  <a:cs typeface="Times New Roman" pitchFamily="18" charset="0"/>
                </a:rPr>
                <a:t> displacement from reference mark </a:t>
              </a:r>
              <a:r>
                <a:rPr lang="en-US" dirty="0" smtClean="0">
                  <a:solidFill>
                    <a:srgbClr val="002060"/>
                  </a:solidFill>
                  <a:latin typeface="Times New Roman" pitchFamily="18" charset="0"/>
                  <a:cs typeface="Times New Roman" pitchFamily="18" charset="0"/>
                </a:rPr>
                <a:t>[m]</a:t>
              </a:r>
              <a:endParaRPr lang="en-US" dirty="0" smtClean="0">
                <a:solidFill>
                  <a:srgbClr val="C00000"/>
                </a:solidFill>
                <a:latin typeface="Times New Roman" pitchFamily="18" charset="0"/>
                <a:cs typeface="Times New Roman" pitchFamily="18" charset="0"/>
              </a:endParaRPr>
            </a:p>
            <a:p>
              <a:r>
                <a:rPr lang="en-US" i="1" dirty="0" err="1" smtClean="0">
                  <a:latin typeface="Times New Roman" pitchFamily="18" charset="0"/>
                  <a:cs typeface="Times New Roman" pitchFamily="18" charset="0"/>
                </a:rPr>
                <a:t>T</a:t>
              </a:r>
              <a:r>
                <a:rPr lang="en-US" i="1" baseline="-25000" dirty="0" err="1" smtClean="0">
                  <a:latin typeface="Times New Roman" pitchFamily="18" charset="0"/>
                  <a:cs typeface="Times New Roman" pitchFamily="18" charset="0"/>
                </a:rPr>
                <a:t>tf</a:t>
              </a:r>
              <a:r>
                <a:rPr lang="en-US" dirty="0" smtClean="0">
                  <a:latin typeface="Times New Roman" pitchFamily="18" charset="0"/>
                  <a:cs typeface="Times New Roman" pitchFamily="18" charset="0"/>
                </a:rPr>
                <a:t>:</a:t>
              </a:r>
              <a:r>
                <a:rPr lang="en-US" dirty="0" smtClean="0">
                  <a:solidFill>
                    <a:srgbClr val="C00000"/>
                  </a:solidFill>
                  <a:latin typeface="Times New Roman" pitchFamily="18" charset="0"/>
                  <a:cs typeface="Times New Roman" pitchFamily="18" charset="0"/>
                </a:rPr>
                <a:t> temp. of bulb fluid (</a:t>
              </a:r>
              <a:r>
                <a:rPr lang="en-US" i="1" dirty="0" err="1" smtClean="0">
                  <a:solidFill>
                    <a:srgbClr val="C00000"/>
                  </a:solidFill>
                  <a:latin typeface="Times New Roman" pitchFamily="18" charset="0"/>
                  <a:cs typeface="Times New Roman" pitchFamily="18" charset="0"/>
                </a:rPr>
                <a:t>T</a:t>
              </a:r>
              <a:r>
                <a:rPr lang="en-US" i="1" baseline="-25000" dirty="0" err="1" smtClean="0">
                  <a:solidFill>
                    <a:srgbClr val="C00000"/>
                  </a:solidFill>
                  <a:latin typeface="Times New Roman" pitchFamily="18" charset="0"/>
                  <a:cs typeface="Times New Roman" pitchFamily="18" charset="0"/>
                </a:rPr>
                <a:t>tf</a:t>
              </a:r>
              <a:r>
                <a:rPr lang="en-US" i="1" baseline="-25000" dirty="0" smtClean="0">
                  <a:solidFill>
                    <a:srgbClr val="C00000"/>
                  </a:solidFill>
                  <a:latin typeface="Times New Roman" pitchFamily="18" charset="0"/>
                  <a:cs typeface="Times New Roman" pitchFamily="18" charset="0"/>
                </a:rPr>
                <a:t> </a:t>
              </a:r>
              <a:r>
                <a:rPr lang="en-US" dirty="0" smtClean="0">
                  <a:solidFill>
                    <a:srgbClr val="C00000"/>
                  </a:solidFill>
                  <a:latin typeface="Times New Roman" pitchFamily="18" charset="0"/>
                  <a:cs typeface="Times New Roman" pitchFamily="18" charset="0"/>
                </a:rPr>
                <a:t>= 0 if </a:t>
              </a:r>
              <a:r>
                <a:rPr lang="en-US" i="1" dirty="0" smtClean="0">
                  <a:solidFill>
                    <a:srgbClr val="C00000"/>
                  </a:solidFill>
                  <a:latin typeface="Times New Roman" pitchFamily="18" charset="0"/>
                  <a:cs typeface="Times New Roman" pitchFamily="18" charset="0"/>
                </a:rPr>
                <a:t>x</a:t>
              </a:r>
              <a:r>
                <a:rPr lang="en-US" i="1" baseline="-25000" dirty="0" smtClean="0">
                  <a:solidFill>
                    <a:srgbClr val="C00000"/>
                  </a:solidFill>
                  <a:latin typeface="Times New Roman" pitchFamily="18" charset="0"/>
                  <a:cs typeface="Times New Roman" pitchFamily="18" charset="0"/>
                </a:rPr>
                <a:t>o</a:t>
              </a:r>
              <a:r>
                <a:rPr lang="en-US" dirty="0" smtClean="0">
                  <a:solidFill>
                    <a:srgbClr val="C00000"/>
                  </a:solidFill>
                  <a:latin typeface="Times New Roman" pitchFamily="18" charset="0"/>
                  <a:cs typeface="Times New Roman" pitchFamily="18" charset="0"/>
                </a:rPr>
                <a:t> = 0)</a:t>
              </a:r>
              <a:r>
                <a:rPr lang="en-US" dirty="0" smtClean="0">
                  <a:solidFill>
                    <a:srgbClr val="002060"/>
                  </a:solidFill>
                  <a:latin typeface="Times New Roman" pitchFamily="18" charset="0"/>
                  <a:cs typeface="Times New Roman" pitchFamily="18" charset="0"/>
                </a:rPr>
                <a:t>[</a:t>
              </a:r>
              <a:r>
                <a:rPr lang="en-US" baseline="30000" dirty="0" err="1" smtClean="0">
                  <a:solidFill>
                    <a:srgbClr val="002060"/>
                  </a:solidFill>
                  <a:latin typeface="Times New Roman" pitchFamily="18" charset="0"/>
                  <a:cs typeface="Times New Roman" pitchFamily="18" charset="0"/>
                </a:rPr>
                <a:t>o</a:t>
              </a:r>
              <a:r>
                <a:rPr lang="en-US" dirty="0" err="1" smtClean="0">
                  <a:solidFill>
                    <a:srgbClr val="002060"/>
                  </a:solidFill>
                  <a:latin typeface="Times New Roman" pitchFamily="18" charset="0"/>
                  <a:cs typeface="Times New Roman" pitchFamily="18" charset="0"/>
                </a:rPr>
                <a:t>C</a:t>
              </a:r>
              <a:r>
                <a:rPr lang="en-US" dirty="0" smtClean="0">
                  <a:solidFill>
                    <a:srgbClr val="002060"/>
                  </a:solidFill>
                  <a:latin typeface="Times New Roman" pitchFamily="18" charset="0"/>
                  <a:cs typeface="Times New Roman" pitchFamily="18" charset="0"/>
                </a:rPr>
                <a:t>]</a:t>
              </a:r>
            </a:p>
            <a:p>
              <a:r>
                <a:rPr lang="en-US" i="1" dirty="0" err="1" smtClean="0">
                  <a:latin typeface="Times New Roman" pitchFamily="18" charset="0"/>
                  <a:cs typeface="Times New Roman" pitchFamily="18" charset="0"/>
                </a:rPr>
                <a:t>K</a:t>
              </a:r>
              <a:r>
                <a:rPr lang="en-US" i="1" baseline="-25000" dirty="0" err="1" smtClean="0">
                  <a:latin typeface="Times New Roman" pitchFamily="18" charset="0"/>
                  <a:cs typeface="Times New Roman" pitchFamily="18" charset="0"/>
                </a:rPr>
                <a:t>ex</a:t>
              </a:r>
              <a:r>
                <a:rPr lang="en-US" dirty="0" smtClean="0">
                  <a:latin typeface="Times New Roman" pitchFamily="18" charset="0"/>
                  <a:cs typeface="Times New Roman" pitchFamily="18" charset="0"/>
                </a:rPr>
                <a:t>:</a:t>
              </a:r>
              <a:r>
                <a:rPr lang="en-US" dirty="0" smtClean="0">
                  <a:solidFill>
                    <a:srgbClr val="C00000"/>
                  </a:solidFill>
                  <a:latin typeface="Times New Roman" pitchFamily="18" charset="0"/>
                  <a:cs typeface="Times New Roman" pitchFamily="18" charset="0"/>
                </a:rPr>
                <a:t> differential expansion </a:t>
              </a:r>
              <a:r>
                <a:rPr lang="en-US" dirty="0" err="1" smtClean="0">
                  <a:solidFill>
                    <a:srgbClr val="C00000"/>
                  </a:solidFill>
                  <a:latin typeface="Times New Roman" pitchFamily="18" charset="0"/>
                  <a:cs typeface="Times New Roman" pitchFamily="18" charset="0"/>
                </a:rPr>
                <a:t>coeff</a:t>
              </a:r>
              <a:r>
                <a:rPr lang="en-US" dirty="0" smtClean="0">
                  <a:solidFill>
                    <a:srgbClr val="C00000"/>
                  </a:solidFill>
                  <a:latin typeface="Times New Roman" pitchFamily="18" charset="0"/>
                  <a:cs typeface="Times New Roman" pitchFamily="18" charset="0"/>
                </a:rPr>
                <a:t>. of fluid </a:t>
              </a:r>
            </a:p>
            <a:p>
              <a:r>
                <a:rPr lang="en-US" dirty="0">
                  <a:solidFill>
                    <a:srgbClr val="C00000"/>
                  </a:solidFill>
                  <a:latin typeface="Times New Roman" pitchFamily="18" charset="0"/>
                  <a:cs typeface="Times New Roman" pitchFamily="18" charset="0"/>
                </a:rPr>
                <a:t> </a:t>
              </a:r>
              <a:r>
                <a:rPr lang="en-US" dirty="0" smtClean="0">
                  <a:solidFill>
                    <a:srgbClr val="C00000"/>
                  </a:solidFill>
                  <a:latin typeface="Times New Roman" pitchFamily="18" charset="0"/>
                  <a:cs typeface="Times New Roman" pitchFamily="18" charset="0"/>
                </a:rPr>
                <a:t>      and bulb </a:t>
              </a:r>
              <a:r>
                <a:rPr lang="en-US" dirty="0" smtClean="0">
                  <a:solidFill>
                    <a:srgbClr val="002060"/>
                  </a:solidFill>
                  <a:latin typeface="Times New Roman" pitchFamily="18" charset="0"/>
                  <a:cs typeface="Times New Roman" pitchFamily="18" charset="0"/>
                </a:rPr>
                <a:t>[m</a:t>
              </a:r>
              <a:r>
                <a:rPr lang="en-US" baseline="30000" dirty="0" smtClean="0">
                  <a:solidFill>
                    <a:srgbClr val="002060"/>
                  </a:solidFill>
                  <a:latin typeface="Times New Roman" pitchFamily="18" charset="0"/>
                  <a:cs typeface="Times New Roman" pitchFamily="18" charset="0"/>
                </a:rPr>
                <a:t>3</a:t>
              </a:r>
              <a:r>
                <a:rPr lang="en-US" dirty="0" smtClean="0">
                  <a:solidFill>
                    <a:srgbClr val="002060"/>
                  </a:solidFill>
                  <a:latin typeface="Times New Roman" pitchFamily="18" charset="0"/>
                  <a:cs typeface="Times New Roman" pitchFamily="18" charset="0"/>
                </a:rPr>
                <a:t>/(m</a:t>
              </a:r>
              <a:r>
                <a:rPr lang="en-US" baseline="30000" dirty="0" smtClean="0">
                  <a:solidFill>
                    <a:srgbClr val="002060"/>
                  </a:solidFill>
                  <a:latin typeface="Times New Roman" pitchFamily="18" charset="0"/>
                  <a:cs typeface="Times New Roman" pitchFamily="18" charset="0"/>
                </a:rPr>
                <a:t>3</a:t>
              </a:r>
              <a:r>
                <a:rPr lang="en-US" dirty="0" smtClean="0">
                  <a:solidFill>
                    <a:srgbClr val="002060"/>
                  </a:solidFill>
                  <a:latin typeface="Times New Roman" pitchFamily="18" charset="0"/>
                  <a:cs typeface="Times New Roman" pitchFamily="18" charset="0"/>
                </a:rPr>
                <a:t>.</a:t>
              </a:r>
              <a:r>
                <a:rPr lang="en-US" baseline="30000" dirty="0" smtClean="0">
                  <a:solidFill>
                    <a:srgbClr val="002060"/>
                  </a:solidFill>
                  <a:latin typeface="Times New Roman" pitchFamily="18" charset="0"/>
                  <a:cs typeface="Times New Roman" pitchFamily="18" charset="0"/>
                </a:rPr>
                <a:t>o</a:t>
              </a:r>
              <a:r>
                <a:rPr lang="en-US" dirty="0" smtClean="0">
                  <a:solidFill>
                    <a:srgbClr val="002060"/>
                  </a:solidFill>
                  <a:latin typeface="Times New Roman" pitchFamily="18" charset="0"/>
                  <a:cs typeface="Times New Roman" pitchFamily="18" charset="0"/>
                </a:rPr>
                <a:t>C)]</a:t>
              </a:r>
            </a:p>
            <a:p>
              <a:r>
                <a:rPr lang="en-US" i="1" dirty="0" err="1" smtClean="0">
                  <a:latin typeface="Times New Roman" pitchFamily="18" charset="0"/>
                  <a:cs typeface="Times New Roman" pitchFamily="18" charset="0"/>
                </a:rPr>
                <a:t>V</a:t>
              </a:r>
              <a:r>
                <a:rPr lang="en-US" i="1" baseline="-25000" dirty="0" err="1" smtClean="0">
                  <a:latin typeface="Times New Roman" pitchFamily="18" charset="0"/>
                  <a:cs typeface="Times New Roman" pitchFamily="18" charset="0"/>
                </a:rPr>
                <a:t>b</a:t>
              </a:r>
              <a:r>
                <a:rPr lang="en-US" dirty="0" smtClean="0">
                  <a:latin typeface="Times New Roman" pitchFamily="18" charset="0"/>
                  <a:cs typeface="Times New Roman" pitchFamily="18" charset="0"/>
                </a:rPr>
                <a:t>:</a:t>
              </a:r>
              <a:r>
                <a:rPr lang="en-US" dirty="0" smtClean="0">
                  <a:solidFill>
                    <a:srgbClr val="C00000"/>
                  </a:solidFill>
                  <a:latin typeface="Times New Roman" pitchFamily="18" charset="0"/>
                  <a:cs typeface="Times New Roman" pitchFamily="18" charset="0"/>
                </a:rPr>
                <a:t> volume of bulb </a:t>
              </a:r>
              <a:r>
                <a:rPr lang="en-US" dirty="0" smtClean="0">
                  <a:solidFill>
                    <a:srgbClr val="002060"/>
                  </a:solidFill>
                  <a:latin typeface="Times New Roman" pitchFamily="18" charset="0"/>
                  <a:cs typeface="Times New Roman" pitchFamily="18" charset="0"/>
                </a:rPr>
                <a:t>[m</a:t>
              </a:r>
              <a:r>
                <a:rPr lang="en-US" baseline="30000" dirty="0" smtClean="0">
                  <a:solidFill>
                    <a:srgbClr val="002060"/>
                  </a:solidFill>
                  <a:latin typeface="Times New Roman" pitchFamily="18" charset="0"/>
                  <a:cs typeface="Times New Roman" pitchFamily="18" charset="0"/>
                </a:rPr>
                <a:t>3</a:t>
              </a:r>
              <a:r>
                <a:rPr lang="en-US" dirty="0" smtClean="0">
                  <a:solidFill>
                    <a:srgbClr val="002060"/>
                  </a:solidFill>
                  <a:latin typeface="Times New Roman" pitchFamily="18" charset="0"/>
                  <a:cs typeface="Times New Roman" pitchFamily="18" charset="0"/>
                </a:rPr>
                <a:t>]</a:t>
              </a:r>
              <a:endParaRPr lang="en-US" i="1" dirty="0" smtClean="0">
                <a:solidFill>
                  <a:srgbClr val="002060"/>
                </a:solidFill>
                <a:latin typeface="Times New Roman" pitchFamily="18" charset="0"/>
                <a:cs typeface="Times New Roman" pitchFamily="18" charset="0"/>
              </a:endParaRPr>
            </a:p>
            <a:p>
              <a:r>
                <a:rPr lang="en-US" i="1" dirty="0" smtClean="0">
                  <a:latin typeface="Times New Roman" pitchFamily="18" charset="0"/>
                  <a:cs typeface="Times New Roman" pitchFamily="18" charset="0"/>
                </a:rPr>
                <a:t>A</a:t>
              </a:r>
              <a:r>
                <a:rPr lang="en-US" i="1" baseline="-25000" dirty="0" smtClean="0">
                  <a:latin typeface="Times New Roman" pitchFamily="18" charset="0"/>
                  <a:cs typeface="Times New Roman" pitchFamily="18" charset="0"/>
                </a:rPr>
                <a:t>c</a:t>
              </a:r>
              <a:r>
                <a:rPr lang="en-US" dirty="0" smtClean="0">
                  <a:latin typeface="Times New Roman" pitchFamily="18" charset="0"/>
                  <a:cs typeface="Times New Roman" pitchFamily="18" charset="0"/>
                </a:rPr>
                <a:t>:</a:t>
              </a:r>
              <a:r>
                <a:rPr lang="en-US" dirty="0" smtClean="0">
                  <a:solidFill>
                    <a:srgbClr val="C00000"/>
                  </a:solidFill>
                  <a:latin typeface="Times New Roman" pitchFamily="18" charset="0"/>
                  <a:cs typeface="Times New Roman" pitchFamily="18" charset="0"/>
                </a:rPr>
                <a:t> cross-section of capillary tube </a:t>
              </a:r>
              <a:r>
                <a:rPr lang="en-US" dirty="0" smtClean="0">
                  <a:solidFill>
                    <a:srgbClr val="002060"/>
                  </a:solidFill>
                  <a:latin typeface="Times New Roman" pitchFamily="18" charset="0"/>
                  <a:cs typeface="Times New Roman" pitchFamily="18" charset="0"/>
                </a:rPr>
                <a:t>[m</a:t>
              </a:r>
              <a:r>
                <a:rPr lang="en-US" baseline="30000" dirty="0" smtClean="0">
                  <a:solidFill>
                    <a:srgbClr val="002060"/>
                  </a:solidFill>
                  <a:latin typeface="Times New Roman" pitchFamily="18" charset="0"/>
                  <a:cs typeface="Times New Roman" pitchFamily="18" charset="0"/>
                </a:rPr>
                <a:t>2</a:t>
              </a:r>
              <a:r>
                <a:rPr lang="en-US" dirty="0" smtClean="0">
                  <a:solidFill>
                    <a:srgbClr val="002060"/>
                  </a:solidFill>
                  <a:latin typeface="Times New Roman" pitchFamily="18" charset="0"/>
                  <a:cs typeface="Times New Roman" pitchFamily="18" charset="0"/>
                </a:rPr>
                <a:t>]</a:t>
              </a:r>
              <a:endParaRPr lang="en-US" i="1" dirty="0" smtClean="0">
                <a:solidFill>
                  <a:srgbClr val="C00000"/>
                </a:solidFill>
                <a:latin typeface="Times New Roman" pitchFamily="18" charset="0"/>
                <a:cs typeface="Times New Roman" pitchFamily="18" charset="0"/>
              </a:endParaRPr>
            </a:p>
          </p:txBody>
        </p:sp>
      </p:grpSp>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3467063111"/>
      </p:ext>
    </p:extLst>
  </p:cSld>
  <p:clrMapOvr>
    <a:masterClrMapping/>
  </p:clrMapOvr>
  <mc:AlternateContent xmlns:mc="http://schemas.openxmlformats.org/markup-compatibility/2006">
    <mc:Choice xmlns:p14="http://schemas.microsoft.com/office/powerpoint/2010/main" Requires="p14">
      <p:transition spd="slow" p14:dur="2000" advTm="164339"/>
    </mc:Choice>
    <mc:Fallback>
      <p:transition spd="slow" advTm="1643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3"/>
                </p:tgtEl>
              </p:cMediaNode>
            </p:audio>
          </p:childTnLst>
        </p:cTn>
      </p:par>
    </p:tnLst>
    <p:bldLst>
      <p:bldP spid="36" grpId="0" animBg="1"/>
    </p:bldLst>
  </p:timing>
  <p:extLst>
    <p:ext uri="{3A86A75C-4F4B-4683-9AE1-C65F6400EC91}">
      <p14:laserTraceLst xmlns:p14="http://schemas.microsoft.com/office/powerpoint/2010/main">
        <p14:tracePtLst>
          <p14:tracePt t="13279" x="2330450" y="3509963"/>
          <p14:tracePt t="13282" x="2322513" y="3517900"/>
          <p14:tracePt t="13428" x="2322513" y="3571875"/>
          <p14:tracePt t="13431" x="2339975" y="3643313"/>
          <p14:tracePt t="13441" x="2339975" y="3697288"/>
          <p14:tracePt t="13441" x="2339975" y="3705225"/>
          <p14:tracePt t="13451" x="2357438" y="3786188"/>
          <p14:tracePt t="13468" x="2384425" y="3902075"/>
          <p14:tracePt t="13539" x="2384425" y="3848100"/>
          <p14:tracePt t="13541" x="2374900" y="3813175"/>
          <p14:tracePt t="13543" x="2374900" y="3759200"/>
          <p14:tracePt t="13551" x="2160588" y="3482975"/>
          <p14:tracePt t="13568" x="1847850" y="3214688"/>
          <p14:tracePt t="13584" x="1608138" y="3000375"/>
          <p14:tracePt t="13602" x="1536700" y="2938463"/>
          <p14:tracePt t="13739" x="1536700" y="2919413"/>
          <p14:tracePt t="13748" x="1536700" y="2901950"/>
          <p14:tracePt t="13750" x="1536700" y="2822575"/>
          <p14:tracePt t="13750" x="1536700" y="2768600"/>
          <p14:tracePt t="13770" x="1455738" y="2214563"/>
          <p14:tracePt t="13784" x="1438275" y="1893888"/>
          <p14:tracePt t="13801" x="1482725" y="1581150"/>
          <p14:tracePt t="13817" x="1652588" y="1214438"/>
          <p14:tracePt t="13834" x="1776413" y="1062038"/>
          <p14:tracePt t="13851" x="1839913" y="919163"/>
          <p14:tracePt t="13867" x="1866900" y="839788"/>
          <p14:tracePt t="13885" x="1866900" y="785813"/>
          <p14:tracePt t="13900" x="1866900" y="714375"/>
          <p14:tracePt t="13917" x="1866900" y="679450"/>
          <p14:tracePt t="13934" x="1866900" y="642938"/>
          <p14:tracePt t="13950" x="1839913" y="581025"/>
          <p14:tracePt t="13968" x="1830388" y="536575"/>
          <p14:tracePt t="13984" x="1785938" y="455613"/>
          <p14:tracePt t="14002" x="1751013" y="401638"/>
          <p14:tracePt t="14018" x="1724025" y="339725"/>
          <p14:tracePt t="14035" x="1714500" y="241300"/>
          <p14:tracePt t="14035" x="1714500" y="223838"/>
          <p14:tracePt t="14052" x="1687513" y="107950"/>
          <p14:tracePt t="14070" x="1643063" y="26988"/>
          <p14:tracePt t="14126" x="1571625" y="88900"/>
          <p14:tracePt t="14128" x="1562100" y="107950"/>
          <p14:tracePt t="14130" x="1544638" y="115888"/>
          <p14:tracePt t="14134" x="1544638" y="142875"/>
          <p14:tracePt t="14151" x="1544638" y="250825"/>
          <p14:tracePt t="14169" x="1517650" y="322263"/>
          <p14:tracePt t="14184" x="1500188" y="393700"/>
          <p14:tracePt t="14201" x="1482725" y="419100"/>
          <p14:tracePt t="14218" x="1482725" y="438150"/>
          <p14:tracePt t="14234" x="1482725" y="446088"/>
          <p14:tracePt t="14251" x="1482725" y="465138"/>
          <p14:tracePt t="14269" x="1482725" y="509588"/>
          <p14:tracePt t="14285" x="1482725" y="544513"/>
          <p14:tracePt t="14301" x="1482725" y="625475"/>
          <p14:tracePt t="14318" x="1482725" y="696913"/>
          <p14:tracePt t="14334" x="1482725" y="803275"/>
          <p14:tracePt t="14351" x="1482725" y="911225"/>
          <p14:tracePt t="14368" x="1482725" y="1071563"/>
          <p14:tracePt t="14384" x="1482725" y="1204913"/>
          <p14:tracePt t="14401" x="1482725" y="1347788"/>
          <p14:tracePt t="14418" x="1465263" y="1465263"/>
          <p14:tracePt t="14435" x="1455738" y="1536700"/>
          <p14:tracePt t="14435" x="1455738" y="1554163"/>
          <p14:tracePt t="14452" x="1455738" y="1562100"/>
          <p14:tracePt t="14468" x="1455738" y="1598613"/>
          <p14:tracePt t="14484" x="1438275" y="1704975"/>
          <p14:tracePt t="14484" x="1438275" y="1714500"/>
          <p14:tracePt t="14501" x="1401763" y="1847850"/>
          <p14:tracePt t="14518" x="1384300" y="1982788"/>
          <p14:tracePt t="14535" x="1366838" y="2108200"/>
          <p14:tracePt t="14551" x="1366838" y="2259013"/>
          <p14:tracePt t="14568" x="1366838" y="2347913"/>
          <p14:tracePt t="14584" x="1366838" y="2411413"/>
          <p14:tracePt t="14601" x="1374775" y="2446338"/>
          <p14:tracePt t="14776" x="1374775" y="2455863"/>
          <p14:tracePt t="14780" x="1374775" y="2465388"/>
          <p14:tracePt t="14954" x="1366838" y="2465388"/>
          <p14:tracePt t="14965" x="1357313" y="2465388"/>
          <p14:tracePt t="14972" x="1322388" y="2482850"/>
          <p14:tracePt t="14983" x="1276350" y="2517775"/>
          <p14:tracePt t="15000" x="1258888" y="2544763"/>
          <p14:tracePt t="15017" x="1258888" y="2571750"/>
          <p14:tracePt t="15033" x="1258888" y="2608263"/>
          <p14:tracePt t="15049" x="1258888" y="2625725"/>
          <p14:tracePt t="15067" x="1258888" y="2633663"/>
          <p14:tracePt t="15137" x="1258888" y="2652713"/>
          <p14:tracePt t="15150" x="1268413" y="2652713"/>
          <p14:tracePt t="15160" x="1276350" y="2652713"/>
          <p14:tracePt t="15172" x="1295400" y="2652713"/>
          <p14:tracePt t="15184" x="1303338" y="2652713"/>
          <p14:tracePt t="15185" x="1330325" y="2652713"/>
          <p14:tracePt t="15200" x="1339850" y="2652713"/>
          <p14:tracePt t="15218" x="1357313" y="2652713"/>
          <p14:tracePt t="15234" x="1374775" y="2652713"/>
          <p14:tracePt t="15250" x="1393825" y="2652713"/>
          <p14:tracePt t="15268" x="1411288" y="2652713"/>
          <p14:tracePt t="15323" x="1419225" y="2652713"/>
          <p14:tracePt t="15367" x="1438275" y="2652713"/>
          <p14:tracePt t="15369" x="1438275" y="2643188"/>
          <p14:tracePt t="15369" x="1438275" y="2633663"/>
          <p14:tracePt t="15391" x="1446213" y="2616200"/>
          <p14:tracePt t="15394" x="1455738" y="2608263"/>
          <p14:tracePt t="15402" x="1465263" y="2571750"/>
          <p14:tracePt t="15418" x="1500188" y="2536825"/>
          <p14:tracePt t="15418" x="1509713" y="2536825"/>
          <p14:tracePt t="15434" x="1517650" y="2500313"/>
          <p14:tracePt t="15450" x="1554163" y="2465388"/>
          <p14:tracePt t="15486" x="1562100" y="2455863"/>
          <p14:tracePt t="15487" x="1571625" y="2428875"/>
          <p14:tracePt t="15500" x="1571625" y="2401888"/>
          <p14:tracePt t="15517" x="1571625" y="2374900"/>
          <p14:tracePt t="15533" x="1571625" y="2339975"/>
          <p14:tracePt t="15550" x="1589088" y="2303463"/>
          <p14:tracePt t="15566" x="1589088" y="2276475"/>
          <p14:tracePt t="15583" x="1589088" y="2259013"/>
          <p14:tracePt t="15600" x="1589088" y="2241550"/>
          <p14:tracePt t="15719" x="1571625" y="2232025"/>
          <p14:tracePt t="15721" x="1562100" y="2232025"/>
          <p14:tracePt t="15724" x="1517650" y="2214563"/>
          <p14:tracePt t="15734" x="1455738" y="2214563"/>
          <p14:tracePt t="15752" x="1401763" y="2214563"/>
          <p14:tracePt t="15768" x="1357313" y="2214563"/>
          <p14:tracePt t="15784" x="1322388" y="2224088"/>
          <p14:tracePt t="15800" x="1223963" y="2241550"/>
          <p14:tracePt t="15817" x="1196975" y="2251075"/>
          <p14:tracePt t="15817" x="1187450" y="2251075"/>
          <p14:tracePt t="15863" x="1169988" y="2268538"/>
          <p14:tracePt t="15874" x="1152525" y="2268538"/>
          <p14:tracePt t="15934" x="1152525" y="2276475"/>
          <p14:tracePt t="15937" x="1152525" y="2286000"/>
          <p14:tracePt t="16011" x="1152525" y="2295525"/>
          <p14:tracePt t="16107" x="1160463" y="2312988"/>
          <p14:tracePt t="16119" x="1169988" y="2330450"/>
          <p14:tracePt t="16124" x="1179513" y="2347913"/>
          <p14:tracePt t="16125" x="1187450" y="2366963"/>
          <p14:tracePt t="16135" x="1223963" y="2419350"/>
          <p14:tracePt t="16151" x="1223963" y="2428875"/>
          <p14:tracePt t="16187" x="1241425" y="2446338"/>
          <p14:tracePt t="16189" x="1258888" y="2446338"/>
          <p14:tracePt t="16201" x="1276350" y="2465388"/>
          <p14:tracePt t="16217" x="1303338" y="2490788"/>
          <p14:tracePt t="16235" x="1303338" y="2527300"/>
          <p14:tracePt t="16250" x="1322388" y="2562225"/>
          <p14:tracePt t="16268" x="1339850" y="2571750"/>
          <p14:tracePt t="16285" x="1357313" y="2589213"/>
          <p14:tracePt t="16300" x="1393825" y="2608263"/>
          <p14:tracePt t="16318" x="1393825" y="2625725"/>
          <p14:tracePt t="16334" x="1401763" y="2625725"/>
          <p14:tracePt t="16420" x="1401763" y="2616200"/>
          <p14:tracePt t="16442" x="1401763" y="2598738"/>
          <p14:tracePt t="16466" x="1401763" y="2589213"/>
          <p14:tracePt t="16491" x="1401763" y="2571750"/>
          <p14:tracePt t="16501" x="1401763" y="2554288"/>
          <p14:tracePt t="16557" x="1401763" y="2544763"/>
          <p14:tracePt t="16560" x="1401763" y="2536825"/>
          <p14:tracePt t="17209" x="1419225" y="2536825"/>
          <p14:tracePt t="17213" x="1419225" y="2544763"/>
          <p14:tracePt t="17243" x="1419225" y="2589213"/>
          <p14:tracePt t="17294" x="1384300" y="2633663"/>
          <p14:tracePt t="17390" x="1374775" y="2633663"/>
          <p14:tracePt t="17392" x="1366838" y="2633663"/>
          <p14:tracePt t="17465" x="1357313" y="2633663"/>
          <p14:tracePt t="17468" x="1347788" y="2633663"/>
          <p14:tracePt t="17486" x="1330325" y="2633663"/>
          <p14:tracePt t="17502" x="1322388" y="2598738"/>
          <p14:tracePt t="17504" x="1285875" y="2562225"/>
          <p14:tracePt t="17519" x="1285875" y="2517775"/>
          <p14:tracePt t="17536" x="1285875" y="2500313"/>
          <p14:tracePt t="17614" x="1285875" y="2490788"/>
          <p14:tracePt t="17615" x="1285875" y="2473325"/>
          <p14:tracePt t="17618" x="1285875" y="2438400"/>
          <p14:tracePt t="17635" x="1295400" y="2419350"/>
          <p14:tracePt t="17653" x="1295400" y="2401888"/>
          <p14:tracePt t="17849" x="1303338" y="2401888"/>
          <p14:tracePt t="17850" x="1312863" y="2401888"/>
          <p14:tracePt t="17859" x="1322388" y="2401888"/>
          <p14:tracePt t="17909" x="1339850" y="2401888"/>
          <p14:tracePt t="17918" x="1357313" y="2401888"/>
          <p14:tracePt t="17930" x="1374775" y="2401888"/>
          <p14:tracePt t="17938" x="1374775" y="2411413"/>
          <p14:tracePt t="17939" x="1401763" y="2419350"/>
          <p14:tracePt t="17953" x="1428750" y="2465388"/>
          <p14:tracePt t="17970" x="1473200" y="2465388"/>
          <p14:tracePt t="17986" x="1490663" y="2473325"/>
          <p14:tracePt t="18003" x="1509713" y="2473325"/>
          <p14:tracePt t="18041" x="1517650" y="2473325"/>
          <p14:tracePt t="18129" x="1536700" y="2473325"/>
          <p14:tracePt t="18137" x="1536700" y="2490788"/>
          <p14:tracePt t="18143" x="1554163" y="2490788"/>
          <p14:tracePt t="18153" x="1571625" y="2509838"/>
          <p14:tracePt t="18170" x="1571625" y="2554288"/>
          <p14:tracePt t="18208" x="1571625" y="2571750"/>
          <p14:tracePt t="18233" x="1571625" y="2589213"/>
          <p14:tracePt t="18277" x="1571625" y="2608263"/>
          <p14:tracePt t="18300" x="1571625" y="2616200"/>
          <p14:tracePt t="18302" x="1571625" y="2625725"/>
          <p14:tracePt t="18325" x="1571625" y="2633663"/>
          <p14:tracePt t="18350" x="1562100" y="2633663"/>
          <p14:tracePt t="18373" x="1554163" y="2652713"/>
          <p14:tracePt t="18375" x="1544638" y="2652713"/>
          <p14:tracePt t="18397" x="1536700" y="2652713"/>
          <p14:tracePt t="18398" x="1527175" y="2652713"/>
          <p14:tracePt t="18416" x="1517650" y="2652713"/>
          <p14:tracePt t="18512" x="1500188" y="2643188"/>
          <p14:tracePt t="18721" x="1482725" y="2625725"/>
          <p14:tracePt t="18792" x="1482725" y="2608263"/>
          <p14:tracePt t="18794" x="1482725" y="2598738"/>
          <p14:tracePt t="18852" x="1482725" y="2581275"/>
          <p14:tracePt t="19192" x="1482725" y="2562225"/>
          <p14:tracePt t="19215" x="1482725" y="2544763"/>
          <p14:tracePt t="19228" x="1482725" y="2536825"/>
          <p14:tracePt t="19230" x="1482725" y="2527300"/>
          <p14:tracePt t="19237" x="1482725" y="2517775"/>
          <p14:tracePt t="19253" x="1482725" y="2500313"/>
          <p14:tracePt t="19982" x="1482725" y="2517775"/>
          <p14:tracePt t="19994" x="1482725" y="2562225"/>
          <p14:tracePt t="20010" x="1482725" y="2598738"/>
          <p14:tracePt t="20020" x="1482725" y="2625725"/>
          <p14:tracePt t="20021" x="1482725" y="2643188"/>
          <p14:tracePt t="20141" x="1482725" y="2660650"/>
          <p14:tracePt t="20144" x="1482725" y="2670175"/>
          <p14:tracePt t="20153" x="1482725" y="2679700"/>
          <p14:tracePt t="21205" x="1482725" y="2633663"/>
          <p14:tracePt t="21218" x="1446213" y="2616200"/>
          <p14:tracePt t="21219" x="1419225" y="2608263"/>
          <p14:tracePt t="21238" x="1419225" y="2571750"/>
          <p14:tracePt t="21240" x="1419225" y="2500313"/>
          <p14:tracePt t="21254" x="1419225" y="2446338"/>
          <p14:tracePt t="21271" x="1401763" y="2428875"/>
          <p14:tracePt t="21288" x="1384300" y="2384425"/>
          <p14:tracePt t="21305" x="1366838" y="2312988"/>
          <p14:tracePt t="21321" x="1366838" y="2241550"/>
          <p14:tracePt t="21338" x="1347788" y="2170113"/>
          <p14:tracePt t="21354" x="1347788" y="2152650"/>
          <p14:tracePt t="21370" x="1347788" y="2133600"/>
          <p14:tracePt t="21388" x="1347788" y="2125663"/>
          <p14:tracePt t="21428" x="1347788" y="2108200"/>
          <p14:tracePt t="21441" x="1347788" y="2098675"/>
          <p14:tracePt t="21442" x="1347788" y="2089150"/>
          <p14:tracePt t="21460" x="1347788" y="2071688"/>
          <p14:tracePt t="21470" x="1347788" y="2062163"/>
          <p14:tracePt t="21470" x="1347788" y="2044700"/>
          <p14:tracePt t="21489" x="1347788" y="2027238"/>
          <p14:tracePt t="21524" x="1347788" y="2009775"/>
          <p14:tracePt t="21552" x="1347788" y="1990725"/>
          <p14:tracePt t="21587" x="1347788" y="1982788"/>
          <p14:tracePt t="21599" x="1347788" y="1965325"/>
          <p14:tracePt t="21604" x="1347788" y="1946275"/>
          <p14:tracePt t="21610" x="1357313" y="1919288"/>
          <p14:tracePt t="21624" x="1357313" y="1866900"/>
          <p14:tracePt t="21638" x="1374775" y="1847850"/>
          <p14:tracePt t="21654" x="1384300" y="1785938"/>
          <p14:tracePt t="21672" x="1401763" y="1741488"/>
          <p14:tracePt t="21688" x="1401763" y="1724025"/>
          <p14:tracePt t="21727" x="1401763" y="1714500"/>
          <p14:tracePt t="21738" x="1401763" y="1704975"/>
          <p14:tracePt t="21809" x="1401763" y="1687513"/>
          <p14:tracePt t="21816" x="1401763" y="1679575"/>
          <p14:tracePt t="21826" x="1401763" y="1652588"/>
          <p14:tracePt t="21828" x="1401763" y="1625600"/>
          <p14:tracePt t="21838" x="1401763" y="1598613"/>
          <p14:tracePt t="21855" x="1401763" y="1562100"/>
          <p14:tracePt t="21871" x="1401763" y="1536700"/>
          <p14:tracePt t="21889" x="1401763" y="1517650"/>
          <p14:tracePt t="21904" x="1401763" y="1500188"/>
          <p14:tracePt t="21921" x="1401763" y="1455738"/>
          <p14:tracePt t="21939" x="1401763" y="1419225"/>
          <p14:tracePt t="21972" x="1401763" y="1401763"/>
          <p14:tracePt t="21974" x="1401763" y="1393825"/>
          <p14:tracePt t="21988" x="1401763" y="1322388"/>
          <p14:tracePt t="22005" x="1401763" y="1295400"/>
          <p14:tracePt t="22021" x="1401763" y="1231900"/>
          <p14:tracePt t="22039" x="1401763" y="1214438"/>
          <p14:tracePt t="22054" x="1401763" y="1169988"/>
          <p14:tracePt t="22070" x="1401763" y="1133475"/>
          <p14:tracePt t="22088" x="1401763" y="1108075"/>
          <p14:tracePt t="22104" x="1401763" y="1089025"/>
          <p14:tracePt t="22122" x="1401763" y="1071563"/>
          <p14:tracePt t="22138" x="1401763" y="1044575"/>
          <p14:tracePt t="22172" x="1401763" y="1027113"/>
          <p14:tracePt t="22173" x="1401763" y="990600"/>
          <p14:tracePt t="22188" x="1401763" y="955675"/>
          <p14:tracePt t="22205" x="1401763" y="928688"/>
          <p14:tracePt t="22239" x="1401763" y="911225"/>
          <p14:tracePt t="22484" x="1401763" y="901700"/>
          <p14:tracePt t="22623" x="1401763" y="884238"/>
          <p14:tracePt t="22631" x="1401763" y="874713"/>
          <p14:tracePt t="22633" x="1401763" y="866775"/>
          <p14:tracePt t="22639" x="1401763" y="839788"/>
          <p14:tracePt t="22654" x="1401763" y="795338"/>
          <p14:tracePt t="22671" x="1401763" y="768350"/>
          <p14:tracePt t="22974" x="1401763" y="803275"/>
          <p14:tracePt t="22975" x="1401763" y="812800"/>
          <p14:tracePt t="22978" x="1401763" y="830263"/>
          <p14:tracePt t="22988" x="1419225" y="847725"/>
          <p14:tracePt t="22988" x="1419225" y="857250"/>
          <p14:tracePt t="23022" x="1419225" y="911225"/>
          <p14:tracePt t="23024" x="1419225" y="973138"/>
          <p14:tracePt t="23038" x="1419225" y="1017588"/>
          <p14:tracePt t="23055" x="1419225" y="1071563"/>
          <p14:tracePt t="23072" x="1419225" y="1116013"/>
          <p14:tracePt t="23088" x="1419225" y="1179513"/>
          <p14:tracePt t="23105" x="1419225" y="1258888"/>
          <p14:tracePt t="23122" x="1419225" y="1330325"/>
          <p14:tracePt t="23139" x="1419225" y="1374775"/>
          <p14:tracePt t="23155" x="1401763" y="1455738"/>
          <p14:tracePt t="23172" x="1401763" y="1490663"/>
          <p14:tracePt t="23189" x="1401763" y="1536700"/>
          <p14:tracePt t="23205" x="1401763" y="1581150"/>
          <p14:tracePt t="23222" x="1401763" y="1643063"/>
          <p14:tracePt t="23238" x="1401763" y="1660525"/>
          <p14:tracePt t="23255" x="1401763" y="1679575"/>
          <p14:tracePt t="23255" x="1401763" y="1687513"/>
          <p14:tracePt t="23274" x="1401763" y="1704975"/>
          <p14:tracePt t="23291" x="1401763" y="1741488"/>
          <p14:tracePt t="23305" x="1401763" y="1776413"/>
          <p14:tracePt t="23321" x="1401763" y="1830388"/>
          <p14:tracePt t="23339" x="1401763" y="1847850"/>
          <p14:tracePt t="23355" x="1401763" y="1893888"/>
          <p14:tracePt t="23373" x="1401763" y="1946275"/>
          <p14:tracePt t="23388" x="1401763" y="1990725"/>
          <p14:tracePt t="23405" x="1401763" y="2027238"/>
          <p14:tracePt t="23422" x="1401763" y="2062163"/>
          <p14:tracePt t="23439" x="1401763" y="2098675"/>
          <p14:tracePt t="23455" x="1401763" y="2133600"/>
          <p14:tracePt t="23472" x="1401763" y="2170113"/>
          <p14:tracePt t="23510" x="1401763" y="2179638"/>
          <p14:tracePt t="23530" x="1401763" y="2197100"/>
          <p14:tracePt t="23566" x="1401763" y="2214563"/>
          <p14:tracePt t="23625" x="1401763" y="2232025"/>
          <p14:tracePt t="23634" x="1401763" y="2251075"/>
          <p14:tracePt t="23637" x="1401763" y="2286000"/>
          <p14:tracePt t="23644" x="1401763" y="2303463"/>
          <p14:tracePt t="23655" x="1401763" y="2312988"/>
          <p14:tracePt t="23672" x="1401763" y="2330450"/>
          <p14:tracePt t="25472" x="1401763" y="2322513"/>
          <p14:tracePt t="25521" x="1401763" y="2312988"/>
          <p14:tracePt t="25627" x="1401763" y="2295525"/>
          <p14:tracePt t="25639" x="1401763" y="2286000"/>
          <p14:tracePt t="25641" x="1401763" y="2232025"/>
          <p14:tracePt t="25751" x="1401763" y="2214563"/>
          <p14:tracePt t="25759" x="1401763" y="2197100"/>
          <p14:tracePt t="25762" x="1401763" y="2179638"/>
          <p14:tracePt t="25811" x="1401763" y="2170113"/>
          <p14:tracePt t="25819" x="1401763" y="2152650"/>
          <p14:tracePt t="25829" x="1401763" y="2133600"/>
          <p14:tracePt t="25830" x="1401763" y="2098675"/>
          <p14:tracePt t="25844" x="1401763" y="2089150"/>
          <p14:tracePt t="25879" x="1401763" y="2071688"/>
          <p14:tracePt t="25933" x="1401763" y="2062163"/>
          <p14:tracePt t="25937" x="1401763" y="2054225"/>
          <p14:tracePt t="25962" x="1401763" y="2036763"/>
          <p14:tracePt t="25974" x="1401763" y="2027238"/>
          <p14:tracePt t="25986" x="1401763" y="2009775"/>
          <p14:tracePt t="25998" x="1401763" y="1990725"/>
          <p14:tracePt t="26010" x="1401763" y="1982788"/>
          <p14:tracePt t="26011" x="1401763" y="1946275"/>
          <p14:tracePt t="26024" x="1401763" y="1911350"/>
          <p14:tracePt t="26039" x="1401763" y="1884363"/>
          <p14:tracePt t="26056" x="1401763" y="1812925"/>
          <p14:tracePt t="26073" x="1401763" y="1758950"/>
          <p14:tracePt t="26090" x="1401763" y="1724025"/>
          <p14:tracePt t="26107" x="1401763" y="1679575"/>
          <p14:tracePt t="26123" x="1401763" y="1643063"/>
          <p14:tracePt t="26162" x="1401763" y="1633538"/>
          <p14:tracePt t="26172" x="1401763" y="1625600"/>
          <p14:tracePt t="26209" x="1401763" y="1616075"/>
          <p14:tracePt t="26214" x="1401763" y="1598613"/>
          <p14:tracePt t="26222" x="1401763" y="1581150"/>
          <p14:tracePt t="26223" x="1401763" y="1536700"/>
          <p14:tracePt t="26240" x="1401763" y="1473200"/>
          <p14:tracePt t="26256" x="1401763" y="1438275"/>
          <p14:tracePt t="26273" x="1401763" y="1393825"/>
          <p14:tracePt t="26289" x="1401763" y="1312863"/>
          <p14:tracePt t="26306" x="1401763" y="1295400"/>
          <p14:tracePt t="26323" x="1401763" y="1258888"/>
          <p14:tracePt t="26340" x="1401763" y="1250950"/>
          <p14:tracePt t="26356" x="1401763" y="1214438"/>
          <p14:tracePt t="26510" x="1401763" y="1204913"/>
          <p14:tracePt t="26512" x="1401763" y="1196975"/>
          <p14:tracePt t="27165" x="1401763" y="1204913"/>
          <p14:tracePt t="27184" x="1401763" y="1214438"/>
          <p14:tracePt t="27189" x="1401763" y="1231900"/>
          <p14:tracePt t="27190" x="1401763" y="1241425"/>
          <p14:tracePt t="27207" x="1401763" y="1258888"/>
          <p14:tracePt t="27249" x="1401763" y="1276350"/>
          <p14:tracePt t="27265" x="1401763" y="1285875"/>
          <p14:tracePt t="27266" x="1401763" y="1322388"/>
          <p14:tracePt t="27273" x="1401763" y="1339850"/>
          <p14:tracePt t="27290" x="1401763" y="1357313"/>
          <p14:tracePt t="27308" x="1401763" y="1374775"/>
          <p14:tracePt t="27323" x="1401763" y="1384300"/>
          <p14:tracePt t="27369" x="1401763" y="1401763"/>
          <p14:tracePt t="27432" x="1401763" y="1411288"/>
          <p14:tracePt t="27434" x="1401763" y="1419225"/>
          <p14:tracePt t="27441" x="1384300" y="1438275"/>
          <p14:tracePt t="27447" x="1357313" y="1473200"/>
          <p14:tracePt t="27457" x="1339850" y="1517650"/>
          <p14:tracePt t="27474" x="1339850" y="1554163"/>
          <p14:tracePt t="27490" x="1330325" y="1616075"/>
          <p14:tracePt t="27508" x="1330325" y="1660525"/>
          <p14:tracePt t="27524" x="1330325" y="1679575"/>
          <p14:tracePt t="27540" x="1312863" y="1714500"/>
          <p14:tracePt t="27558" x="1312863" y="1751013"/>
          <p14:tracePt t="27574" x="1295400" y="1857375"/>
          <p14:tracePt t="27592" x="1285875" y="1965325"/>
          <p14:tracePt t="27607" x="1285875" y="2044700"/>
          <p14:tracePt t="27624" x="1285875" y="2098675"/>
          <p14:tracePt t="27660" x="1285875" y="2116138"/>
          <p14:tracePt t="27663" x="1285875" y="2170113"/>
          <p14:tracePt t="27674" x="1285875" y="2187575"/>
          <p14:tracePt t="27691" x="1285875" y="2197100"/>
          <p14:tracePt t="27812" x="1285875" y="2214563"/>
          <p14:tracePt t="27826" x="1295400" y="2214563"/>
          <p14:tracePt t="28000" x="1285875" y="2214563"/>
          <p14:tracePt t="28004" x="1268413" y="2214563"/>
          <p14:tracePt t="28005" x="1258888" y="2214563"/>
          <p14:tracePt t="28005" x="1250950" y="2205038"/>
          <p14:tracePt t="28014" x="1241425" y="2187575"/>
          <p14:tracePt t="28026" x="1223963" y="2187575"/>
          <p14:tracePt t="28202" x="1204913" y="2187575"/>
          <p14:tracePt t="28239" x="1187450" y="2187575"/>
          <p14:tracePt t="28247" x="1169988" y="2187575"/>
          <p14:tracePt t="28355" x="1133475" y="2187575"/>
          <p14:tracePt t="28357" x="1116013" y="2187575"/>
          <p14:tracePt t="28383" x="1098550" y="2187575"/>
          <p14:tracePt t="28663" x="1098550" y="2197100"/>
          <p14:tracePt t="28665" x="1108075" y="2197100"/>
          <p14:tracePt t="28675" x="1116013" y="2197100"/>
          <p14:tracePt t="28691" x="1143000" y="2197100"/>
          <p14:tracePt t="28692" x="1169988" y="2197100"/>
          <p14:tracePt t="28708" x="1196975" y="2197100"/>
          <p14:tracePt t="28725" x="1231900" y="2197100"/>
          <p14:tracePt t="28741" x="1258888" y="2197100"/>
          <p14:tracePt t="28791" x="1285875" y="2197100"/>
          <p14:tracePt t="28793" x="1295400" y="2197100"/>
          <p14:tracePt t="28847" x="1303338" y="2197100"/>
          <p14:tracePt t="28849" x="1322388" y="2197100"/>
          <p14:tracePt t="28850" x="1339850" y="2197100"/>
          <p14:tracePt t="28857" x="1366838" y="2197100"/>
          <p14:tracePt t="28875" x="1374775" y="2197100"/>
          <p14:tracePt t="28891" x="1401763" y="2197100"/>
          <p14:tracePt t="28908" x="1419225" y="2197100"/>
          <p14:tracePt t="28924" x="1428750" y="2197100"/>
          <p14:tracePt t="28941" x="1465263" y="2197100"/>
          <p14:tracePt t="28957" x="1482725" y="2197100"/>
          <p14:tracePt t="28974" x="1490663" y="2197100"/>
          <p14:tracePt t="28991" x="1509713" y="2197100"/>
          <p14:tracePt t="29008" x="1527175" y="2197100"/>
          <p14:tracePt t="29025" x="1571625" y="2197100"/>
          <p14:tracePt t="29041" x="1589088" y="2197100"/>
          <p14:tracePt t="29058" x="1598613" y="2197100"/>
          <p14:tracePt t="29074" x="1625600" y="2197100"/>
          <p14:tracePt t="29092" x="1633538" y="2197100"/>
          <p14:tracePt t="29108" x="1652588" y="2197100"/>
          <p14:tracePt t="29124" x="1670050" y="2197100"/>
          <p14:tracePt t="29124" x="1679575" y="2197100"/>
          <p14:tracePt t="29142" x="1704975" y="2197100"/>
          <p14:tracePt t="29269" x="1714500" y="2197100"/>
          <p14:tracePt t="29294" x="1724025" y="2197100"/>
          <p14:tracePt t="29297" x="1731963" y="2197100"/>
          <p14:tracePt t="29342" x="1741488" y="2197100"/>
          <p14:tracePt t="29348" x="1751013" y="2197100"/>
          <p14:tracePt t="29751" x="1741488" y="2197100"/>
          <p14:tracePt t="29756" x="1687513" y="2197100"/>
          <p14:tracePt t="29763" x="1633538" y="2197100"/>
          <p14:tracePt t="29775" x="1598613" y="2197100"/>
          <p14:tracePt t="29792" x="1544638" y="2197100"/>
          <p14:tracePt t="29808" x="1517650" y="2197100"/>
          <p14:tracePt t="29825" x="1473200" y="2214563"/>
          <p14:tracePt t="29841" x="1438275" y="2214563"/>
          <p14:tracePt t="29941" x="1428750" y="2214563"/>
          <p14:tracePt t="29941" x="1419225" y="2214563"/>
          <p14:tracePt t="29957" x="1384300" y="2214563"/>
          <p14:tracePt t="29958" x="1330325" y="2214563"/>
          <p14:tracePt t="29975" x="1285875" y="2214563"/>
          <p14:tracePt t="29992" x="1223963" y="2214563"/>
          <p14:tracePt t="30009" x="1179513" y="2214563"/>
          <p14:tracePt t="30432" x="1169988" y="2214563"/>
          <p14:tracePt t="30435" x="1160463" y="2214563"/>
          <p14:tracePt t="30510" x="1160463" y="2205038"/>
          <p14:tracePt t="30517" x="1160463" y="2197100"/>
          <p14:tracePt t="30572" x="1160463" y="2179638"/>
          <p14:tracePt t="30635" x="1160463" y="2170113"/>
          <p14:tracePt t="30640" x="1160463" y="2160588"/>
          <p14:tracePt t="30641" x="1169988" y="2143125"/>
          <p14:tracePt t="30658" x="1169988" y="2116138"/>
          <p14:tracePt t="30674" x="1169988" y="2054225"/>
          <p14:tracePt t="30692" x="1169988" y="2017713"/>
          <p14:tracePt t="30708" x="1169988" y="2000250"/>
          <p14:tracePt t="30725" x="1169988" y="1955800"/>
          <p14:tracePt t="30742" x="1169988" y="1911350"/>
          <p14:tracePt t="30759" x="1169988" y="1874838"/>
          <p14:tracePt t="30759" x="1169988" y="1866900"/>
          <p14:tracePt t="30776" x="1169988" y="1812925"/>
          <p14:tracePt t="30792" x="1169988" y="1751013"/>
          <p14:tracePt t="30808" x="1169988" y="1679575"/>
          <p14:tracePt t="30825" x="1169988" y="1660525"/>
          <p14:tracePt t="30842" x="1169988" y="1643063"/>
          <p14:tracePt t="30858" x="1169988" y="1598613"/>
          <p14:tracePt t="30877" x="1169988" y="1589088"/>
          <p14:tracePt t="30892" x="1169988" y="1571625"/>
          <p14:tracePt t="31000" x="1169988" y="1562100"/>
          <p14:tracePt t="31012" x="1169988" y="1544638"/>
          <p14:tracePt t="31016" x="1169988" y="1527175"/>
          <p14:tracePt t="31019" x="1169988" y="1509713"/>
          <p14:tracePt t="31028" x="1169988" y="1465263"/>
          <p14:tracePt t="31028" x="1169988" y="1455738"/>
          <p14:tracePt t="31045" x="1169988" y="1419225"/>
          <p14:tracePt t="31059" x="1169988" y="1401763"/>
          <p14:tracePt t="31075" x="1169988" y="1384300"/>
          <p14:tracePt t="31092" x="1169988" y="1366838"/>
          <p14:tracePt t="31109" x="1169988" y="1357313"/>
          <p14:tracePt t="31125" x="1169988" y="1322388"/>
          <p14:tracePt t="31141" x="1169988" y="1303338"/>
          <p14:tracePt t="31159" x="1169988" y="1285875"/>
          <p14:tracePt t="31195" x="1169988" y="1276350"/>
          <p14:tracePt t="31219" x="1169988" y="1258888"/>
          <p14:tracePt t="31223" x="1169988" y="1231900"/>
          <p14:tracePt t="31232" x="1169988" y="1223963"/>
          <p14:tracePt t="31241" x="1169988" y="1214438"/>
          <p14:tracePt t="33540" x="1169988" y="1276350"/>
          <p14:tracePt t="33552" x="1169988" y="1295400"/>
          <p14:tracePt t="33590" x="1169988" y="1303338"/>
          <p14:tracePt t="33599" x="1169988" y="1312863"/>
          <p14:tracePt t="33632" x="1169988" y="1330325"/>
          <p14:tracePt t="33645" x="1169988" y="1339850"/>
          <p14:tracePt t="33685" x="1169988" y="1357313"/>
          <p14:tracePt t="33704" x="1169988" y="1366838"/>
          <p14:tracePt t="33706" x="1169988" y="1374775"/>
          <p14:tracePt t="33712" x="1169988" y="1393825"/>
          <p14:tracePt t="33726" x="1169988" y="1438275"/>
          <p14:tracePt t="33742" x="1169988" y="1482725"/>
          <p14:tracePt t="33760" x="1169988" y="1509713"/>
          <p14:tracePt t="33805" x="1169988" y="1517650"/>
          <p14:tracePt t="33816" x="1169988" y="1536700"/>
          <p14:tracePt t="33828" x="1169988" y="1544638"/>
          <p14:tracePt t="33830" x="1169988" y="1581150"/>
          <p14:tracePt t="33830" x="1169988" y="1598613"/>
          <p14:tracePt t="33844" x="1169988" y="1616075"/>
          <p14:tracePt t="33859" x="1169988" y="1652588"/>
          <p14:tracePt t="33877" x="1169988" y="1679575"/>
          <p14:tracePt t="33894" x="1169988" y="1731963"/>
          <p14:tracePt t="33910" x="1169988" y="1785938"/>
          <p14:tracePt t="33927" x="1169988" y="1822450"/>
          <p14:tracePt t="33944" x="1169988" y="1847850"/>
          <p14:tracePt t="33960" x="1187450" y="1847850"/>
          <p14:tracePt t="33976" x="1187450" y="1884363"/>
          <p14:tracePt t="33993" x="1187450" y="1938338"/>
          <p14:tracePt t="34011" x="1187450" y="1990725"/>
          <p14:tracePt t="34027" x="1187450" y="2017713"/>
          <p14:tracePt t="34045" x="1187450" y="2062163"/>
          <p14:tracePt t="34060" x="1187450" y="2125663"/>
          <p14:tracePt t="34077" x="1187450" y="2160588"/>
          <p14:tracePt t="34093" x="1204913" y="2214563"/>
          <p14:tracePt t="34109" x="1204913" y="2268538"/>
          <p14:tracePt t="34127" x="1204913" y="2303463"/>
          <p14:tracePt t="34144" x="1204913" y="2322513"/>
          <p14:tracePt t="34505" x="1204913" y="2312988"/>
          <p14:tracePt t="34515" x="1204913" y="2295525"/>
          <p14:tracePt t="34518" x="1204913" y="2286000"/>
          <p14:tracePt t="34526" x="1204913" y="2268538"/>
          <p14:tracePt t="34544" x="1204913" y="2232025"/>
          <p14:tracePt t="34560" x="1204913" y="2205038"/>
          <p14:tracePt t="34577" x="1204913" y="2152650"/>
          <p14:tracePt t="34594" x="1204913" y="2116138"/>
          <p14:tracePt t="34611" x="1214438" y="2081213"/>
          <p14:tracePt t="34627" x="1214438" y="2044700"/>
          <p14:tracePt t="34643" x="1214438" y="2027238"/>
          <p14:tracePt t="34660" x="1214438" y="1990725"/>
          <p14:tracePt t="34677" x="1214438" y="1982788"/>
          <p14:tracePt t="34694" x="1214438" y="1965325"/>
          <p14:tracePt t="34694" x="1231900" y="1955800"/>
          <p14:tracePt t="34711" x="1231900" y="1911350"/>
          <p14:tracePt t="34727" x="1231900" y="1884363"/>
          <p14:tracePt t="34743" x="1250950" y="1857375"/>
          <p14:tracePt t="34760" x="1250950" y="1847850"/>
          <p14:tracePt t="34777" x="1250950" y="1830388"/>
          <p14:tracePt t="34793" x="1250950" y="1822450"/>
          <p14:tracePt t="34810" x="1250950" y="1812925"/>
          <p14:tracePt t="34827" x="1250950" y="1803400"/>
          <p14:tracePt t="34843" x="1250950" y="1751013"/>
          <p14:tracePt t="34860" x="1250950" y="1714500"/>
          <p14:tracePt t="34896" x="1250950" y="1697038"/>
          <p14:tracePt t="34910" x="1250950" y="1687513"/>
          <p14:tracePt t="34911" x="1250950" y="1679575"/>
          <p14:tracePt t="34950" x="1250950" y="1670050"/>
          <p14:tracePt t="34952" x="1250950" y="1652588"/>
          <p14:tracePt t="34962" x="1250950" y="1598613"/>
          <p14:tracePt t="34962" x="1250950" y="1589088"/>
          <p14:tracePt t="34978" x="1250950" y="1562100"/>
          <p14:tracePt t="34993" x="1250950" y="1527175"/>
          <p14:tracePt t="35010" x="1250950" y="1500188"/>
          <p14:tracePt t="35028" x="1250950" y="1465263"/>
          <p14:tracePt t="35044" x="1250950" y="1438275"/>
          <p14:tracePt t="35061" x="1250950" y="1419225"/>
          <p14:tracePt t="35076" x="1250950" y="1401763"/>
          <p14:tracePt t="35254" x="1250950" y="1393825"/>
          <p14:tracePt t="35256" x="1250950" y="1384300"/>
          <p14:tracePt t="35462" x="1250950" y="1374775"/>
          <p14:tracePt t="35466" x="1241425" y="1330325"/>
          <p14:tracePt t="35469" x="1241425" y="1312863"/>
          <p14:tracePt t="35478" x="1241425" y="1276350"/>
          <p14:tracePt t="35494" x="1241425" y="1196975"/>
          <p14:tracePt t="35511" x="1241425" y="1169988"/>
          <p14:tracePt t="35971" x="1241425" y="1179513"/>
          <p14:tracePt t="35998" x="1241425" y="1231900"/>
          <p14:tracePt t="35999" x="1241425" y="1241425"/>
          <p14:tracePt t="36137" x="1241425" y="1258888"/>
          <p14:tracePt t="36145" x="1241425" y="1285875"/>
          <p14:tracePt t="36145" x="1241425" y="1295400"/>
          <p14:tracePt t="36160" x="1241425" y="1339850"/>
          <p14:tracePt t="36178" x="1241425" y="1357313"/>
          <p14:tracePt t="36179" x="1241425" y="1384300"/>
          <p14:tracePt t="36224" x="1241425" y="1401763"/>
          <p14:tracePt t="36249" x="1241425" y="1419225"/>
          <p14:tracePt t="36257" x="1241425" y="1438275"/>
          <p14:tracePt t="36259" x="1241425" y="1509713"/>
          <p14:tracePt t="36267" x="1241425" y="1544638"/>
          <p14:tracePt t="36280" x="1241425" y="1589088"/>
          <p14:tracePt t="36294" x="1241425" y="1697038"/>
          <p14:tracePt t="36311" x="1241425" y="1768475"/>
          <p14:tracePt t="36328" x="1241425" y="1812925"/>
          <p14:tracePt t="36344" x="1241425" y="1847850"/>
          <p14:tracePt t="36361" x="1241425" y="1874838"/>
          <p14:tracePt t="36378" x="1268413" y="1893888"/>
          <p14:tracePt t="36394" x="1268413" y="1911350"/>
          <p14:tracePt t="36411" x="1268413" y="1928813"/>
          <p14:tracePt t="36428" x="1268413" y="1938338"/>
          <p14:tracePt t="36445" x="1285875" y="1955800"/>
          <p14:tracePt t="36461" x="1285875" y="2009775"/>
          <p14:tracePt t="36478" x="1285875" y="2054225"/>
          <p14:tracePt t="36494" x="1285875" y="2071688"/>
          <p14:tracePt t="36510" x="1285875" y="2081213"/>
          <p14:tracePt t="36527" x="1285875" y="2098675"/>
          <p14:tracePt t="36544" x="1285875" y="2116138"/>
          <p14:tracePt t="36561" x="1295400" y="2133600"/>
          <p14:tracePt t="36577" x="1303338" y="2152650"/>
          <p14:tracePt t="36594" x="1303338" y="2160588"/>
          <p14:tracePt t="36669" x="1303338" y="2179638"/>
          <p14:tracePt t="36677" x="1303338" y="2197100"/>
          <p14:tracePt t="36693" x="1303338" y="2214563"/>
          <p14:tracePt t="36693" x="1303338" y="2241550"/>
          <p14:tracePt t="36711" x="1303338" y="2276475"/>
          <p14:tracePt t="36727" x="1303338" y="2303463"/>
          <p14:tracePt t="36784" x="1303338" y="2322513"/>
          <p14:tracePt t="37397" x="1303338" y="2312988"/>
          <p14:tracePt t="37398" x="1303338" y="2295525"/>
          <p14:tracePt t="37410" x="1303338" y="2276475"/>
          <p14:tracePt t="37411" x="1303338" y="2268538"/>
          <p14:tracePt t="37498" x="1303338" y="2259013"/>
          <p14:tracePt t="38264" x="0" y="0"/>
        </p14:tracePtLst>
        <p14:tracePtLst>
          <p14:tracePt t="39866" x="1795463" y="3071813"/>
          <p14:tracePt t="40069" x="1795463" y="3081338"/>
          <p14:tracePt t="40088" x="1795463" y="3108325"/>
          <p14:tracePt t="40096" x="1785938" y="3133725"/>
          <p14:tracePt t="40098" x="1751013" y="3197225"/>
          <p14:tracePt t="40113" x="1724025" y="3241675"/>
          <p14:tracePt t="40130" x="1714500" y="3268663"/>
          <p14:tracePt t="40146" x="1697038" y="3268663"/>
          <p14:tracePt t="40352" x="1679575" y="3268663"/>
          <p14:tracePt t="40364" x="1643063" y="3268663"/>
          <p14:tracePt t="40372" x="1633538" y="3268663"/>
          <p14:tracePt t="40379" x="1625600" y="3268663"/>
          <p14:tracePt t="40381" x="1608138" y="3268663"/>
          <p14:tracePt t="40397" x="1598613" y="3268663"/>
          <p14:tracePt t="40412" x="1581150" y="3268663"/>
          <p14:tracePt t="40461" x="1562100" y="3268663"/>
          <p14:tracePt t="40476" x="1544638" y="3268663"/>
          <p14:tracePt t="40553" x="1536700" y="3268663"/>
          <p14:tracePt t="40564" x="1473200" y="3276600"/>
          <p14:tracePt t="40580" x="1455738" y="3276600"/>
          <p14:tracePt t="40655" x="1446213" y="3276600"/>
          <p14:tracePt t="40657" x="1438275" y="3276600"/>
          <p14:tracePt t="40668" x="1428750" y="3276600"/>
          <p14:tracePt t="40670" x="1419225" y="3276600"/>
          <p14:tracePt t="40684" x="1393825" y="3276600"/>
          <p14:tracePt t="40695" x="1374775" y="3268663"/>
          <p14:tracePt t="40712" x="1339850" y="3232150"/>
          <p14:tracePt t="40729" x="1312863" y="3214688"/>
          <p14:tracePt t="40747" x="1295400" y="3205163"/>
          <p14:tracePt t="40988" x="1276350" y="3205163"/>
          <p14:tracePt t="41007" x="1268413" y="3205163"/>
          <p14:tracePt t="41009" x="1258888" y="3205163"/>
          <p14:tracePt t="41031" x="1258888" y="3187700"/>
          <p14:tracePt t="41055" x="1241425" y="3187700"/>
          <p14:tracePt t="41079" x="1231900" y="3170238"/>
          <p14:tracePt t="41103" x="1231900" y="3152775"/>
          <p14:tracePt t="41128" x="1231900" y="3143250"/>
          <p14:tracePt t="41135" x="1231900" y="3125788"/>
          <p14:tracePt t="41146" x="1231900" y="3116263"/>
          <p14:tracePt t="41148" x="1214438" y="3089275"/>
          <p14:tracePt t="41163" x="1187450" y="3089275"/>
          <p14:tracePt t="41163" x="1160463" y="3098800"/>
          <p14:tracePt t="41181" x="714375" y="3509963"/>
          <p14:tracePt t="41197" x="312738" y="4000500"/>
          <p14:tracePt t="41214" x="0" y="4545013"/>
          <p14:tracePt t="41214" x="0" y="4554538"/>
          <p14:tracePt t="41231" x="0" y="4616450"/>
          <p14:tracePt t="41498" x="26988" y="4616450"/>
          <p14:tracePt t="41499" x="44450" y="4616450"/>
          <p14:tracePt t="41502" x="142875" y="4545013"/>
          <p14:tracePt t="41512" x="142875" y="4500563"/>
          <p14:tracePt t="41529" x="44450" y="4143375"/>
          <p14:tracePt t="41546" x="26988" y="4062413"/>
          <p14:tracePt t="41562" x="61913" y="3919538"/>
          <p14:tracePt t="41579" x="196850" y="3759200"/>
          <p14:tracePt t="41597" x="276225" y="3643313"/>
          <p14:tracePt t="41613" x="339725" y="3544888"/>
          <p14:tracePt t="41629" x="438150" y="3340100"/>
          <p14:tracePt t="41646" x="544513" y="3133725"/>
          <p14:tracePt t="41663" x="633413" y="2973388"/>
          <p14:tracePt t="41679" x="723900" y="2847975"/>
          <p14:tracePt t="41695" x="812800" y="2724150"/>
          <p14:tracePt t="41713" x="866775" y="2652713"/>
          <p14:tracePt t="41730" x="884238" y="2608263"/>
          <p14:tracePt t="41746" x="893763" y="2571750"/>
          <p14:tracePt t="41764" x="911225" y="2544763"/>
          <p14:tracePt t="41869" x="911225" y="2527300"/>
          <p14:tracePt t="41881" x="919163" y="2509838"/>
          <p14:tracePt t="41883" x="928688" y="2509838"/>
          <p14:tracePt t="41893" x="946150" y="2490788"/>
          <p14:tracePt t="41895" x="965200" y="2473325"/>
          <p14:tracePt t="41912" x="982663" y="2455863"/>
          <p14:tracePt t="41929" x="1009650" y="2446338"/>
          <p14:tracePt t="41946" x="1009650" y="2428875"/>
          <p14:tracePt t="41962" x="1027113" y="2428875"/>
          <p14:tracePt t="42045" x="1036638" y="2428875"/>
          <p14:tracePt t="42047" x="1062038" y="2465388"/>
          <p14:tracePt t="42051" x="1089025" y="2490788"/>
          <p14:tracePt t="42051" x="1098550" y="2500313"/>
          <p14:tracePt t="42063" x="1169988" y="2571750"/>
          <p14:tracePt t="42080" x="1241425" y="2660650"/>
          <p14:tracePt t="42096" x="1330325" y="2751138"/>
          <p14:tracePt t="42114" x="1384300" y="2813050"/>
          <p14:tracePt t="42129" x="1438275" y="2857500"/>
          <p14:tracePt t="42363" x="1438275" y="2867025"/>
          <p14:tracePt t="42375" x="1438275" y="2884488"/>
          <p14:tracePt t="42378" x="1428750" y="2884488"/>
          <p14:tracePt t="42388" x="1411288" y="2928938"/>
          <p14:tracePt t="42388" x="1411288" y="2938463"/>
          <p14:tracePt t="42398" x="1384300" y="2965450"/>
          <p14:tracePt t="42412" x="1347788" y="2990850"/>
          <p14:tracePt t="42430" x="1295400" y="3044825"/>
          <p14:tracePt t="42446" x="1241425" y="3089275"/>
          <p14:tracePt t="42462" x="1169988" y="3170238"/>
          <p14:tracePt t="42480" x="1116013" y="3205163"/>
          <p14:tracePt t="42496" x="1089025" y="3232150"/>
          <p14:tracePt t="42512" x="1044575" y="3276600"/>
          <p14:tracePt t="42530" x="1027113" y="3313113"/>
          <p14:tracePt t="42546" x="990600" y="3330575"/>
          <p14:tracePt t="42582" x="982663" y="3340100"/>
          <p14:tracePt t="42596" x="955675" y="3348038"/>
          <p14:tracePt t="42598" x="901700" y="3375025"/>
          <p14:tracePt t="42613" x="830263" y="3384550"/>
          <p14:tracePt t="42629" x="768350" y="3419475"/>
          <p14:tracePt t="42629" x="750888" y="3419475"/>
          <p14:tracePt t="42648" x="704850" y="3438525"/>
          <p14:tracePt t="42663" x="660400" y="3438525"/>
          <p14:tracePt t="42679" x="642938" y="3438525"/>
          <p14:tracePt t="42777" x="625475" y="3429000"/>
          <p14:tracePt t="42778" x="625475" y="3419475"/>
          <p14:tracePt t="42785" x="615950" y="3384550"/>
          <p14:tracePt t="42800" x="581025" y="3357563"/>
          <p14:tracePt t="42813" x="581025" y="3330575"/>
          <p14:tracePt t="42829" x="561975" y="3322638"/>
          <p14:tracePt t="42847" x="561975" y="3286125"/>
          <p14:tracePt t="42863" x="561975" y="3268663"/>
          <p14:tracePt t="42880" x="561975" y="3241675"/>
          <p14:tracePt t="42896" x="561975" y="3205163"/>
          <p14:tracePt t="42913" x="561975" y="3160713"/>
          <p14:tracePt t="42930" x="571500" y="3098800"/>
          <p14:tracePt t="42947" x="581025" y="3017838"/>
          <p14:tracePt t="42964" x="588963" y="2955925"/>
          <p14:tracePt t="42980" x="588963" y="2919413"/>
          <p14:tracePt t="42997" x="608013" y="2884488"/>
          <p14:tracePt t="43031" x="615950" y="2874963"/>
          <p14:tracePt t="43033" x="633413" y="2857500"/>
          <p14:tracePt t="43046" x="652463" y="2840038"/>
          <p14:tracePt t="43063" x="660400" y="2813050"/>
          <p14:tracePt t="43080" x="704850" y="2786063"/>
          <p14:tracePt t="43098" x="714375" y="2759075"/>
          <p14:tracePt t="43114" x="795338" y="2697163"/>
          <p14:tracePt t="43130" x="874713" y="2652713"/>
          <p14:tracePt t="43148" x="901700" y="2643188"/>
          <p14:tracePt t="43163" x="928688" y="2625725"/>
          <p14:tracePt t="43180" x="965200" y="2608263"/>
          <p14:tracePt t="43196" x="1000125" y="2608263"/>
          <p14:tracePt t="43283" x="1009650" y="2608263"/>
          <p14:tracePt t="43291" x="1027113" y="2608263"/>
          <p14:tracePt t="43297" x="1044575" y="2608263"/>
          <p14:tracePt t="43298" x="1062038" y="2616200"/>
          <p14:tracePt t="43313" x="1089025" y="2633663"/>
          <p14:tracePt t="43330" x="1108075" y="2652713"/>
          <p14:tracePt t="43367" x="1108075" y="2660650"/>
          <p14:tracePt t="43367" x="1108075" y="2670175"/>
          <p14:tracePt t="43380" x="1108075" y="2687638"/>
          <p14:tracePt t="43382" x="1108075" y="2724150"/>
          <p14:tracePt t="43398" x="1125538" y="2795588"/>
          <p14:tracePt t="43413" x="1125538" y="2867025"/>
          <p14:tracePt t="43430" x="1125538" y="2938463"/>
          <p14:tracePt t="43448" x="1125538" y="3000375"/>
          <p14:tracePt t="43463" x="1125538" y="3036888"/>
          <p14:tracePt t="43480" x="1125538" y="3054350"/>
          <p14:tracePt t="43531" x="1125538" y="3071813"/>
          <p14:tracePt t="43551" x="1125538" y="3081338"/>
          <p14:tracePt t="43553" x="1125538" y="3089275"/>
          <p14:tracePt t="43575" x="1125538" y="3098800"/>
          <p14:tracePt t="43587" x="1125538" y="3116263"/>
          <p14:tracePt t="43599" x="1116013" y="3133725"/>
          <p14:tracePt t="43611" x="1098550" y="3133725"/>
          <p14:tracePt t="43629" x="1089025" y="3152775"/>
          <p14:tracePt t="43647" x="1089025" y="3160713"/>
          <p14:tracePt t="43648" x="1089025" y="3170238"/>
          <p14:tracePt t="43663" x="1071563" y="3197225"/>
          <p14:tracePt t="43680" x="1054100" y="3214688"/>
          <p14:tracePt t="43716" x="1036638" y="3232150"/>
          <p14:tracePt t="43718" x="1009650" y="3232150"/>
          <p14:tracePt t="43730" x="990600" y="3232150"/>
          <p14:tracePt t="43747" x="965200" y="3232150"/>
          <p14:tracePt t="43747" x="955675" y="3232150"/>
          <p14:tracePt t="43765" x="928688" y="3232150"/>
          <p14:tracePt t="43780" x="812800" y="3214688"/>
          <p14:tracePt t="43797" x="803275" y="3214688"/>
          <p14:tracePt t="43842" x="803275" y="3197225"/>
          <p14:tracePt t="43843" x="803275" y="3179763"/>
          <p14:tracePt t="43863" x="803275" y="3170238"/>
          <p14:tracePt t="43865" x="768350" y="3098800"/>
          <p14:tracePt t="43880" x="768350" y="2990850"/>
          <p14:tracePt t="43897" x="768350" y="2901950"/>
          <p14:tracePt t="43914" x="768350" y="2847975"/>
          <p14:tracePt t="43930" x="776288" y="2776538"/>
          <p14:tracePt t="43947" x="795338" y="2741613"/>
          <p14:tracePt t="43963" x="803275" y="2679700"/>
          <p14:tracePt t="43980" x="822325" y="2598738"/>
          <p14:tracePt t="43997" x="866775" y="2509838"/>
          <p14:tracePt t="44013" x="893763" y="2428875"/>
          <p14:tracePt t="44031" x="928688" y="2347913"/>
          <p14:tracePt t="44047" x="982663" y="2241550"/>
          <p14:tracePt t="44064" x="1009650" y="2170113"/>
          <p14:tracePt t="44081" x="1044575" y="2098675"/>
          <p14:tracePt t="44097" x="1054100" y="2044700"/>
          <p14:tracePt t="44113" x="1081088" y="1990725"/>
          <p14:tracePt t="44130" x="1081088" y="1955800"/>
          <p14:tracePt t="44148" x="1071563" y="1938338"/>
          <p14:tracePt t="44164" x="1044575" y="1938338"/>
          <p14:tracePt t="44181" x="1044575" y="1911350"/>
          <p14:tracePt t="44197" x="1054100" y="1830388"/>
          <p14:tracePt t="44214" x="1054100" y="1812925"/>
          <p14:tracePt t="44231" x="1081088" y="1768475"/>
          <p14:tracePt t="44247" x="1098550" y="1714500"/>
          <p14:tracePt t="44265" x="1098550" y="1697038"/>
          <p14:tracePt t="44298" x="1098550" y="1687513"/>
          <p14:tracePt t="44299" x="1098550" y="1660525"/>
          <p14:tracePt t="44314" x="1116013" y="1633538"/>
          <p14:tracePt t="44330" x="1116013" y="1598613"/>
          <p14:tracePt t="44348" x="1133475" y="1554163"/>
          <p14:tracePt t="44364" x="1133475" y="1517650"/>
          <p14:tracePt t="44380" x="1133475" y="1509713"/>
          <p14:tracePt t="44398" x="1152525" y="1446213"/>
          <p14:tracePt t="44413" x="1160463" y="1419225"/>
          <p14:tracePt t="44431" x="1160463" y="1401763"/>
          <p14:tracePt t="44447" x="1169988" y="1393825"/>
          <p14:tracePt t="44714" x="1169988" y="1419225"/>
          <p14:tracePt t="44715" x="1169988" y="1438275"/>
          <p14:tracePt t="44719" x="1179513" y="1446213"/>
          <p14:tracePt t="44730" x="1196975" y="1482725"/>
          <p14:tracePt t="44749" x="1196975" y="1509713"/>
          <p14:tracePt t="44749" x="1196975" y="1536700"/>
          <p14:tracePt t="44765" x="1231900" y="1608138"/>
          <p14:tracePt t="44780" x="1268413" y="1704975"/>
          <p14:tracePt t="44798" x="1285875" y="1795463"/>
          <p14:tracePt t="44814" x="1303338" y="1866900"/>
          <p14:tracePt t="44831" x="1339850" y="1901825"/>
          <p14:tracePt t="44847" x="1339850" y="1955800"/>
          <p14:tracePt t="44864" x="1357313" y="2017713"/>
          <p14:tracePt t="44881" x="1357313" y="2089150"/>
          <p14:tracePt t="44898" x="1384300" y="2160588"/>
          <p14:tracePt t="44914" x="1401763" y="2197100"/>
          <p14:tracePt t="44930" x="1401763" y="2214563"/>
          <p14:tracePt t="44947" x="1401763" y="2232025"/>
          <p14:tracePt t="44964" x="1419225" y="2259013"/>
          <p14:tracePt t="44981" x="1419225" y="2322513"/>
          <p14:tracePt t="44999" x="1419225" y="2347913"/>
          <p14:tracePt t="45014" x="1419225" y="2401888"/>
          <p14:tracePt t="45032" x="1438275" y="2465388"/>
          <p14:tracePt t="45047" x="1455738" y="2517775"/>
          <p14:tracePt t="45064" x="1455738" y="2536825"/>
          <p14:tracePt t="45081" x="1455738" y="2562225"/>
          <p14:tracePt t="45097" x="1455738" y="2581275"/>
          <p14:tracePt t="45114" x="1455738" y="2608263"/>
          <p14:tracePt t="45131" x="1455738" y="2625725"/>
          <p14:tracePt t="45147" x="1455738" y="2643188"/>
          <p14:tracePt t="45164" x="1455738" y="2705100"/>
          <p14:tracePt t="45181" x="1455738" y="2741613"/>
          <p14:tracePt t="45198" x="1455738" y="2786063"/>
          <p14:tracePt t="45214" x="1455738" y="2822575"/>
          <p14:tracePt t="45231" x="1455738" y="2847975"/>
          <p14:tracePt t="45248" x="1455738" y="2867025"/>
          <p14:tracePt t="45304" x="1455738" y="2884488"/>
          <p14:tracePt t="45876" x="1446213" y="2901950"/>
          <p14:tracePt t="45900" x="1428750" y="2901950"/>
          <p14:tracePt t="45987" x="1419225" y="2901950"/>
          <p14:tracePt t="45988" x="1411288" y="2901950"/>
          <p14:tracePt t="45990" x="1401763" y="2901950"/>
          <p14:tracePt t="45999" x="1366838" y="2901950"/>
          <p14:tracePt t="46236" x="1347788" y="2901950"/>
          <p14:tracePt t="46238" x="1347788" y="2894013"/>
          <p14:tracePt t="46243" x="1330325" y="2894013"/>
          <p14:tracePt t="46248" x="1303338" y="2867025"/>
          <p14:tracePt t="46248" x="1303338" y="2857500"/>
          <p14:tracePt t="46266" x="1285875" y="2857500"/>
          <p14:tracePt t="46281" x="1268413" y="2840038"/>
          <p14:tracePt t="46281" x="1258888" y="2840038"/>
          <p14:tracePt t="46300" x="1241425" y="2822575"/>
          <p14:tracePt t="46315" x="1196975" y="2822575"/>
          <p14:tracePt t="46332" x="1169988" y="2822575"/>
          <p14:tracePt t="46348" x="1125538" y="2813050"/>
          <p14:tracePt t="46365" x="1081088" y="2795588"/>
          <p14:tracePt t="46382" x="1044575" y="2795588"/>
          <p14:tracePt t="46398" x="1017588" y="2795588"/>
          <p14:tracePt t="46415" x="982663" y="2776538"/>
          <p14:tracePt t="46431" x="938213" y="2759075"/>
          <p14:tracePt t="46448" x="901700" y="2759075"/>
          <p14:tracePt t="46465" x="884238" y="2759075"/>
          <p14:tracePt t="46481" x="866775" y="2759075"/>
          <p14:tracePt t="46854" x="847725" y="2768600"/>
          <p14:tracePt t="46857" x="847725" y="2786063"/>
          <p14:tracePt t="46864" x="839788" y="2813050"/>
          <p14:tracePt t="46866" x="803275" y="2894013"/>
          <p14:tracePt t="46882" x="795338" y="2965450"/>
          <p14:tracePt t="46899" x="795338" y="3000375"/>
          <p14:tracePt t="46914" x="776288" y="3017838"/>
          <p14:tracePt t="47229" x="785813" y="3017838"/>
          <p14:tracePt t="47249" x="795338" y="3017838"/>
          <p14:tracePt t="47251" x="803275" y="3017838"/>
          <p14:tracePt t="47485" x="812800" y="3054350"/>
          <p14:tracePt t="47486" x="812800" y="3071813"/>
          <p14:tracePt t="47489" x="812800" y="3081338"/>
          <p14:tracePt t="47501" x="812800" y="3098800"/>
          <p14:tracePt t="47785" x="822325" y="3098800"/>
          <p14:tracePt t="47787" x="839788" y="3098800"/>
          <p14:tracePt t="47789" x="893763" y="3098800"/>
          <p14:tracePt t="47798" x="1000125" y="3098800"/>
          <p14:tracePt t="47815" x="1116013" y="3098800"/>
          <p14:tracePt t="47831" x="1187450" y="3098800"/>
          <p14:tracePt t="47848" x="1231900" y="3098800"/>
          <p14:tracePt t="47937" x="1250950" y="3098800"/>
          <p14:tracePt t="47946" x="1268413" y="3098800"/>
          <p14:tracePt t="47948" x="1295400" y="3116263"/>
          <p14:tracePt t="47954" x="1339850" y="3133725"/>
          <p14:tracePt t="47966" x="1411288" y="3133725"/>
          <p14:tracePt t="47982" x="1490663" y="3133725"/>
          <p14:tracePt t="47999" x="1598613" y="3133725"/>
          <p14:tracePt t="48016" x="1625600" y="3133725"/>
          <p14:tracePt t="48032" x="1660525" y="3125788"/>
          <p14:tracePt t="48263" x="1652588" y="3108325"/>
          <p14:tracePt t="48271" x="1633538" y="3098800"/>
          <p14:tracePt t="48282" x="1625600" y="3081338"/>
          <p14:tracePt t="48282" x="1589088" y="3062288"/>
          <p14:tracePt t="48298" x="1517650" y="3036888"/>
          <p14:tracePt t="48315" x="1482725" y="3027363"/>
          <p14:tracePt t="48333" x="1428750" y="3000375"/>
          <p14:tracePt t="48349" x="1411288" y="3000375"/>
          <p14:tracePt t="48483" x="1384300" y="2982913"/>
          <p14:tracePt t="48485" x="1357313" y="2982913"/>
          <p14:tracePt t="48488" x="1339850" y="2982913"/>
          <p14:tracePt t="48731" x="1276350" y="2955925"/>
          <p14:tracePt t="48737" x="1258888" y="2928938"/>
          <p14:tracePt t="48739" x="1231900" y="2928938"/>
          <p14:tracePt t="48748" x="1125538" y="2894013"/>
          <p14:tracePt t="48748" x="1116013" y="2884488"/>
          <p14:tracePt t="48769" x="1036638" y="2884488"/>
          <p14:tracePt t="48783" x="965200" y="2867025"/>
          <p14:tracePt t="48800" x="911225" y="2867025"/>
          <p14:tracePt t="48800" x="901700" y="2867025"/>
          <p14:tracePt t="48817" x="866775" y="2867025"/>
          <p14:tracePt t="48833" x="830263" y="2867025"/>
          <p14:tracePt t="49074" x="830263" y="2874963"/>
          <p14:tracePt t="49083" x="830263" y="2894013"/>
          <p14:tracePt t="49089" x="830263" y="2901950"/>
          <p14:tracePt t="49099" x="812800" y="2928938"/>
          <p14:tracePt t="49116" x="812800" y="2965450"/>
          <p14:tracePt t="49133" x="812800" y="3036888"/>
          <p14:tracePt t="49149" x="812800" y="3044825"/>
          <p14:tracePt t="49166" x="812800" y="3143250"/>
          <p14:tracePt t="49183" x="812800" y="3197225"/>
          <p14:tracePt t="49200" x="812800" y="3232150"/>
          <p14:tracePt t="49216" x="812800" y="3268663"/>
          <p14:tracePt t="49233" x="812800" y="3295650"/>
          <p14:tracePt t="49489" x="893763" y="3295650"/>
          <p14:tracePt t="49494" x="901700" y="3295650"/>
          <p14:tracePt t="49505" x="965200" y="3295650"/>
          <p14:tracePt t="49516" x="1054100" y="3295650"/>
          <p14:tracePt t="49518" x="1160463" y="3295650"/>
          <p14:tracePt t="49534" x="1231900" y="3295650"/>
          <p14:tracePt t="49549" x="1268413" y="3295650"/>
          <p14:tracePt t="49566" x="1322388" y="3295650"/>
          <p14:tracePt t="49600" x="1366838" y="3295650"/>
          <p14:tracePt t="49601" x="1428750" y="3295650"/>
          <p14:tracePt t="49618" x="1455738" y="3295650"/>
          <p14:tracePt t="49633" x="1490663" y="3295650"/>
          <p14:tracePt t="49715" x="1500188" y="3295650"/>
          <p14:tracePt t="49717" x="1517650" y="3295650"/>
          <p14:tracePt t="49734" x="1536700" y="3295650"/>
          <p14:tracePt t="49758" x="1554163" y="3286125"/>
          <p14:tracePt t="49887" x="1554163" y="3276600"/>
          <p14:tracePt t="49910" x="1554163" y="3259138"/>
          <p14:tracePt t="49918" x="1554163" y="3241675"/>
          <p14:tracePt t="49920" x="1554163" y="3224213"/>
          <p14:tracePt t="49933" x="1554163" y="3197225"/>
          <p14:tracePt t="49950" x="1554163" y="3179763"/>
          <p14:tracePt t="49966" x="1554163" y="3160713"/>
          <p14:tracePt t="50142" x="1554163" y="3152775"/>
          <p14:tracePt t="50144" x="1554163" y="3143250"/>
          <p14:tracePt t="50166" x="1554163" y="3133725"/>
          <p14:tracePt t="50190" x="1554163" y="3116263"/>
          <p14:tracePt t="50306" x="1536700" y="3098800"/>
          <p14:tracePt t="50310" x="1517650" y="3081338"/>
          <p14:tracePt t="50311" x="1482725" y="3054350"/>
          <p14:tracePt t="50316" x="1393825" y="2990850"/>
          <p14:tracePt t="50333" x="1295400" y="2901950"/>
          <p14:tracePt t="50351" x="1214438" y="2874963"/>
          <p14:tracePt t="50367" x="1152525" y="2830513"/>
          <p14:tracePt t="50383" x="1089025" y="2795588"/>
          <p14:tracePt t="50401" x="1009650" y="2768600"/>
          <p14:tracePt t="50417" x="938213" y="2732088"/>
          <p14:tracePt t="50417" x="928688" y="2732088"/>
          <p14:tracePt t="50434" x="812800" y="2705100"/>
          <p14:tracePt t="50450" x="741363" y="2687638"/>
          <p14:tracePt t="50468" x="687388" y="2679700"/>
          <p14:tracePt t="50483" x="660400" y="2679700"/>
          <p14:tracePt t="50649" x="652463" y="2679700"/>
          <p14:tracePt t="50662" x="633413" y="2679700"/>
          <p14:tracePt t="50665" x="608013" y="2724150"/>
          <p14:tracePt t="50674" x="588963" y="2759075"/>
          <p14:tracePt t="50683" x="554038" y="2822575"/>
          <p14:tracePt t="50700" x="554038" y="2857500"/>
          <p14:tracePt t="50717" x="536575" y="2874963"/>
          <p14:tracePt t="50757" x="536575" y="2884488"/>
          <p14:tracePt t="50767" x="536575" y="2901950"/>
          <p14:tracePt t="50769" x="536575" y="2946400"/>
          <p14:tracePt t="50785" x="536575" y="3000375"/>
          <p14:tracePt t="50801" x="536575" y="3027363"/>
          <p14:tracePt t="50853" x="536575" y="3044825"/>
          <p14:tracePt t="50865" x="536575" y="3062288"/>
          <p14:tracePt t="50867" x="536575" y="3071813"/>
          <p14:tracePt t="50872" x="536575" y="3108325"/>
          <p14:tracePt t="50883" x="536575" y="3125788"/>
          <p14:tracePt t="51002" x="561975" y="3143250"/>
          <p14:tracePt t="51003" x="571500" y="3143250"/>
          <p14:tracePt t="51006" x="652463" y="3179763"/>
          <p14:tracePt t="51017" x="768350" y="3205163"/>
          <p14:tracePt t="51017" x="795338" y="3224213"/>
          <p14:tracePt t="51036" x="911225" y="3232150"/>
          <p14:tracePt t="51050" x="1009650" y="3268663"/>
          <p14:tracePt t="51067" x="1098550" y="3276600"/>
          <p14:tracePt t="51084" x="1169988" y="3276600"/>
          <p14:tracePt t="51100" x="1214438" y="3276600"/>
          <p14:tracePt t="51117" x="1241425" y="3276600"/>
          <p14:tracePt t="51134" x="1250950" y="3276600"/>
          <p14:tracePt t="51150" x="1268413" y="3276600"/>
          <p14:tracePt t="51273" x="1268413" y="3268663"/>
          <p14:tracePt t="51285" x="1285875" y="3251200"/>
          <p14:tracePt t="51292" x="1285875" y="3241675"/>
          <p14:tracePt t="51294" x="1303338" y="3205163"/>
          <p14:tracePt t="51299" x="1330325" y="3170238"/>
          <p14:tracePt t="51332" x="1366838" y="3108325"/>
          <p14:tracePt t="51333" x="1366838" y="3071813"/>
          <p14:tracePt t="51350" x="1384300" y="3044825"/>
          <p14:tracePt t="51460" x="1384300" y="3027363"/>
          <p14:tracePt t="51464" x="1384300" y="3000375"/>
          <p14:tracePt t="51473" x="1384300" y="2990850"/>
          <p14:tracePt t="51483" x="1401763" y="2965450"/>
          <p14:tracePt t="51501" x="1401763" y="2919413"/>
          <p14:tracePt t="51517" x="1401763" y="2874963"/>
          <p14:tracePt t="51820" x="1384300" y="2874963"/>
          <p14:tracePt t="51824" x="1366838" y="2884488"/>
          <p14:tracePt t="51827" x="1322388" y="2919413"/>
          <p14:tracePt t="51835" x="1231900" y="2938463"/>
          <p14:tracePt t="51835" x="1214438" y="2938463"/>
          <p14:tracePt t="51853" x="1125538" y="2955925"/>
          <p14:tracePt t="51867" x="1017588" y="3000375"/>
          <p14:tracePt t="51884" x="955675" y="3009900"/>
          <p14:tracePt t="51900" x="938213" y="3017838"/>
          <p14:tracePt t="51917" x="919163" y="3036888"/>
          <p14:tracePt t="51934" x="901700" y="3036888"/>
          <p14:tracePt t="51950" x="884238" y="3036888"/>
          <p14:tracePt t="52561" x="0" y="0"/>
        </p14:tracePtLst>
        <p14:tracePtLst>
          <p14:tracePt t="54443" x="2965450" y="1428750"/>
          <p14:tracePt t="54717" x="2955925" y="1428750"/>
          <p14:tracePt t="54722" x="2938463" y="1428750"/>
          <p14:tracePt t="54735" x="2786063" y="1419225"/>
          <p14:tracePt t="54736" x="2589213" y="1357313"/>
          <p14:tracePt t="54752" x="2517775" y="1357313"/>
          <p14:tracePt t="54769" x="2500313" y="1339850"/>
          <p14:tracePt t="54881" x="2490788" y="1339850"/>
          <p14:tracePt t="54886" x="2490788" y="1322388"/>
          <p14:tracePt t="54891" x="2455863" y="1312863"/>
          <p14:tracePt t="54891" x="2446338" y="1312863"/>
          <p14:tracePt t="54902" x="2339975" y="1250950"/>
          <p14:tracePt t="54919" x="2303463" y="1223963"/>
          <p14:tracePt t="55311" x="2322513" y="1223963"/>
          <p14:tracePt t="55315" x="2339975" y="1223963"/>
          <p14:tracePt t="55317" x="2419350" y="1223963"/>
          <p14:tracePt t="55325" x="2482850" y="1223963"/>
          <p14:tracePt t="55337" x="2589213" y="1223963"/>
          <p14:tracePt t="55337" x="2598738" y="1223963"/>
          <p14:tracePt t="55354" x="2643188" y="1231900"/>
          <p14:tracePt t="55368" x="2670175" y="1231900"/>
          <p14:tracePt t="55386" x="2687638" y="1231900"/>
          <p14:tracePt t="55401" x="2732088" y="1231900"/>
          <p14:tracePt t="55419" x="2768600" y="1250950"/>
          <p14:tracePt t="55436" x="2786063" y="1250950"/>
          <p14:tracePt t="55451" x="2795588" y="1268413"/>
          <p14:tracePt t="55468" x="2822575" y="1268413"/>
          <p14:tracePt t="55486" x="2830513" y="1268413"/>
          <p14:tracePt t="55502" x="2847975" y="1268413"/>
          <p14:tracePt t="55519" x="2894013" y="1268413"/>
          <p14:tracePt t="55536" x="2946400" y="1268413"/>
          <p14:tracePt t="55536" x="2955925" y="1268413"/>
          <p14:tracePt t="55553" x="3017838" y="1268413"/>
          <p14:tracePt t="55570" x="3062288" y="1268413"/>
          <p14:tracePt t="55587" x="3098800" y="1268413"/>
          <p14:tracePt t="55602" x="3116263" y="1268413"/>
          <p14:tracePt t="55618" x="3133725" y="1268413"/>
          <p14:tracePt t="55636" x="3143250" y="1268413"/>
          <p14:tracePt t="55652" x="3160713" y="1268413"/>
          <p14:tracePt t="55669" x="3179763" y="1268413"/>
          <p14:tracePt t="56216" x="3179763" y="1258888"/>
          <p14:tracePt t="56219" x="3179763" y="1223963"/>
          <p14:tracePt t="56234" x="3179763" y="1204913"/>
          <p14:tracePt t="56288" x="3179763" y="1196975"/>
          <p14:tracePt t="56290" x="3179763" y="1187450"/>
          <p14:tracePt t="57485" x="3179763" y="1196975"/>
          <p14:tracePt t="57490" x="3179763" y="1214438"/>
          <p14:tracePt t="57504" x="3179763" y="1223963"/>
          <p14:tracePt t="57520" x="3179763" y="1250950"/>
          <p14:tracePt t="57521" x="3152775" y="1268413"/>
          <p14:tracePt t="57537" x="3133725" y="1268413"/>
          <p14:tracePt t="57553" x="3133725" y="1276350"/>
          <p14:tracePt t="57622" x="3116263" y="1276350"/>
          <p14:tracePt t="57638" x="3108325" y="1276350"/>
          <p14:tracePt t="57640" x="3089275" y="1276350"/>
          <p14:tracePt t="57642" x="3071813" y="1276350"/>
          <p14:tracePt t="57642" x="3054350" y="1276350"/>
          <p14:tracePt t="57670" x="3036888" y="1276350"/>
          <p14:tracePt t="57710" x="3027363" y="1276350"/>
          <p14:tracePt t="57712" x="3017838" y="1276350"/>
          <p14:tracePt t="57718" x="2990850" y="1295400"/>
          <p14:tracePt t="57726" x="2965450" y="1312863"/>
          <p14:tracePt t="57736" x="2928938" y="1330325"/>
          <p14:tracePt t="57753" x="2894013" y="1357313"/>
          <p14:tracePt t="57753" x="2884488" y="1357313"/>
          <p14:tracePt t="57769" x="2847975" y="1384300"/>
          <p14:tracePt t="57786" x="2813050" y="1411288"/>
          <p14:tracePt t="57802" x="2803525" y="1438275"/>
          <p14:tracePt t="57802" x="2795588" y="1438275"/>
          <p14:tracePt t="57819" x="2751138" y="1509713"/>
          <p14:tracePt t="57836" x="2697163" y="1554163"/>
          <p14:tracePt t="57852" x="2652713" y="1608138"/>
          <p14:tracePt t="57869" x="2571750" y="1687513"/>
          <p14:tracePt t="57886" x="2500313" y="1776413"/>
          <p14:tracePt t="57902" x="2465388" y="1812925"/>
          <p14:tracePt t="57919" x="2446338" y="1812925"/>
          <p14:tracePt t="58269" x="2455863" y="1812925"/>
          <p14:tracePt t="58281" x="2455863" y="1795463"/>
          <p14:tracePt t="58293" x="2465388" y="1785938"/>
          <p14:tracePt t="58294" x="2473325" y="1776413"/>
          <p14:tracePt t="58303" x="2509838" y="1758950"/>
          <p14:tracePt t="58319" x="2527300" y="1741488"/>
          <p14:tracePt t="58336" x="2571750" y="1697038"/>
          <p14:tracePt t="58352" x="2598738" y="1679575"/>
          <p14:tracePt t="58369" x="2633663" y="1652588"/>
          <p14:tracePt t="58386" x="2670175" y="1616075"/>
          <p14:tracePt t="58402" x="2643188" y="1544638"/>
          <p14:tracePt t="58418" x="2660650" y="1536700"/>
          <p14:tracePt t="58436" x="2732088" y="1517650"/>
          <p14:tracePt t="58452" x="2813050" y="1517650"/>
          <p14:tracePt t="58469" x="2840038" y="1517650"/>
          <p14:tracePt t="58485" x="2884488" y="1517650"/>
          <p14:tracePt t="58502" x="2911475" y="1517650"/>
          <p14:tracePt t="58519" x="2938463" y="1517650"/>
          <p14:tracePt t="58536" x="2973388" y="1517650"/>
          <p14:tracePt t="58553" x="2990850" y="1517650"/>
          <p14:tracePt t="58569" x="3000375" y="1517650"/>
          <p14:tracePt t="58586" x="3054350" y="1517650"/>
          <p14:tracePt t="58602" x="3081338" y="1517650"/>
          <p14:tracePt t="58619" x="3098800" y="1517650"/>
          <p14:tracePt t="58636" x="3170238" y="1517650"/>
          <p14:tracePt t="58653" x="3224213" y="1517650"/>
          <p14:tracePt t="58669" x="3268663" y="1517650"/>
          <p14:tracePt t="58686" x="3322638" y="1517650"/>
          <p14:tracePt t="58703" x="3367088" y="1517650"/>
          <p14:tracePt t="58719" x="3384550" y="1517650"/>
          <p14:tracePt t="59819" x="0" y="0"/>
        </p14:tracePtLst>
        <p14:tracePtLst>
          <p14:tracePt t="71194" x="5732463" y="1384300"/>
          <p14:tracePt t="71362" x="5715000" y="1384300"/>
          <p14:tracePt t="71370" x="5705475" y="1384300"/>
          <p14:tracePt t="71372" x="5680075" y="1393825"/>
          <p14:tracePt t="71377" x="5616575" y="1428750"/>
          <p14:tracePt t="71393" x="5554663" y="1490663"/>
          <p14:tracePt t="71393" x="5545138" y="1500188"/>
          <p14:tracePt t="71410" x="5491163" y="1544638"/>
          <p14:tracePt t="71442" x="5473700" y="1571625"/>
          <p14:tracePt t="71444" x="5446713" y="1589088"/>
          <p14:tracePt t="71461" x="5446713" y="1598613"/>
          <p14:tracePt t="71476" x="5429250" y="1616075"/>
          <p14:tracePt t="71493" x="5411788" y="1616075"/>
          <p14:tracePt t="71509" x="5402263" y="1643063"/>
          <p14:tracePt t="71527" x="5375275" y="1652588"/>
          <p14:tracePt t="71544" x="5348288" y="1670050"/>
          <p14:tracePt t="71558" x="5232400" y="1704975"/>
          <p14:tracePt t="71576" x="5116513" y="1704975"/>
          <p14:tracePt t="71593" x="5045075" y="1704975"/>
          <p14:tracePt t="71610" x="4965700" y="1714500"/>
          <p14:tracePt t="71628" x="4894263" y="1714500"/>
          <p14:tracePt t="71715" x="4894263" y="1704975"/>
          <p14:tracePt t="71725" x="4884738" y="1589088"/>
          <p14:tracePt t="71733" x="4884738" y="1554163"/>
          <p14:tracePt t="71742" x="4867275" y="1455738"/>
          <p14:tracePt t="71759" x="4867275" y="1357313"/>
          <p14:tracePt t="71776" x="4867275" y="1276350"/>
          <p14:tracePt t="71776" x="4867275" y="1268413"/>
          <p14:tracePt t="71796" x="4867275" y="1204913"/>
          <p14:tracePt t="71810" x="4867275" y="1133475"/>
          <p14:tracePt t="71810" x="4867275" y="1125538"/>
          <p14:tracePt t="71827" x="4875213" y="1081088"/>
          <p14:tracePt t="71898" x="4894263" y="1062038"/>
          <p14:tracePt t="71909" x="4911725" y="1044575"/>
          <p14:tracePt t="71917" x="4929188" y="1027113"/>
          <p14:tracePt t="71920" x="4956175" y="1000125"/>
          <p14:tracePt t="71927" x="4991100" y="965200"/>
          <p14:tracePt t="71944" x="5045075" y="911225"/>
          <p14:tracePt t="71960" x="5062538" y="911225"/>
          <p14:tracePt t="71976" x="5062538" y="901700"/>
          <p14:tracePt t="72097" x="5099050" y="901700"/>
          <p14:tracePt t="72099" x="5108575" y="901700"/>
          <p14:tracePt t="72105" x="5126038" y="901700"/>
          <p14:tracePt t="72237" x="5153025" y="938213"/>
          <p14:tracePt t="72242" x="5170488" y="955675"/>
          <p14:tracePt t="72244" x="5241925" y="1044575"/>
          <p14:tracePt t="72260" x="5322888" y="1160463"/>
          <p14:tracePt t="72260" x="5322888" y="1169988"/>
          <p14:tracePt t="72280" x="5375275" y="1250950"/>
          <p14:tracePt t="72294" x="5429250" y="1303338"/>
          <p14:tracePt t="72309" x="5429250" y="1347788"/>
          <p14:tracePt t="72327" x="5465763" y="1401763"/>
          <p14:tracePt t="72343" x="5500688" y="1446213"/>
          <p14:tracePt t="72360" x="5518150" y="1482725"/>
          <p14:tracePt t="72377" x="5545138" y="1517650"/>
          <p14:tracePt t="72393" x="5562600" y="1571625"/>
          <p14:tracePt t="72410" x="5572125" y="1598613"/>
          <p14:tracePt t="72427" x="5589588" y="1660525"/>
          <p14:tracePt t="72445" x="5589588" y="1679575"/>
          <p14:tracePt t="72460" x="5589588" y="1714500"/>
          <p14:tracePt t="72477" x="5589588" y="1741488"/>
          <p14:tracePt t="72493" x="5581650" y="1795463"/>
          <p14:tracePt t="72510" x="5527675" y="1839913"/>
          <p14:tracePt t="72527" x="5384800" y="1919288"/>
          <p14:tracePt t="72544" x="5295900" y="1928813"/>
          <p14:tracePt t="72560" x="5259388" y="1928813"/>
          <p14:tracePt t="72576" x="5241925" y="1928813"/>
          <p14:tracePt t="72698" x="5241925" y="1911350"/>
          <p14:tracePt t="72700" x="5241925" y="1901825"/>
          <p14:tracePt t="72703" x="5241925" y="1893888"/>
          <p14:tracePt t="72714" x="5214938" y="1830388"/>
          <p14:tracePt t="72726" x="5170488" y="1731963"/>
          <p14:tracePt t="72743" x="5133975" y="1633538"/>
          <p14:tracePt t="72760" x="5116513" y="1554163"/>
          <p14:tracePt t="72777" x="5116513" y="1473200"/>
          <p14:tracePt t="72795" x="5116513" y="1411288"/>
          <p14:tracePt t="72810" x="5116513" y="1339850"/>
          <p14:tracePt t="72826" x="5116513" y="1258888"/>
          <p14:tracePt t="72844" x="5116513" y="1196975"/>
          <p14:tracePt t="72859" x="5116513" y="1152525"/>
          <p14:tracePt t="72877" x="5116513" y="1133475"/>
          <p14:tracePt t="72893" x="5116513" y="1116013"/>
          <p14:tracePt t="73053" x="0" y="0"/>
        </p14:tracePtLst>
        <p14:tracePtLst>
          <p14:tracePt t="78615" x="1490663" y="1955800"/>
          <p14:tracePt t="78887" x="1490663" y="1946275"/>
          <p14:tracePt t="78909" x="1490663" y="1919288"/>
          <p14:tracePt t="78910" x="1490663" y="1866900"/>
          <p14:tracePt t="78920" x="1490663" y="1822450"/>
          <p14:tracePt t="78920" x="1490663" y="1812925"/>
          <p14:tracePt t="78930" x="1473200" y="1714500"/>
          <p14:tracePt t="78946" x="1473200" y="1562100"/>
          <p14:tracePt t="78963" x="1473200" y="1455738"/>
          <p14:tracePt t="78980" x="1473200" y="1384300"/>
          <p14:tracePt t="78996" x="1473200" y="1330325"/>
          <p14:tracePt t="79013" x="1473200" y="1241425"/>
          <p14:tracePt t="79030" x="1473200" y="1187450"/>
          <p14:tracePt t="79046" x="1473200" y="1160463"/>
          <p14:tracePt t="79063" x="1473200" y="1125538"/>
          <p14:tracePt t="79080" x="1473200" y="1116013"/>
          <p14:tracePt t="79096" x="1473200" y="1098550"/>
          <p14:tracePt t="79112" x="1473200" y="1081088"/>
          <p14:tracePt t="79130" x="1473200" y="1036638"/>
          <p14:tracePt t="79130" x="1473200" y="1017588"/>
          <p14:tracePt t="79148" x="1473200" y="973138"/>
          <p14:tracePt t="79162" x="1473200" y="938213"/>
          <p14:tracePt t="79180" x="1473200" y="911225"/>
          <p14:tracePt t="79197" x="1473200" y="901700"/>
          <p14:tracePt t="79360" x="1473200" y="911225"/>
          <p14:tracePt t="79364" x="1446213" y="982663"/>
          <p14:tracePt t="79370" x="1438275" y="1054100"/>
          <p14:tracePt t="79380" x="1268413" y="1295400"/>
          <p14:tracePt t="79380" x="1250950" y="1330325"/>
          <p14:tracePt t="79399" x="1231900" y="1411288"/>
          <p14:tracePt t="79413" x="1160463" y="1679575"/>
          <p14:tracePt t="79430" x="1125538" y="1857375"/>
          <p14:tracePt t="79447" x="1081088" y="1982788"/>
          <p14:tracePt t="79447" x="1081088" y="1990725"/>
          <p14:tracePt t="79465" x="1071563" y="2071688"/>
          <p14:tracePt t="79480" x="1071563" y="2116138"/>
          <p14:tracePt t="79480" x="1071563" y="2125663"/>
          <p14:tracePt t="79498" x="1071563" y="2152650"/>
          <p14:tracePt t="79513" x="1071563" y="2205038"/>
          <p14:tracePt t="79530" x="1071563" y="2276475"/>
          <p14:tracePt t="79547" x="1071563" y="2322513"/>
          <p14:tracePt t="79563" x="1071563" y="2347913"/>
          <p14:tracePt t="80187" x="1081088" y="2347913"/>
          <p14:tracePt t="80192" x="1108075" y="2366963"/>
          <p14:tracePt t="80196" x="1125538" y="2366963"/>
          <p14:tracePt t="80198" x="1160463" y="2366963"/>
          <p14:tracePt t="80214" x="1187450" y="2366963"/>
          <p14:tracePt t="80230" x="1231900" y="2366963"/>
          <p14:tracePt t="80247" x="1295400" y="2384425"/>
          <p14:tracePt t="80263" x="1374775" y="2411413"/>
          <p14:tracePt t="80281" x="1428750" y="2428875"/>
          <p14:tracePt t="80297" x="1500188" y="2455863"/>
          <p14:tracePt t="80314" x="1562100" y="2473325"/>
          <p14:tracePt t="80330" x="1598613" y="2490788"/>
          <p14:tracePt t="80347" x="1616075" y="2490788"/>
          <p14:tracePt t="80363" x="1652588" y="2490788"/>
          <p14:tracePt t="80380" x="1660525" y="2490788"/>
          <p14:tracePt t="80398" x="1679575" y="2490788"/>
          <p14:tracePt t="80413" x="1697038" y="2490788"/>
          <p14:tracePt t="80430" x="1714500" y="2490788"/>
          <p14:tracePt t="80615" x="1714500" y="2509838"/>
          <p14:tracePt t="80637" x="1714500" y="2527300"/>
          <p14:tracePt t="80638" x="1714500" y="2554288"/>
          <p14:tracePt t="80647" x="1687513" y="2616200"/>
          <p14:tracePt t="80664" x="1660525" y="2652713"/>
          <p14:tracePt t="80680" x="1652588" y="2714625"/>
          <p14:tracePt t="80697" x="1633538" y="2714625"/>
          <p14:tracePt t="80850" x="1616075" y="2714625"/>
          <p14:tracePt t="80858" x="1608138" y="2714625"/>
          <p14:tracePt t="80862" x="1589088" y="2714625"/>
          <p14:tracePt t="80875" x="1571625" y="2714625"/>
          <p14:tracePt t="80880" x="1544638" y="2714625"/>
          <p14:tracePt t="80880" x="1527175" y="2714625"/>
          <p14:tracePt t="80899" x="1500188" y="2714625"/>
          <p14:tracePt t="80915" x="1465263" y="2714625"/>
          <p14:tracePt t="80931" x="1438275" y="2705100"/>
          <p14:tracePt t="80947" x="1411288" y="2705100"/>
          <p14:tracePt t="81038" x="1393825" y="2687638"/>
          <p14:tracePt t="81038" x="1374775" y="2687638"/>
          <p14:tracePt t="81042" x="1330325" y="2679700"/>
          <p14:tracePt t="81046" x="1322388" y="2660650"/>
          <p14:tracePt t="81047" x="1295400" y="2660650"/>
          <p14:tracePt t="81297" x="1295400" y="2652713"/>
          <p14:tracePt t="81310" x="1295400" y="2633663"/>
          <p14:tracePt t="81320" x="1303338" y="2625725"/>
          <p14:tracePt t="81320" x="1303338" y="2616200"/>
          <p14:tracePt t="81329" x="1312863" y="2616200"/>
          <p14:tracePt t="81330" x="1322388" y="2571750"/>
          <p14:tracePt t="81347" x="1339850" y="2571750"/>
          <p14:tracePt t="81380" x="1347788" y="2554288"/>
          <p14:tracePt t="81381" x="1357313" y="2536825"/>
          <p14:tracePt t="81417" x="1357313" y="2527300"/>
          <p14:tracePt t="81418" x="1357313" y="2517775"/>
          <p14:tracePt t="81430" x="1366838" y="2500313"/>
          <p14:tracePt t="81447" x="1384300" y="2473325"/>
          <p14:tracePt t="81463" x="1384300" y="2455863"/>
          <p14:tracePt t="81480" x="1384300" y="2438400"/>
          <p14:tracePt t="81496" x="1401763" y="2438400"/>
          <p14:tracePt t="81533" x="1401763" y="2428875"/>
          <p14:tracePt t="81534" x="1401763" y="2419350"/>
          <p14:tracePt t="81625" x="1411288" y="2419350"/>
          <p14:tracePt t="81627" x="1419225" y="2419350"/>
          <p14:tracePt t="81648" x="1428750" y="2419350"/>
          <p14:tracePt t="81652" x="1438275" y="2419350"/>
          <p14:tracePt t="81673" x="1446213" y="2419350"/>
          <p14:tracePt t="81677" x="1465263" y="2419350"/>
          <p14:tracePt t="81685" x="1500188" y="2419350"/>
          <p14:tracePt t="81697" x="1517650" y="2419350"/>
          <p14:tracePt t="81713" x="1544638" y="2419350"/>
          <p14:tracePt t="81764" x="1554163" y="2419350"/>
          <p14:tracePt t="81766" x="1562100" y="2419350"/>
          <p14:tracePt t="81928" x="1562100" y="2428875"/>
          <p14:tracePt t="81930" x="1562100" y="2473325"/>
          <p14:tracePt t="81936" x="1562100" y="2509838"/>
          <p14:tracePt t="81947" x="1536700" y="2608263"/>
          <p14:tracePt t="81964" x="1509713" y="2670175"/>
          <p14:tracePt t="81981" x="1482725" y="2732088"/>
          <p14:tracePt t="81998" x="1446213" y="2776538"/>
          <p14:tracePt t="82032" x="1446213" y="2795588"/>
          <p14:tracePt t="82033" x="1438275" y="2795588"/>
          <p14:tracePt t="82048" x="1438275" y="2813050"/>
          <p14:tracePt t="82064" x="1419225" y="2813050"/>
          <p14:tracePt t="82172" x="1401763" y="2813050"/>
          <p14:tracePt t="82184" x="1347788" y="2813050"/>
          <p14:tracePt t="82192" x="1330325" y="2813050"/>
          <p14:tracePt t="82195" x="1295400" y="2813050"/>
          <p14:tracePt t="82204" x="1276350" y="2813050"/>
          <p14:tracePt t="82215" x="1258888" y="2813050"/>
          <p14:tracePt t="82231" x="1258888" y="2803525"/>
          <p14:tracePt t="82336" x="1258888" y="2786063"/>
          <p14:tracePt t="82348" x="1241425" y="2786063"/>
          <p14:tracePt t="82360" x="1223963" y="2741613"/>
          <p14:tracePt t="82361" x="1223963" y="2724150"/>
          <p14:tracePt t="82377" x="1223963" y="2714625"/>
          <p14:tracePt t="82413" x="1223963" y="2697163"/>
          <p14:tracePt t="82424" x="1223963" y="2679700"/>
          <p14:tracePt t="82483" x="1223963" y="2670175"/>
          <p14:tracePt t="82485" x="1223963" y="2660650"/>
          <p14:tracePt t="82508" x="1223963" y="2652713"/>
          <p14:tracePt t="82516" x="1223963" y="2625725"/>
          <p14:tracePt t="82517" x="1223963" y="2608263"/>
          <p14:tracePt t="82517" x="1223963" y="2598738"/>
          <p14:tracePt t="82548" x="1250950" y="2581275"/>
          <p14:tracePt t="82550" x="1250950" y="2544763"/>
          <p14:tracePt t="82564" x="1250950" y="2509838"/>
          <p14:tracePt t="82607" x="1250950" y="2500313"/>
          <p14:tracePt t="82807" x="1258888" y="2500313"/>
          <p14:tracePt t="82827" x="1258888" y="2482850"/>
          <p14:tracePt t="82875" x="1276350" y="2482850"/>
          <p14:tracePt t="82877" x="1295400" y="2482850"/>
          <p14:tracePt t="82879" x="1312863" y="2482850"/>
          <p14:tracePt t="82879" x="1322388" y="2500313"/>
          <p14:tracePt t="82887" x="1374775" y="2517775"/>
          <p14:tracePt t="82899" x="1446213" y="2544763"/>
          <p14:tracePt t="82899" x="1455738" y="2554288"/>
          <p14:tracePt t="82899" x="1465263" y="2562225"/>
          <p14:tracePt t="82918" x="1490663" y="2581275"/>
          <p14:tracePt t="82931" x="1509713" y="2598738"/>
          <p14:tracePt t="83183" x="1509713" y="2608263"/>
          <p14:tracePt t="83256" x="1500188" y="2608263"/>
          <p14:tracePt t="83276" x="1490663" y="2598738"/>
          <p14:tracePt t="83277" x="1473200" y="2598738"/>
          <p14:tracePt t="83280" x="1438275" y="2589213"/>
          <p14:tracePt t="83298" x="1401763" y="2571750"/>
          <p14:tracePt t="83300" x="1366838" y="2562225"/>
          <p14:tracePt t="84252" x="1411288" y="2562225"/>
          <p14:tracePt t="84255" x="1419225" y="2562225"/>
          <p14:tracePt t="84266" x="1571625" y="2589213"/>
          <p14:tracePt t="84267" x="1911350" y="2625725"/>
          <p14:tracePt t="84285" x="2108200" y="2625725"/>
          <p14:tracePt t="84299" x="2303463" y="2625725"/>
          <p14:tracePt t="84316" x="2401888" y="2625725"/>
          <p14:tracePt t="84333" x="2473325" y="2625725"/>
          <p14:tracePt t="84350" x="2562225" y="2589213"/>
          <p14:tracePt t="84369" x="2633663" y="2562225"/>
          <p14:tracePt t="84383" x="2670175" y="2554288"/>
          <p14:tracePt t="84400" x="2687638" y="2554288"/>
          <p14:tracePt t="84417" x="2724150" y="2554288"/>
          <p14:tracePt t="84433" x="2768600" y="2554288"/>
          <p14:tracePt t="84450" x="2840038" y="2554288"/>
          <p14:tracePt t="84467" x="2894013" y="2554288"/>
          <p14:tracePt t="84483" x="2973388" y="2554288"/>
          <p14:tracePt t="84500" x="3044825" y="2554288"/>
          <p14:tracePt t="84517" x="3081338" y="2554288"/>
          <p14:tracePt t="84533" x="3098800" y="2554288"/>
          <p14:tracePt t="85037" x="3116263" y="2517775"/>
          <p14:tracePt t="85039" x="3116263" y="2509838"/>
          <p14:tracePt t="85041" x="3125788" y="2482850"/>
          <p14:tracePt t="85049" x="3160713" y="2446338"/>
          <p14:tracePt t="85066" x="3170238" y="2411413"/>
          <p14:tracePt t="85083" x="3187700" y="2393950"/>
          <p14:tracePt t="85201" x="3214688" y="2374900"/>
          <p14:tracePt t="85209" x="3214688" y="2357438"/>
          <p14:tracePt t="85212" x="3232150" y="2339975"/>
          <p14:tracePt t="85216" x="3276600" y="2286000"/>
          <p14:tracePt t="85233" x="3286125" y="2276475"/>
          <p14:tracePt t="85250" x="3303588" y="2251075"/>
          <p14:tracePt t="85304" x="3303588" y="2232025"/>
          <p14:tracePt t="85313" x="3322638" y="2214563"/>
          <p14:tracePt t="85315" x="3348038" y="2205038"/>
          <p14:tracePt t="85333" x="3394075" y="2170113"/>
          <p14:tracePt t="85337" x="3455988" y="2125663"/>
          <p14:tracePt t="85350" x="3482975" y="2098675"/>
          <p14:tracePt t="85350" x="3490913" y="2089150"/>
          <p14:tracePt t="85368" x="3517900" y="2062163"/>
          <p14:tracePt t="85383" x="3562350" y="2044700"/>
          <p14:tracePt t="85400" x="3581400" y="2017713"/>
          <p14:tracePt t="85417" x="3598863" y="2017713"/>
          <p14:tracePt t="85670" x="3598863" y="2027238"/>
          <p14:tracePt t="85692" x="3633788" y="2062163"/>
          <p14:tracePt t="85696" x="3652838" y="2125663"/>
          <p14:tracePt t="85698" x="3670300" y="2214563"/>
          <p14:tracePt t="85717" x="3670300" y="2286000"/>
          <p14:tracePt t="85733" x="3670300" y="2303463"/>
          <p14:tracePt t="86586" x="3670300" y="2295525"/>
          <p14:tracePt t="86598" x="3670300" y="2276475"/>
          <p14:tracePt t="86643" x="3670300" y="2268538"/>
          <p14:tracePt t="86671" x="3670300" y="2251075"/>
          <p14:tracePt t="86707" x="3714750" y="2232025"/>
          <p14:tracePt t="86711" x="3732213" y="2232025"/>
          <p14:tracePt t="86723" x="3741738" y="2232025"/>
          <p14:tracePt t="86724" x="3751263" y="2232025"/>
          <p14:tracePt t="86733" x="3776663" y="2232025"/>
          <p14:tracePt t="86750" x="3875088" y="2232025"/>
          <p14:tracePt t="86767" x="3919538" y="2232025"/>
          <p14:tracePt t="86783" x="4010025" y="2232025"/>
          <p14:tracePt t="86800" x="4054475" y="2232025"/>
          <p14:tracePt t="86817" x="4089400" y="2232025"/>
          <p14:tracePt t="86833" x="4116388" y="2232025"/>
          <p14:tracePt t="86850" x="4133850" y="2232025"/>
          <p14:tracePt t="86866" x="4179888" y="2251075"/>
          <p14:tracePt t="86885" x="4251325" y="2286000"/>
          <p14:tracePt t="86901" x="4313238" y="2312988"/>
          <p14:tracePt t="86918" x="4375150" y="2357438"/>
          <p14:tracePt t="86934" x="4411663" y="2366963"/>
          <p14:tracePt t="86951" x="4419600" y="2374900"/>
          <p14:tracePt t="86994" x="4438650" y="2393950"/>
          <p14:tracePt t="87005" x="4456113" y="2401888"/>
          <p14:tracePt t="87019" x="4473575" y="2419350"/>
          <p14:tracePt t="87020" x="4491038" y="2490788"/>
          <p14:tracePt t="87035" x="4518025" y="2589213"/>
          <p14:tracePt t="87051" x="4554538" y="2714625"/>
          <p14:tracePt t="87070" x="4581525" y="2840038"/>
          <p14:tracePt t="87085" x="4581525" y="2973388"/>
          <p14:tracePt t="87101" x="4589463" y="3125788"/>
          <p14:tracePt t="87118" x="4589463" y="3214688"/>
          <p14:tracePt t="87134" x="4589463" y="3295650"/>
          <p14:tracePt t="87151" x="4554538" y="3348038"/>
          <p14:tracePt t="87168" x="4537075" y="3384550"/>
          <p14:tracePt t="87185" x="4510088" y="3402013"/>
          <p14:tracePt t="87200" x="4429125" y="3411538"/>
          <p14:tracePt t="87218" x="4330700" y="3411538"/>
          <p14:tracePt t="87235" x="4214813" y="3411538"/>
          <p14:tracePt t="87251" x="3973513" y="3384550"/>
          <p14:tracePt t="87251" x="3965575" y="3384550"/>
          <p14:tracePt t="87271" x="3919538" y="3384550"/>
          <p14:tracePt t="87284" x="3875088" y="3367088"/>
          <p14:tracePt t="87301" x="3857625" y="3367088"/>
          <p14:tracePt t="87318" x="3822700" y="3367088"/>
          <p14:tracePt t="87394" x="3822700" y="3348038"/>
          <p14:tracePt t="87396" x="3822700" y="3322638"/>
          <p14:tracePt t="87402" x="3813175" y="3268663"/>
          <p14:tracePt t="87406" x="3795713" y="3197225"/>
          <p14:tracePt t="87406" x="3786188" y="3197225"/>
          <p14:tracePt t="87420" x="3786188" y="3098800"/>
          <p14:tracePt t="87435" x="3776663" y="2965450"/>
          <p14:tracePt t="87435" x="3776663" y="2938463"/>
          <p14:tracePt t="87452" x="3776663" y="2803525"/>
          <p14:tracePt t="87468" x="3776663" y="2705100"/>
          <p14:tracePt t="87485" x="3776663" y="2625725"/>
          <p14:tracePt t="87501" x="3776663" y="2581275"/>
          <p14:tracePt t="87517" x="3776663" y="2554288"/>
          <p14:tracePt t="87535" x="3776663" y="2544763"/>
          <p14:tracePt t="87606" x="3776663" y="2536825"/>
          <p14:tracePt t="87918" x="3776663" y="2517775"/>
          <p14:tracePt t="87941" x="3776663" y="2500313"/>
          <p14:tracePt t="87943" x="3786188" y="2500313"/>
          <p14:tracePt t="87951" x="3786188" y="2482850"/>
          <p14:tracePt t="87957" x="3803650" y="2455863"/>
          <p14:tracePt t="87975" x="3813175" y="2438400"/>
          <p14:tracePt t="87984" x="3840163" y="2393950"/>
          <p14:tracePt t="88001" x="3929063" y="2303463"/>
          <p14:tracePt t="88019" x="4017963" y="2259013"/>
          <p14:tracePt t="88034" x="4071938" y="2224088"/>
          <p14:tracePt t="88052" x="4143375" y="2187575"/>
          <p14:tracePt t="88052" x="4170363" y="2187575"/>
          <p14:tracePt t="88069" x="4205288" y="2179638"/>
          <p14:tracePt t="88085" x="4241800" y="2160588"/>
          <p14:tracePt t="88102" x="4286250" y="2160588"/>
          <p14:tracePt t="88118" x="4303713" y="2143125"/>
          <p14:tracePt t="88134" x="4330700" y="2143125"/>
          <p14:tracePt t="88152" x="4348163" y="2143125"/>
          <p14:tracePt t="88168" x="4402138" y="2143125"/>
          <p14:tracePt t="88185" x="4438650" y="2133600"/>
          <p14:tracePt t="88201" x="4491038" y="2108200"/>
          <p14:tracePt t="88218" x="4545013" y="2089150"/>
          <p14:tracePt t="88235" x="4581525" y="2071688"/>
          <p14:tracePt t="88346" x="4598988" y="2071688"/>
          <p14:tracePt t="88347" x="4608513" y="2071688"/>
          <p14:tracePt t="88350" x="4714875" y="2098675"/>
          <p14:tracePt t="88368" x="4768850" y="2108200"/>
          <p14:tracePt t="88385" x="4795838" y="2125663"/>
          <p14:tracePt t="88402" x="4822825" y="2125663"/>
          <p14:tracePt t="88419" x="4830763" y="2125663"/>
          <p14:tracePt t="92600" x="4848225" y="2125663"/>
          <p14:tracePt t="92609" x="4894263" y="2133600"/>
          <p14:tracePt t="92611" x="4911725" y="2152650"/>
          <p14:tracePt t="92619" x="4929188" y="2152650"/>
          <p14:tracePt t="92659" x="4946650" y="2152650"/>
          <p14:tracePt t="92661" x="4965700" y="2170113"/>
          <p14:tracePt t="92670" x="5037138" y="2170113"/>
          <p14:tracePt t="92688" x="5126038" y="2170113"/>
          <p14:tracePt t="92704" x="5224463" y="2160588"/>
          <p14:tracePt t="92720" x="5286375" y="2152650"/>
          <p14:tracePt t="92755" x="5295900" y="2152650"/>
          <p14:tracePt t="92756" x="5322888" y="2152650"/>
          <p14:tracePt t="93482" x="5313363" y="2152650"/>
          <p14:tracePt t="93506" x="5313363" y="2170113"/>
          <p14:tracePt t="93554" x="5313363" y="2187575"/>
          <p14:tracePt t="93642" x="5313363" y="2205038"/>
          <p14:tracePt t="93658" x="5313363" y="2224088"/>
          <p14:tracePt t="93667" x="5276850" y="2268538"/>
          <p14:tracePt t="93669" x="5259388" y="2268538"/>
          <p14:tracePt t="93677" x="5251450" y="2303463"/>
          <p14:tracePt t="93687" x="5214938" y="2374900"/>
          <p14:tracePt t="93704" x="5153025" y="2428875"/>
          <p14:tracePt t="93720" x="5133975" y="2428875"/>
          <p14:tracePt t="93813" x="5116513" y="2446338"/>
          <p14:tracePt t="93821" x="5108575" y="2446338"/>
          <p14:tracePt t="93826" x="5089525" y="2465388"/>
          <p14:tracePt t="93828" x="5081588" y="2465388"/>
          <p14:tracePt t="93838" x="5072063" y="2465388"/>
          <p14:tracePt t="94388" x="5099050" y="2465388"/>
          <p14:tracePt t="94394" x="5133975" y="2465388"/>
          <p14:tracePt t="94395" x="5143500" y="2455863"/>
          <p14:tracePt t="94403" x="5259388" y="2446338"/>
          <p14:tracePt t="94421" x="5303838" y="2446338"/>
          <p14:tracePt t="94576" x="5330825" y="2446338"/>
          <p14:tracePt t="94580" x="5367338" y="2446338"/>
          <p14:tracePt t="94588" x="5384800" y="2446338"/>
          <p14:tracePt t="94591" x="5465763" y="2455863"/>
          <p14:tracePt t="94604" x="5616575" y="2455863"/>
          <p14:tracePt t="94621" x="5759450" y="2455863"/>
          <p14:tracePt t="94638" x="5840413" y="2446338"/>
          <p14:tracePt t="94654" x="5902325" y="2446338"/>
          <p14:tracePt t="94654" x="5919788" y="2446338"/>
          <p14:tracePt t="94672" x="5946775" y="2446338"/>
          <p14:tracePt t="94688" x="5973763" y="2446338"/>
          <p14:tracePt t="95996" x="5965825" y="2455863"/>
          <p14:tracePt t="95999" x="5965825" y="2465388"/>
          <p14:tracePt t="96001" x="5965825" y="2473325"/>
          <p14:tracePt t="96006" x="5956300" y="2517775"/>
          <p14:tracePt t="96021" x="5956300" y="2536825"/>
          <p14:tracePt t="96037" x="5919788" y="2554288"/>
          <p14:tracePt t="96054" x="5919788" y="2571750"/>
          <p14:tracePt t="96110" x="5919788" y="2581275"/>
          <p14:tracePt t="96133" x="5919788" y="2598738"/>
          <p14:tracePt t="96157" x="5919788" y="2608263"/>
          <p14:tracePt t="96159" x="5919788" y="2616200"/>
          <p14:tracePt t="96241" x="5911850" y="2625725"/>
          <p14:tracePt t="96243" x="5902325" y="2633663"/>
          <p14:tracePt t="96245" x="5884863" y="2652713"/>
          <p14:tracePt t="96253" x="5840413" y="2679700"/>
          <p14:tracePt t="96271" x="5795963" y="2724150"/>
          <p14:tracePt t="96288" x="5724525" y="2751138"/>
          <p14:tracePt t="96304" x="5661025" y="2803525"/>
          <p14:tracePt t="96321" x="5572125" y="2830513"/>
          <p14:tracePt t="96338" x="5510213" y="2874963"/>
          <p14:tracePt t="96355" x="5402263" y="2928938"/>
          <p14:tracePt t="96372" x="5357813" y="2946400"/>
          <p14:tracePt t="96372" x="5348288" y="2955925"/>
          <p14:tracePt t="96388" x="5348288" y="2965450"/>
          <p14:tracePt t="96404" x="5322888" y="2965450"/>
          <p14:tracePt t="96421" x="5322888" y="2982913"/>
          <p14:tracePt t="96510" x="5303838" y="3000375"/>
          <p14:tracePt t="96522" x="5286375" y="3000375"/>
          <p14:tracePt t="96535" x="5286375" y="3017838"/>
          <p14:tracePt t="96546" x="5268913" y="3036888"/>
          <p14:tracePt t="96548" x="5251450" y="3036888"/>
          <p14:tracePt t="96555" x="5224463" y="3062288"/>
          <p14:tracePt t="96572" x="5170488" y="3062288"/>
          <p14:tracePt t="96589" x="5143500" y="3098800"/>
          <p14:tracePt t="96605" x="5143500" y="3116263"/>
          <p14:tracePt t="97756" x="5143500" y="3108325"/>
          <p14:tracePt t="97780" x="5143500" y="3089275"/>
          <p14:tracePt t="97787" x="5143500" y="3081338"/>
          <p14:tracePt t="97801" x="5153025" y="3062288"/>
          <p14:tracePt t="97803" x="5153025" y="3044825"/>
          <p14:tracePt t="97825" x="5153025" y="3027363"/>
          <p14:tracePt t="97826" x="5153025" y="3009900"/>
          <p14:tracePt t="97840" x="5160963" y="2982913"/>
          <p14:tracePt t="97856" x="5160963" y="2938463"/>
          <p14:tracePt t="97873" x="5160963" y="2919413"/>
          <p14:tracePt t="97890" x="5160963" y="2901950"/>
          <p14:tracePt t="97939" x="5160963" y="2894013"/>
          <p14:tracePt t="97941" x="5160963" y="2884488"/>
          <p14:tracePt t="98012" x="5160963" y="2867025"/>
          <p14:tracePt t="98014" x="5180013" y="2857500"/>
          <p14:tracePt t="98017" x="5180013" y="2847975"/>
          <p14:tracePt t="98025" x="5180013" y="2822575"/>
          <p14:tracePt t="98025" x="5187950" y="2822575"/>
          <p14:tracePt t="98025" x="5197475" y="2822575"/>
          <p14:tracePt t="98042" x="5214938" y="2803525"/>
          <p14:tracePt t="98176" x="5268913" y="2776538"/>
          <p14:tracePt t="98178" x="5276850" y="2768600"/>
          <p14:tracePt t="98182" x="5340350" y="2724150"/>
          <p14:tracePt t="98189" x="5394325" y="2697163"/>
          <p14:tracePt t="98206" x="5537200" y="2608263"/>
          <p14:tracePt t="98222" x="5634038" y="2544763"/>
          <p14:tracePt t="98239" x="5724525" y="2517775"/>
          <p14:tracePt t="98303" x="5759450" y="2517775"/>
          <p14:tracePt t="98304" x="5786438" y="2517775"/>
          <p14:tracePt t="98323" x="5795963" y="2517775"/>
          <p14:tracePt t="98324" x="5875338" y="2482850"/>
          <p14:tracePt t="98339" x="5894388" y="2482850"/>
          <p14:tracePt t="98356" x="5919788" y="2465388"/>
          <p14:tracePt t="98373" x="5956300" y="2465388"/>
          <p14:tracePt t="98389" x="6000750" y="2446338"/>
          <p14:tracePt t="98406" x="6037263" y="2446338"/>
          <p14:tracePt t="98423" x="6062663" y="2428875"/>
          <p14:tracePt t="98439" x="6126163" y="2419350"/>
          <p14:tracePt t="98456" x="6215063" y="2401888"/>
          <p14:tracePt t="98473" x="6269038" y="2393950"/>
          <p14:tracePt t="98490" x="6348413" y="2366963"/>
          <p14:tracePt t="98506" x="6429375" y="2347913"/>
          <p14:tracePt t="98523" x="6500813" y="2347913"/>
          <p14:tracePt t="98540" x="6572250" y="2347913"/>
          <p14:tracePt t="98556" x="6634163" y="2347913"/>
          <p14:tracePt t="98573" x="6697663" y="2357438"/>
          <p14:tracePt t="98590" x="6742113" y="2374900"/>
          <p14:tracePt t="98606" x="6786563" y="2374900"/>
          <p14:tracePt t="98623" x="6831013" y="2401888"/>
          <p14:tracePt t="98639" x="6867525" y="2411413"/>
          <p14:tracePt t="98657" x="6965950" y="2446338"/>
          <p14:tracePt t="98673" x="7027863" y="2446338"/>
          <p14:tracePt t="98690" x="7054850" y="2465388"/>
          <p14:tracePt t="98706" x="7089775" y="2465388"/>
          <p14:tracePt t="98723" x="7108825" y="2465388"/>
          <p14:tracePt t="98739" x="7126288" y="2465388"/>
          <p14:tracePt t="98795" x="7134225" y="2465388"/>
          <p14:tracePt t="98799" x="7153275" y="2482850"/>
          <p14:tracePt t="98802" x="7161213" y="2490788"/>
          <p14:tracePt t="98812" x="7215188" y="2509838"/>
          <p14:tracePt t="98824" x="7259638" y="2536825"/>
          <p14:tracePt t="98840" x="7313613" y="2536825"/>
          <p14:tracePt t="98856" x="7367588" y="2544763"/>
          <p14:tracePt t="98873" x="7429500" y="2544763"/>
          <p14:tracePt t="98890" x="7456488" y="2544763"/>
          <p14:tracePt t="98906" x="7527925" y="2544763"/>
          <p14:tracePt t="98923" x="7599363" y="2616200"/>
          <p14:tracePt t="98940" x="7688263" y="2643188"/>
          <p14:tracePt t="98955" x="7796213" y="2687638"/>
          <p14:tracePt t="98973" x="7875588" y="2670175"/>
          <p14:tracePt t="98990" x="7894638" y="2679700"/>
          <p14:tracePt t="99042" x="7902575" y="2679700"/>
          <p14:tracePt t="99045" x="7912100" y="2679700"/>
          <p14:tracePt t="99078" x="7929563" y="2679700"/>
          <p14:tracePt t="99080" x="7966075" y="2679700"/>
          <p14:tracePt t="99083" x="7974013" y="2679700"/>
          <p14:tracePt t="99535" x="7894638" y="2643188"/>
          <p14:tracePt t="99536" x="7804150" y="2625725"/>
          <p14:tracePt t="99541" x="7331075" y="2554288"/>
          <p14:tracePt t="99557" x="6983413" y="2509838"/>
          <p14:tracePt t="99573" x="6661150" y="2509838"/>
          <p14:tracePt t="99573" x="6616700" y="2509838"/>
          <p14:tracePt t="99592" x="6473825" y="2517775"/>
          <p14:tracePt t="99606" x="6313488" y="2562225"/>
          <p14:tracePt t="99606" x="6286500" y="2571750"/>
          <p14:tracePt t="99624" x="6188075" y="2589213"/>
          <p14:tracePt t="99640" x="6108700" y="2625725"/>
          <p14:tracePt t="99657" x="6089650" y="2625725"/>
          <p14:tracePt t="99753" x="6072188" y="2625725"/>
          <p14:tracePt t="99775" x="6037263" y="2643188"/>
          <p14:tracePt t="99778" x="6037263" y="2652713"/>
          <p14:tracePt t="99780" x="6018213" y="2670175"/>
          <p14:tracePt t="99790" x="5965825" y="2697163"/>
          <p14:tracePt t="99808" x="5938838" y="2732088"/>
          <p14:tracePt t="99823" x="5894388" y="2795588"/>
          <p14:tracePt t="99842" x="5857875" y="2830513"/>
          <p14:tracePt t="99857" x="5822950" y="2867025"/>
          <p14:tracePt t="99873" x="5795963" y="2911475"/>
          <p14:tracePt t="99890" x="5768975" y="2928938"/>
          <p14:tracePt t="99934" x="5768975" y="2946400"/>
          <p14:tracePt t="99946" x="5751513" y="2965450"/>
          <p14:tracePt t="99956" x="5724525" y="2990850"/>
          <p14:tracePt t="99957" x="5688013" y="3027363"/>
          <p14:tracePt t="99973" x="5680075" y="3044825"/>
          <p14:tracePt t="99990" x="5643563" y="3071813"/>
          <p14:tracePt t="100007" x="5626100" y="3089275"/>
          <p14:tracePt t="101403" x="5616575" y="3098800"/>
          <p14:tracePt t="101405" x="5581650" y="3133725"/>
          <p14:tracePt t="101405" x="5572125" y="3152775"/>
          <p14:tracePt t="101423" x="5527675" y="3187700"/>
          <p14:tracePt t="101425" x="5456238" y="3241675"/>
          <p14:tracePt t="101425" x="5456238" y="3251200"/>
          <p14:tracePt t="101441" x="5394325" y="3330575"/>
          <p14:tracePt t="101459" x="5375275" y="3348038"/>
          <p14:tracePt t="101474" x="5367338" y="3375025"/>
          <p14:tracePt t="101648" x="5348288" y="3375025"/>
          <p14:tracePt t="101653" x="5295900" y="3384550"/>
          <p14:tracePt t="101656" x="5268913" y="3419475"/>
          <p14:tracePt t="101674" x="5214938" y="3438525"/>
          <p14:tracePt t="101675" x="5126038" y="3490913"/>
          <p14:tracePt t="101692" x="5045075" y="3536950"/>
          <p14:tracePt t="101707" x="4973638" y="3598863"/>
          <p14:tracePt t="101724" x="4911725" y="3625850"/>
          <p14:tracePt t="102055" x="4929188" y="3598863"/>
          <p14:tracePt t="102064" x="4946650" y="3589338"/>
          <p14:tracePt t="102065" x="4973638" y="3536950"/>
          <p14:tracePt t="102074" x="5037138" y="3455988"/>
          <p14:tracePt t="102093" x="5072063" y="3394075"/>
          <p14:tracePt t="102108" x="5089525" y="3394075"/>
          <p14:tracePt t="102494" x="5099050" y="3394075"/>
          <p14:tracePt t="102498" x="5126038" y="3394075"/>
          <p14:tracePt t="102501" x="5180013" y="3375025"/>
          <p14:tracePt t="102501" x="5187950" y="3375025"/>
          <p14:tracePt t="102508" x="5357813" y="3348038"/>
          <p14:tracePt t="102524" x="5500688" y="3322638"/>
          <p14:tracePt t="102541" x="5653088" y="3286125"/>
          <p14:tracePt t="102558" x="5768975" y="3268663"/>
          <p14:tracePt t="102574" x="5857875" y="3268663"/>
          <p14:tracePt t="102592" x="5875338" y="3268663"/>
          <p14:tracePt t="102608" x="5894388" y="3268663"/>
          <p14:tracePt t="103573" x="5867400" y="3268663"/>
          <p14:tracePt t="103574" x="5822950" y="3268663"/>
          <p14:tracePt t="103581" x="5759450" y="3268663"/>
          <p14:tracePt t="103592" x="5643563" y="3268663"/>
          <p14:tracePt t="103608" x="5545138" y="3268663"/>
          <p14:tracePt t="103624" x="5510213" y="3276600"/>
          <p14:tracePt t="103641" x="5465763" y="3295650"/>
          <p14:tracePt t="103658" x="5411788" y="3330575"/>
          <p14:tracePt t="103674" x="5375275" y="3357563"/>
          <p14:tracePt t="103691" x="5276850" y="3429000"/>
          <p14:tracePt t="103708" x="5224463" y="3465513"/>
          <p14:tracePt t="103724" x="5170488" y="3509963"/>
          <p14:tracePt t="103741" x="5143500" y="3527425"/>
          <p14:tracePt t="103757" x="5116513" y="3544888"/>
          <p14:tracePt t="103757" x="5099050" y="3554413"/>
          <p14:tracePt t="103776" x="5099050" y="3562350"/>
          <p14:tracePt t="103868" x="5081588" y="3581400"/>
          <p14:tracePt t="103881" x="5062538" y="3598863"/>
          <p14:tracePt t="103888" x="5045075" y="3598863"/>
          <p14:tracePt t="103890" x="5027613" y="3608388"/>
          <p14:tracePt t="103908" x="5000625" y="3643313"/>
          <p14:tracePt t="103910" x="4983163" y="3660775"/>
          <p14:tracePt t="103925" x="4983163" y="3679825"/>
          <p14:tracePt t="103941" x="4965700" y="3697288"/>
          <p14:tracePt t="104234" x="4973638" y="3697288"/>
          <p14:tracePt t="104252" x="4991100" y="3697288"/>
          <p14:tracePt t="104254" x="5027613" y="3697288"/>
          <p14:tracePt t="104254" x="5054600" y="3705225"/>
          <p14:tracePt t="104259" x="5143500" y="3705225"/>
          <p14:tracePt t="104276" x="5268913" y="3660775"/>
          <p14:tracePt t="104276" x="5295900" y="3652838"/>
          <p14:tracePt t="104295" x="5367338" y="3625850"/>
          <p14:tracePt t="104308" x="5473700" y="3571875"/>
          <p14:tracePt t="104326" x="5572125" y="3571875"/>
          <p14:tracePt t="104342" x="5643563" y="3544888"/>
          <p14:tracePt t="104358" x="5715000" y="3527425"/>
          <p14:tracePt t="104376" x="5732463" y="3527425"/>
          <p14:tracePt t="104392" x="5732463" y="3509963"/>
          <p14:tracePt t="104562" x="5741988" y="3500438"/>
          <p14:tracePt t="104564" x="5768975" y="3482975"/>
          <p14:tracePt t="104567" x="5830888" y="3455988"/>
          <p14:tracePt t="104576" x="5983288" y="3419475"/>
          <p14:tracePt t="104592" x="6161088" y="3357563"/>
          <p14:tracePt t="104608" x="6303963" y="3330575"/>
          <p14:tracePt t="104626" x="6438900" y="3303588"/>
          <p14:tracePt t="104642" x="6545263" y="3295650"/>
          <p14:tracePt t="104660" x="6653213" y="3295650"/>
          <p14:tracePt t="104676" x="6724650" y="3276600"/>
          <p14:tracePt t="104676" x="6732588" y="3276600"/>
          <p14:tracePt t="104693" x="6875463" y="3276600"/>
          <p14:tracePt t="104709" x="6956425" y="3259138"/>
          <p14:tracePt t="104726" x="7062788" y="3205163"/>
          <p14:tracePt t="104726" x="7081838" y="3205163"/>
          <p14:tracePt t="104743" x="7153275" y="3205163"/>
          <p14:tracePt t="104759" x="7161213" y="3205163"/>
          <p14:tracePt t="104815" x="7180263" y="3205163"/>
          <p14:tracePt t="104817" x="7197725" y="3205163"/>
          <p14:tracePt t="104820" x="7224713" y="3205163"/>
          <p14:tracePt t="104825" x="7269163" y="3205163"/>
          <p14:tracePt t="104842" x="7375525" y="3205163"/>
          <p14:tracePt t="104860" x="7473950" y="3205163"/>
          <p14:tracePt t="104875" x="7572375" y="3205163"/>
          <p14:tracePt t="104892" x="7724775" y="3205163"/>
          <p14:tracePt t="104910" x="7858125" y="3251200"/>
          <p14:tracePt t="104925" x="7875588" y="3251200"/>
          <p14:tracePt t="104925" x="7885113" y="3251200"/>
          <p14:tracePt t="104943" x="7902575" y="3251200"/>
          <p14:tracePt t="105114" x="7894638" y="3268663"/>
          <p14:tracePt t="105126" x="7804150" y="3330575"/>
          <p14:tracePt t="105134" x="7715250" y="3411538"/>
          <p14:tracePt t="105142" x="7510463" y="3500438"/>
          <p14:tracePt t="105159" x="7108825" y="3714750"/>
          <p14:tracePt t="105175" x="6813550" y="3875088"/>
          <p14:tracePt t="105193" x="6626225" y="3946525"/>
          <p14:tracePt t="105209" x="6367463" y="4010025"/>
          <p14:tracePt t="105226" x="6188075" y="4071938"/>
          <p14:tracePt t="105242" x="6045200" y="4108450"/>
          <p14:tracePt t="105261" x="5973763" y="4116388"/>
          <p14:tracePt t="105306" x="5956300" y="4116388"/>
          <p14:tracePt t="105316" x="5938838" y="4116388"/>
          <p14:tracePt t="105326" x="5929313" y="4116388"/>
          <p14:tracePt t="105327" x="5919788" y="4116388"/>
          <p14:tracePt t="105342" x="5911850" y="4116388"/>
          <p14:tracePt t="105474" x="5894388" y="4116388"/>
          <p14:tracePt t="105482" x="5875338" y="4116388"/>
          <p14:tracePt t="105486" x="5857875" y="4116388"/>
          <p14:tracePt t="105499" x="5840413" y="4133850"/>
          <p14:tracePt t="105647" x="0" y="0"/>
        </p14:tracePtLst>
        <p14:tracePtLst>
          <p14:tracePt t="120515" x="901700" y="2098675"/>
          <p14:tracePt t="120521" x="884238" y="2054225"/>
          <p14:tracePt t="120532" x="884238" y="2009775"/>
          <p14:tracePt t="120534" x="884238" y="1990725"/>
          <p14:tracePt t="120823" x="884238" y="2017713"/>
          <p14:tracePt t="120824" x="884238" y="2027238"/>
          <p14:tracePt t="120827" x="884238" y="2054225"/>
          <p14:tracePt t="120832" x="874713" y="2241550"/>
          <p14:tracePt t="120866" x="884238" y="2384425"/>
          <p14:tracePt t="120867" x="901700" y="2500313"/>
          <p14:tracePt t="120867" x="901700" y="2527300"/>
          <p14:tracePt t="120883" x="911225" y="2625725"/>
          <p14:tracePt t="120900" x="911225" y="2697163"/>
          <p14:tracePt t="120916" x="911225" y="2732088"/>
          <p14:tracePt t="120934" x="911225" y="2768600"/>
          <p14:tracePt t="120949" x="911225" y="2776538"/>
          <p14:tracePt t="120967" x="911225" y="2803525"/>
          <p14:tracePt t="120983" x="911225" y="2830513"/>
          <p14:tracePt t="120999" x="911225" y="2857500"/>
          <p14:tracePt t="121016" x="911225" y="2874963"/>
          <p14:tracePt t="121032" x="911225" y="2911475"/>
          <p14:tracePt t="121050" x="911225" y="2955925"/>
          <p14:tracePt t="121066" x="911225" y="2982913"/>
          <p14:tracePt t="121082" x="911225" y="3027363"/>
          <p14:tracePt t="121099" x="911225" y="3054350"/>
          <p14:tracePt t="121116" x="911225" y="3062288"/>
          <p14:tracePt t="121133" x="911225" y="3081338"/>
          <p14:tracePt t="121227" x="911225" y="3108325"/>
          <p14:tracePt t="121229" x="911225" y="3133725"/>
          <p14:tracePt t="121231" x="928688" y="3160713"/>
          <p14:tracePt t="121231" x="928688" y="3170238"/>
          <p14:tracePt t="121250" x="946150" y="3187700"/>
          <p14:tracePt t="121626" x="946150" y="3170238"/>
          <p14:tracePt t="121630" x="946150" y="3143250"/>
          <p14:tracePt t="121632" x="946150" y="3116263"/>
          <p14:tracePt t="121657" x="946150" y="3098800"/>
          <p14:tracePt t="121666" x="946150" y="3081338"/>
          <p14:tracePt t="121854" x="973138" y="3089275"/>
          <p14:tracePt t="121858" x="1027113" y="3125788"/>
          <p14:tracePt t="121860" x="1062038" y="3160713"/>
          <p14:tracePt t="121866" x="1214438" y="3276600"/>
          <p14:tracePt t="121883" x="1312863" y="3384550"/>
          <p14:tracePt t="121901" x="1393825" y="3482975"/>
          <p14:tracePt t="121919" x="1473200" y="3616325"/>
          <p14:tracePt t="121933" x="1633538" y="3776663"/>
          <p14:tracePt t="121951" x="1812925" y="3973513"/>
          <p14:tracePt t="121967" x="1965325" y="4125913"/>
          <p14:tracePt t="121967" x="1982788" y="4143375"/>
          <p14:tracePt t="121984" x="2098675" y="4259263"/>
          <p14:tracePt t="122000" x="2197100" y="4348163"/>
          <p14:tracePt t="122017" x="2286000" y="4438650"/>
          <p14:tracePt t="122017" x="2295525" y="4446588"/>
          <p14:tracePt t="122034" x="2374900" y="4510088"/>
          <p14:tracePt t="122050" x="2482850" y="4616450"/>
          <p14:tracePt t="122067" x="2562225" y="4724400"/>
          <p14:tracePt t="122083" x="2652713" y="4813300"/>
          <p14:tracePt t="122100" x="2724150" y="4867275"/>
          <p14:tracePt t="122119" x="2751138" y="4911725"/>
          <p14:tracePt t="122134" x="2759075" y="4956175"/>
          <p14:tracePt t="122134" x="2759075" y="4965700"/>
          <p14:tracePt t="122152" x="2776538" y="5010150"/>
          <p14:tracePt t="122152" x="2786063" y="5010150"/>
          <p14:tracePt t="122170" x="2901950" y="5054600"/>
          <p14:tracePt t="122184" x="3017838" y="5099050"/>
          <p14:tracePt t="122200" x="3152775" y="5170488"/>
          <p14:tracePt t="122217" x="3224213" y="5170488"/>
          <p14:tracePt t="122234" x="3268663" y="5170488"/>
          <p14:tracePt t="122353" x="3276600" y="5108575"/>
          <p14:tracePt t="122355" x="3286125" y="5108575"/>
          <p14:tracePt t="122361" x="3286125" y="5081588"/>
          <p14:tracePt t="122367" x="3286125" y="5018088"/>
          <p14:tracePt t="122385" x="3259138" y="4965700"/>
          <p14:tracePt t="122399" x="3241675" y="4911725"/>
          <p14:tracePt t="122416" x="3232150" y="4857750"/>
          <p14:tracePt t="122433" x="3205163" y="4813300"/>
          <p14:tracePt t="122450" x="3179763" y="4768850"/>
          <p14:tracePt t="122468" x="3170238" y="4724400"/>
          <p14:tracePt t="122483" x="3133725" y="4679950"/>
          <p14:tracePt t="122500" x="3108325" y="4608513"/>
          <p14:tracePt t="122518" x="3089275" y="4562475"/>
          <p14:tracePt t="122533" x="3062288" y="4518025"/>
          <p14:tracePt t="122533" x="3062288" y="4510088"/>
          <p14:tracePt t="122551" x="3027363" y="4465638"/>
          <p14:tracePt t="122568" x="3009900" y="4465638"/>
          <p14:tracePt t="122584" x="3000375" y="4446588"/>
          <p14:tracePt t="122602" x="2990850" y="4446588"/>
          <p14:tracePt t="122618" x="2982913" y="4446588"/>
          <p14:tracePt t="122633" x="2955925" y="4446588"/>
          <p14:tracePt t="122650" x="2946400" y="4446588"/>
          <p14:tracePt t="122962" x="2955925" y="4446588"/>
          <p14:tracePt t="122984" x="2982913" y="4446588"/>
          <p14:tracePt t="122988" x="3017838" y="4446588"/>
          <p14:tracePt t="123330" x="3017838" y="4456113"/>
          <p14:tracePt t="123340" x="3017838" y="4465638"/>
          <p14:tracePt t="123363" x="3017838" y="4483100"/>
          <p14:tracePt t="123376" x="3017838" y="4500563"/>
          <p14:tracePt t="123388" x="3017838" y="4510088"/>
          <p14:tracePt t="123390" x="3017838" y="4518025"/>
          <p14:tracePt t="123401" x="3017838" y="4537075"/>
          <p14:tracePt t="123416" x="3017838" y="4545013"/>
          <p14:tracePt t="123456" x="3017838" y="4562475"/>
          <p14:tracePt t="123479" x="3017838" y="4581525"/>
          <p14:tracePt t="123522" x="3017838" y="4589463"/>
          <p14:tracePt t="123526" x="3017838" y="4598988"/>
          <p14:tracePt t="123548" x="3017838" y="4608513"/>
          <p14:tracePt t="123571" x="3017838" y="4625975"/>
          <p14:tracePt t="123643" x="3036888" y="4625975"/>
          <p14:tracePt t="123663" x="3054350" y="4616450"/>
          <p14:tracePt t="123666" x="3054350" y="4608513"/>
          <p14:tracePt t="123674" x="3054350" y="4589463"/>
          <p14:tracePt t="123685" x="3071813" y="4562475"/>
          <p14:tracePt t="123700" x="3089275" y="4537075"/>
          <p14:tracePt t="123718" x="3089275" y="4510088"/>
          <p14:tracePt t="123718" x="3098800" y="4500563"/>
          <p14:tracePt t="123735" x="3116263" y="4473575"/>
          <p14:tracePt t="123750" x="3133725" y="4456113"/>
          <p14:tracePt t="123768" x="3143250" y="4429125"/>
          <p14:tracePt t="123784" x="3152775" y="4411663"/>
          <p14:tracePt t="123800" x="3152775" y="4394200"/>
          <p14:tracePt t="124083" x="3143250" y="4375150"/>
          <p14:tracePt t="124086" x="3116263" y="4375150"/>
          <p14:tracePt t="124090" x="3036888" y="4340225"/>
          <p14:tracePt t="124090" x="3027363" y="4340225"/>
          <p14:tracePt t="124101" x="2946400" y="4322763"/>
          <p14:tracePt t="124118" x="2884488" y="4313238"/>
          <p14:tracePt t="124135" x="2813050" y="4295775"/>
          <p14:tracePt t="124151" x="2724150" y="4276725"/>
          <p14:tracePt t="124169" x="2633663" y="4251325"/>
          <p14:tracePt t="124169" x="2616200" y="4251325"/>
          <p14:tracePt t="124185" x="2527300" y="4241800"/>
          <p14:tracePt t="124202" x="2366963" y="4170363"/>
          <p14:tracePt t="124218" x="2179638" y="4081463"/>
          <p14:tracePt t="124234" x="2036763" y="4000500"/>
          <p14:tracePt t="124252" x="1946275" y="3929063"/>
          <p14:tracePt t="124252" x="1919288" y="3902075"/>
          <p14:tracePt t="124270" x="1822450" y="3803650"/>
          <p14:tracePt t="124285" x="1652588" y="3633788"/>
          <p14:tracePt t="124302" x="1517650" y="3500438"/>
          <p14:tracePt t="124318" x="1384300" y="3357563"/>
          <p14:tracePt t="124318" x="1366838" y="3348038"/>
          <p14:tracePt t="124336" x="1276350" y="3241675"/>
          <p14:tracePt t="124352" x="1250950" y="3197225"/>
          <p14:tracePt t="124368" x="1196975" y="3143250"/>
          <p14:tracePt t="124418" x="1196975" y="3133725"/>
          <p14:tracePt t="124614" x="1179513" y="3116263"/>
          <p14:tracePt t="124638" x="1179513" y="3098800"/>
          <p14:tracePt t="124706" x="1179513" y="3089275"/>
          <p14:tracePt t="124708" x="1179513" y="3071813"/>
          <p14:tracePt t="124718" x="1152525" y="3017838"/>
          <p14:tracePt t="124719" x="1116013" y="2946400"/>
          <p14:tracePt t="124736" x="1071563" y="2857500"/>
          <p14:tracePt t="124736" x="1062038" y="2840038"/>
          <p14:tracePt t="124752" x="1000125" y="2759075"/>
          <p14:tracePt t="124769" x="938213" y="2670175"/>
          <p14:tracePt t="124785" x="893763" y="2571750"/>
          <p14:tracePt t="124801" x="839788" y="2482850"/>
          <p14:tracePt t="124818" x="776288" y="2384425"/>
          <p14:tracePt t="124835" x="723900" y="2322513"/>
          <p14:tracePt t="124852" x="687388" y="2286000"/>
          <p14:tracePt t="124894" x="687388" y="2268538"/>
          <p14:tracePt t="124919" x="687388" y="2251075"/>
          <p14:tracePt t="124921" x="669925" y="2197100"/>
          <p14:tracePt t="124925" x="642938" y="2125663"/>
          <p14:tracePt t="124938" x="615950" y="2071688"/>
          <p14:tracePt t="124938" x="615950" y="2062163"/>
          <p14:tracePt t="124953" x="615950" y="1982788"/>
          <p14:tracePt t="124967" x="615950" y="1919288"/>
          <p14:tracePt t="124985" x="615950" y="1884363"/>
          <p14:tracePt t="125001" x="615950" y="1874838"/>
          <p14:tracePt t="125018" x="615950" y="1839913"/>
          <p14:tracePt t="125258" x="615950" y="1857375"/>
          <p14:tracePt t="125260" x="615950" y="1866900"/>
          <p14:tracePt t="125263" x="615950" y="1901825"/>
          <p14:tracePt t="125268" x="615950" y="1990725"/>
          <p14:tracePt t="125268" x="615950" y="2000250"/>
          <p14:tracePt t="125285" x="615950" y="2089150"/>
          <p14:tracePt t="125302" x="615950" y="2160588"/>
          <p14:tracePt t="125334" x="633413" y="2214563"/>
          <p14:tracePt t="125336" x="633413" y="2251075"/>
          <p14:tracePt t="125352" x="633413" y="2322513"/>
          <p14:tracePt t="125368" x="633413" y="2366963"/>
          <p14:tracePt t="125385" x="633413" y="2384425"/>
          <p14:tracePt t="125401" x="625475" y="2384425"/>
          <p14:tracePt t="125418" x="625475" y="2419350"/>
          <p14:tracePt t="125436" x="625475" y="2473325"/>
          <p14:tracePt t="125451" x="598488" y="2544763"/>
          <p14:tracePt t="125468" x="598488" y="2616200"/>
          <p14:tracePt t="125468" x="598488" y="2625725"/>
          <p14:tracePt t="125485" x="598488" y="2660650"/>
          <p14:tracePt t="125500" x="598488" y="2732088"/>
          <p14:tracePt t="125518" x="598488" y="2786063"/>
          <p14:tracePt t="125534" x="598488" y="2840038"/>
          <p14:tracePt t="125551" x="598488" y="2867025"/>
          <p14:tracePt t="125568" x="625475" y="2901950"/>
          <p14:tracePt t="125584" x="625475" y="2946400"/>
          <p14:tracePt t="125601" x="625475" y="2990850"/>
          <p14:tracePt t="125618" x="642938" y="3054350"/>
          <p14:tracePt t="125618" x="642938" y="3062288"/>
          <p14:tracePt t="125635" x="669925" y="3108325"/>
          <p14:tracePt t="125651" x="696913" y="3179763"/>
          <p14:tracePt t="125668" x="714375" y="3276600"/>
          <p14:tracePt t="125668" x="723900" y="3276600"/>
          <p14:tracePt t="125685" x="758825" y="3295650"/>
          <p14:tracePt t="125720" x="768350" y="3295650"/>
          <p14:tracePt t="125721" x="785813" y="3295650"/>
          <p14:tracePt t="125734" x="795338" y="3295650"/>
          <p14:tracePt t="125751" x="812800" y="3303588"/>
          <p14:tracePt t="125768" x="866775" y="3322638"/>
          <p14:tracePt t="125784" x="938213" y="3348038"/>
          <p14:tracePt t="125801" x="1054100" y="3367088"/>
          <p14:tracePt t="125818" x="1133475" y="3384550"/>
          <p14:tracePt t="125834" x="1231900" y="3402013"/>
          <p14:tracePt t="125851" x="1384300" y="3438525"/>
          <p14:tracePt t="125868" x="1473200" y="3438525"/>
          <p14:tracePt t="125884" x="1490663" y="3438525"/>
          <p14:tracePt t="125901" x="1536700" y="3438525"/>
          <p14:tracePt t="125918" x="1608138" y="3438525"/>
          <p14:tracePt t="125934" x="1660525" y="3438525"/>
          <p14:tracePt t="125951" x="1714500" y="3438525"/>
          <p14:tracePt t="125968" x="1785938" y="3438525"/>
          <p14:tracePt t="125984" x="1857375" y="3438525"/>
          <p14:tracePt t="126001" x="1938338" y="3438525"/>
          <p14:tracePt t="126018" x="2000250" y="3438525"/>
          <p14:tracePt t="126035" x="2044700" y="3438525"/>
          <p14:tracePt t="126051" x="2108200" y="3438525"/>
          <p14:tracePt t="126068" x="2125663" y="3438525"/>
          <p14:tracePt t="126104" x="2143125" y="3438525"/>
          <p14:tracePt t="126128" x="2152650" y="3419475"/>
          <p14:tracePt t="126129" x="2160588" y="3419475"/>
          <p14:tracePt t="126140" x="2179638" y="3384550"/>
          <p14:tracePt t="126160" x="2197100" y="3322638"/>
          <p14:tracePt t="126168" x="2197100" y="3251200"/>
          <p14:tracePt t="126185" x="2224088" y="3170238"/>
          <p14:tracePt t="126185" x="2224088" y="3160713"/>
          <p14:tracePt t="126202" x="2224088" y="3071813"/>
          <p14:tracePt t="126218" x="2224088" y="2946400"/>
          <p14:tracePt t="126235" x="2224088" y="2874963"/>
          <p14:tracePt t="126235" x="2224088" y="2867025"/>
          <p14:tracePt t="126253" x="2214563" y="2795588"/>
          <p14:tracePt t="126269" x="2205038" y="2732088"/>
          <p14:tracePt t="126285" x="2187575" y="2697163"/>
          <p14:tracePt t="126301" x="2187575" y="2679700"/>
          <p14:tracePt t="126318" x="2170113" y="2660650"/>
          <p14:tracePt t="126335" x="2160588" y="2625725"/>
          <p14:tracePt t="126351" x="2160588" y="2581275"/>
          <p14:tracePt t="126368" x="2143125" y="2536825"/>
          <p14:tracePt t="126384" x="2125663" y="2482850"/>
          <p14:tracePt t="126401" x="2125663" y="2428875"/>
          <p14:tracePt t="126418" x="2116138" y="2401888"/>
          <p14:tracePt t="126434" x="2098675" y="2339975"/>
          <p14:tracePt t="126453" x="2081213" y="2295525"/>
          <p14:tracePt t="126469" x="2062163" y="2214563"/>
          <p14:tracePt t="126486" x="2044700" y="2152650"/>
          <p14:tracePt t="126502" x="2044700" y="2098675"/>
          <p14:tracePt t="126519" x="2027238" y="2071688"/>
          <p14:tracePt t="126536" x="2027238" y="2036763"/>
          <p14:tracePt t="126552" x="2027238" y="1982788"/>
          <p14:tracePt t="126569" x="2027238" y="1955800"/>
          <p14:tracePt t="126585" x="2027238" y="1919288"/>
          <p14:tracePt t="126602" x="2027238" y="1884363"/>
          <p14:tracePt t="126619" x="2027238" y="1857375"/>
          <p14:tracePt t="126636" x="2027238" y="1830388"/>
          <p14:tracePt t="126636" x="2027238" y="1822450"/>
          <p14:tracePt t="126653" x="2027238" y="1812925"/>
          <p14:tracePt t="126823" x="2009775" y="1795463"/>
          <p14:tracePt t="126825" x="2000250" y="1795463"/>
          <p14:tracePt t="126828" x="1928813" y="1776413"/>
          <p14:tracePt t="126837" x="1822450" y="1758950"/>
          <p14:tracePt t="126837" x="1803400" y="1758950"/>
          <p14:tracePt t="126854" x="1697038" y="1758950"/>
          <p14:tracePt t="126869" x="1562100" y="1758950"/>
          <p14:tracePt t="126886" x="1490663" y="1776413"/>
          <p14:tracePt t="126902" x="1428750" y="1776413"/>
          <p14:tracePt t="126919" x="1384300" y="1776413"/>
          <p14:tracePt t="126936" x="1339850" y="1776413"/>
          <p14:tracePt t="126952" x="1322388" y="1776413"/>
          <p14:tracePt t="126968" x="1285875" y="1776413"/>
          <p14:tracePt t="126986" x="1250950" y="1776413"/>
          <p14:tracePt t="127002" x="1223963" y="1776413"/>
          <p14:tracePt t="127019" x="1204913" y="1776413"/>
          <p14:tracePt t="127076" x="1187450" y="1776413"/>
          <p14:tracePt t="127179" x="1169988" y="1785938"/>
          <p14:tracePt t="127181" x="1160463" y="1785938"/>
          <p14:tracePt t="127183" x="1116013" y="1847850"/>
          <p14:tracePt t="127202" x="1054100" y="1911350"/>
          <p14:tracePt t="127202" x="1054100" y="1919288"/>
          <p14:tracePt t="127220" x="1009650" y="2000250"/>
          <p14:tracePt t="127236" x="965200" y="2062163"/>
          <p14:tracePt t="127252" x="955675" y="2160588"/>
          <p14:tracePt t="127252" x="955675" y="2179638"/>
          <p14:tracePt t="127285" x="938213" y="2268538"/>
          <p14:tracePt t="127287" x="938213" y="2322513"/>
          <p14:tracePt t="127303" x="919163" y="2347913"/>
          <p14:tracePt t="127318" x="919163" y="2357438"/>
          <p14:tracePt t="127386" x="919163" y="2374900"/>
          <p14:tracePt t="127392" x="919163" y="2401888"/>
          <p14:tracePt t="127402" x="919163" y="2428875"/>
          <p14:tracePt t="127406" x="919163" y="2490788"/>
          <p14:tracePt t="127421" x="919163" y="2616200"/>
          <p14:tracePt t="127436" x="919163" y="2687638"/>
          <p14:tracePt t="127452" x="919163" y="2732088"/>
          <p14:tracePt t="127452" x="919163" y="2741613"/>
          <p14:tracePt t="127471" x="919163" y="2795588"/>
          <p14:tracePt t="127486" x="919163" y="2830513"/>
          <p14:tracePt t="127502" x="919163" y="2894013"/>
          <p14:tracePt t="127519" x="919163" y="2965450"/>
          <p14:tracePt t="127536" x="946150" y="3027363"/>
          <p14:tracePt t="127553" x="973138" y="3089275"/>
          <p14:tracePt t="127571" x="1000125" y="3160713"/>
          <p14:tracePt t="127587" x="1062038" y="3205163"/>
          <p14:tracePt t="127602" x="1125538" y="3259138"/>
          <p14:tracePt t="127619" x="1196975" y="3322638"/>
          <p14:tracePt t="127636" x="1241425" y="3348038"/>
          <p14:tracePt t="127652" x="1268413" y="3348038"/>
          <p14:tracePt t="127702" x="1285875" y="3348038"/>
          <p14:tracePt t="127711" x="1303338" y="3348038"/>
          <p14:tracePt t="127712" x="1312863" y="3348038"/>
          <p14:tracePt t="127719" x="1419225" y="3322638"/>
          <p14:tracePt t="127736" x="1509713" y="3286125"/>
          <p14:tracePt t="127753" x="1581150" y="3268663"/>
          <p14:tracePt t="127753" x="1581150" y="3259138"/>
          <p14:tracePt t="127771" x="1625600" y="3241675"/>
          <p14:tracePt t="127787" x="1660525" y="3214688"/>
          <p14:tracePt t="127869" x="1670050" y="3205163"/>
          <p14:tracePt t="127874" x="1679575" y="3205163"/>
          <p14:tracePt t="127874" x="1679575" y="3187700"/>
          <p14:tracePt t="127884" x="1697038" y="3187700"/>
          <p14:tracePt t="127962" x="1714500" y="3143250"/>
          <p14:tracePt t="127964" x="1714500" y="3125788"/>
          <p14:tracePt t="128024" x="1714500" y="3116263"/>
          <p14:tracePt t="128026" x="1714500" y="3108325"/>
          <p14:tracePt t="128500" x="1724025" y="3108325"/>
          <p14:tracePt t="128502" x="1751013" y="3143250"/>
          <p14:tracePt t="128510" x="1652588" y="3143250"/>
          <p14:tracePt t="128519" x="1455738" y="3133725"/>
          <p14:tracePt t="128536" x="1268413" y="3133725"/>
          <p14:tracePt t="128552" x="1143000" y="3125788"/>
          <p14:tracePt t="128570" x="1027113" y="3125788"/>
          <p14:tracePt t="128587" x="990600" y="3116263"/>
          <p14:tracePt t="128653" x="973138" y="3098800"/>
          <p14:tracePt t="128907" x="973138" y="3081338"/>
          <p14:tracePt t="128920" x="973138" y="3062288"/>
          <p14:tracePt t="128932" x="973138" y="3054350"/>
          <p14:tracePt t="128933" x="973138" y="3036888"/>
          <p14:tracePt t="128942" x="973138" y="3017838"/>
          <p14:tracePt t="128953" x="822325" y="2751138"/>
          <p14:tracePt t="128970" x="812800" y="2589213"/>
          <p14:tracePt t="128987" x="803275" y="2517775"/>
          <p14:tracePt t="129003" x="803275" y="2482850"/>
          <p14:tracePt t="129348" x="803275" y="2455863"/>
          <p14:tracePt t="129352" x="803275" y="2446338"/>
          <p14:tracePt t="129354" x="830263" y="2401888"/>
          <p14:tracePt t="129354" x="839788" y="2401888"/>
          <p14:tracePt t="129370" x="839788" y="2384425"/>
          <p14:tracePt t="129386" x="857250" y="2366963"/>
          <p14:tracePt t="129551" x="874713" y="2393950"/>
          <p14:tracePt t="129553" x="901700" y="2393950"/>
          <p14:tracePt t="129561" x="928688" y="2393950"/>
          <p14:tracePt t="129623" x="938213" y="2393950"/>
          <p14:tracePt t="129625" x="955675" y="2393950"/>
          <p14:tracePt t="129627" x="973138" y="2393950"/>
          <p14:tracePt t="129639" x="1036638" y="2330450"/>
          <p14:tracePt t="129654" x="1089025" y="2312988"/>
          <p14:tracePt t="129670" x="1108075" y="2295525"/>
          <p14:tracePt t="129686" x="1133475" y="2286000"/>
          <p14:tracePt t="129704" x="1160463" y="2286000"/>
          <p14:tracePt t="129720" x="1179513" y="2259013"/>
          <p14:tracePt t="129738" x="1204913" y="2259013"/>
          <p14:tracePt t="129754" x="1241425" y="2259013"/>
          <p14:tracePt t="129770" x="1268413" y="2259013"/>
          <p14:tracePt t="129804" x="1303338" y="2259013"/>
          <p14:tracePt t="129805" x="1330325" y="2259013"/>
          <p14:tracePt t="129821" x="1384300" y="2259013"/>
          <p14:tracePt t="129836" x="1446213" y="2259013"/>
          <p14:tracePt t="129854" x="1473200" y="2259013"/>
          <p14:tracePt t="129955" x="1536700" y="2259013"/>
          <p14:tracePt t="129959" x="1554163" y="2259013"/>
          <p14:tracePt t="129961" x="1633538" y="2259013"/>
          <p14:tracePt t="129970" x="1768475" y="2224088"/>
          <p14:tracePt t="129988" x="1839913" y="2187575"/>
          <p14:tracePt t="130003" x="1928813" y="2179638"/>
          <p14:tracePt t="130021" x="1938338" y="2179638"/>
          <p14:tracePt t="130036" x="1955800" y="2179638"/>
          <p14:tracePt t="130250" x="1955800" y="2259013"/>
          <p14:tracePt t="130252" x="1955800" y="2286000"/>
          <p14:tracePt t="130260" x="1955800" y="2366963"/>
          <p14:tracePt t="130270" x="1955800" y="2419350"/>
          <p14:tracePt t="130287" x="1973263" y="2554288"/>
          <p14:tracePt t="130304" x="1973263" y="2625725"/>
          <p14:tracePt t="130321" x="1990725" y="2697163"/>
          <p14:tracePt t="130337" x="1990725" y="2759075"/>
          <p14:tracePt t="130354" x="1990725" y="2776538"/>
          <p14:tracePt t="130370" x="1990725" y="2803525"/>
          <p14:tracePt t="130370" x="1990725" y="2813050"/>
          <p14:tracePt t="130388" x="1990725" y="2822575"/>
          <p14:tracePt t="130403" x="1990725" y="2840038"/>
          <p14:tracePt t="130420" x="2000250" y="2901950"/>
          <p14:tracePt t="130438" x="2000250" y="2965450"/>
          <p14:tracePt t="130454" x="2017713" y="3009900"/>
          <p14:tracePt t="130471" x="2036763" y="3054350"/>
          <p14:tracePt t="130488" x="2036763" y="3089275"/>
          <p14:tracePt t="130504" x="2036763" y="3108325"/>
          <p14:tracePt t="130520" x="2036763" y="3116263"/>
          <p14:tracePt t="130537" x="2036763" y="3143250"/>
          <p14:tracePt t="130554" x="2036763" y="3179763"/>
          <p14:tracePt t="130570" x="2036763" y="3187700"/>
          <p14:tracePt t="130587" x="2036763" y="3197225"/>
          <p14:tracePt t="130622" x="2036763" y="3214688"/>
          <p14:tracePt t="130646" x="2027238" y="3214688"/>
          <p14:tracePt t="130654" x="2000250" y="3232150"/>
          <p14:tracePt t="130656" x="1839913" y="3232150"/>
          <p14:tracePt t="130671" x="1704975" y="3251200"/>
          <p14:tracePt t="130687" x="1536700" y="3276600"/>
          <p14:tracePt t="130704" x="1455738" y="3276600"/>
          <p14:tracePt t="130721" x="1401763" y="3276600"/>
          <p14:tracePt t="130738" x="1339850" y="3268663"/>
          <p14:tracePt t="130754" x="1295400" y="3259138"/>
          <p14:tracePt t="130771" x="1250950" y="3241675"/>
          <p14:tracePt t="130788" x="1179513" y="3224213"/>
          <p14:tracePt t="130805" x="1108075" y="3214688"/>
          <p14:tracePt t="130821" x="1081088" y="3214688"/>
          <p14:tracePt t="130838" x="1036638" y="3214688"/>
          <p14:tracePt t="130874" x="1017588" y="3214688"/>
          <p14:tracePt t="130876" x="1000125" y="3214688"/>
          <p14:tracePt t="130982" x="1000125" y="3170238"/>
          <p14:tracePt t="130985" x="1000125" y="3108325"/>
          <p14:tracePt t="131003" x="1000125" y="3044825"/>
          <p14:tracePt t="131005" x="1000125" y="3000375"/>
          <p14:tracePt t="131021" x="1000125" y="2955925"/>
          <p14:tracePt t="131125" x="1000125" y="2938463"/>
          <p14:tracePt t="131129" x="1000125" y="2919413"/>
          <p14:tracePt t="131137" x="973138" y="2867025"/>
          <p14:tracePt t="131143" x="946150" y="2822575"/>
          <p14:tracePt t="131143" x="938213" y="2822575"/>
          <p14:tracePt t="131155" x="874713" y="2724150"/>
          <p14:tracePt t="131172" x="839788" y="2643188"/>
          <p14:tracePt t="131188" x="803275" y="2589213"/>
          <p14:tracePt t="131188" x="795338" y="2571750"/>
          <p14:tracePt t="131204" x="758825" y="2527300"/>
          <p14:tracePt t="131221" x="741363" y="2509838"/>
          <p14:tracePt t="131238" x="723900" y="2465388"/>
          <p14:tracePt t="131253" x="704850" y="2446338"/>
          <p14:tracePt t="131270" x="704850" y="2428875"/>
          <p14:tracePt t="131287" x="704850" y="2411413"/>
          <p14:tracePt t="131324" x="704850" y="2401888"/>
          <p14:tracePt t="131325" x="704850" y="2374900"/>
          <p14:tracePt t="131337" x="704850" y="2322513"/>
          <p14:tracePt t="131337" x="704850" y="2312988"/>
          <p14:tracePt t="131355" x="704850" y="2259013"/>
          <p14:tracePt t="131370" x="704850" y="2205038"/>
          <p14:tracePt t="131387" x="704850" y="2170113"/>
          <p14:tracePt t="131403" x="704850" y="2160588"/>
          <p14:tracePt t="131440" x="704850" y="2143125"/>
          <p14:tracePt t="131462" x="704850" y="2125663"/>
          <p14:tracePt t="131474" x="714375" y="2108200"/>
          <p14:tracePt t="131475" x="750888" y="2071688"/>
          <p14:tracePt t="131487" x="776288" y="2044700"/>
          <p14:tracePt t="131504" x="795338" y="2027238"/>
          <p14:tracePt t="131520" x="830263" y="2027238"/>
          <p14:tracePt t="131537" x="857250" y="2027238"/>
          <p14:tracePt t="131553" x="965200" y="2044700"/>
          <p14:tracePt t="131553" x="973138" y="2044700"/>
          <p14:tracePt t="131570" x="1000125" y="2044700"/>
          <p14:tracePt t="131588" x="1054100" y="2044700"/>
          <p14:tracePt t="131604" x="1071563" y="2044700"/>
          <p14:tracePt t="131620" x="1116013" y="2044700"/>
          <p14:tracePt t="131637" x="1169988" y="2062163"/>
          <p14:tracePt t="131654" x="1214438" y="2062163"/>
          <p14:tracePt t="131670" x="1322388" y="2108200"/>
          <p14:tracePt t="131688" x="1393825" y="2108200"/>
          <p14:tracePt t="131703" x="1482725" y="2116138"/>
          <p14:tracePt t="131722" x="1562100" y="2133600"/>
          <p14:tracePt t="131737" x="1598613" y="2133600"/>
          <p14:tracePt t="131754" x="1652588" y="2133600"/>
          <p14:tracePt t="131754" x="1660525" y="2133600"/>
          <p14:tracePt t="131788" x="1704975" y="2133600"/>
          <p14:tracePt t="131789" x="1751013" y="2133600"/>
          <p14:tracePt t="131805" x="1785938" y="2133600"/>
          <p14:tracePt t="131821" x="1803400" y="2133600"/>
          <p14:tracePt t="131916" x="1812925" y="2133600"/>
          <p14:tracePt t="131916" x="1830388" y="2133600"/>
          <p14:tracePt t="131926" x="1839913" y="2133600"/>
          <p14:tracePt t="131937" x="1847850" y="2133600"/>
          <p14:tracePt t="131939" x="1874838" y="2152650"/>
          <p14:tracePt t="132068" x="1874838" y="2160588"/>
          <p14:tracePt t="132072" x="1874838" y="2187575"/>
          <p14:tracePt t="132077" x="1874838" y="2224088"/>
          <p14:tracePt t="132077" x="1874838" y="2276475"/>
          <p14:tracePt t="132077" x="1866900" y="2276475"/>
          <p14:tracePt t="132090" x="1866900" y="2357438"/>
          <p14:tracePt t="132105" x="1857375" y="2446338"/>
          <p14:tracePt t="132121" x="1857375" y="2517775"/>
          <p14:tracePt t="132139" x="1857375" y="2554288"/>
          <p14:tracePt t="132200" x="1857375" y="2562225"/>
          <p14:tracePt t="132201" x="1857375" y="2581275"/>
          <p14:tracePt t="132201" x="1857375" y="2589213"/>
          <p14:tracePt t="132220" x="1857375" y="2625725"/>
          <p14:tracePt t="132221" x="1857375" y="2697163"/>
          <p14:tracePt t="132239" x="1857375" y="2724150"/>
          <p14:tracePt t="132255" x="1857375" y="2759075"/>
          <p14:tracePt t="132272" x="1857375" y="2803525"/>
          <p14:tracePt t="132289" x="1857375" y="2847975"/>
          <p14:tracePt t="132305" x="1866900" y="2894013"/>
          <p14:tracePt t="132321" x="1866900" y="2928938"/>
          <p14:tracePt t="132338" x="1866900" y="2946400"/>
          <p14:tracePt t="132354" x="1866900" y="2982913"/>
          <p14:tracePt t="132371" x="1866900" y="3000375"/>
          <p14:tracePt t="132388" x="1866900" y="3009900"/>
          <p14:tracePt t="132424" x="1866900" y="3027363"/>
          <p14:tracePt t="132483" x="1847850" y="3044825"/>
          <p14:tracePt t="132485" x="1839913" y="3044825"/>
          <p14:tracePt t="132487" x="1776413" y="3071813"/>
          <p14:tracePt t="132487" x="1768475" y="3071813"/>
          <p14:tracePt t="132505" x="1679575" y="3071813"/>
          <p14:tracePt t="132521" x="1598613" y="3071813"/>
          <p14:tracePt t="132521" x="1589088" y="3071813"/>
          <p14:tracePt t="132540" x="1536700" y="3071813"/>
          <p14:tracePt t="132555" x="1482725" y="3071813"/>
          <p14:tracePt t="133013" x="0" y="0"/>
        </p14:tracePtLst>
        <p14:tracePtLst>
          <p14:tracePt t="135534" x="1490663" y="2955925"/>
          <p14:tracePt t="135581" x="1490663" y="2973388"/>
          <p14:tracePt t="135582" x="1490663" y="2982913"/>
          <p14:tracePt t="135587" x="1490663" y="3017838"/>
          <p14:tracePt t="135902" x="1490663" y="3009900"/>
          <p14:tracePt t="135911" x="1490663" y="2990850"/>
          <p14:tracePt t="135935" x="1490663" y="2982913"/>
          <p14:tracePt t="135959" x="1490663" y="2965450"/>
          <p14:tracePt t="136008" x="1490663" y="2955925"/>
          <p14:tracePt t="136010" x="1490663" y="2911475"/>
          <p14:tracePt t="136014" x="1490663" y="2884488"/>
          <p14:tracePt t="136023" x="1490663" y="2830513"/>
          <p14:tracePt t="136039" x="1482725" y="2759075"/>
          <p14:tracePt t="136039" x="1482725" y="2751138"/>
          <p14:tracePt t="136058" x="1473200" y="2679700"/>
          <p14:tracePt t="136074" x="1455738" y="2598738"/>
          <p14:tracePt t="136091" x="1455738" y="2562225"/>
          <p14:tracePt t="136107" x="1438275" y="2509838"/>
          <p14:tracePt t="136124" x="1428750" y="2455863"/>
          <p14:tracePt t="136140" x="1428750" y="2438400"/>
          <p14:tracePt t="136156" x="1411288" y="2419350"/>
          <p14:tracePt t="136173" x="1411288" y="2401888"/>
          <p14:tracePt t="136518" x="1411288" y="2419350"/>
          <p14:tracePt t="136520" x="1428750" y="2446338"/>
          <p14:tracePt t="136521" x="1455738" y="2455863"/>
          <p14:tracePt t="136582" x="1455738" y="2473325"/>
          <p14:tracePt t="136586" x="1455738" y="2482850"/>
          <p14:tracePt t="136596" x="1455738" y="2517775"/>
          <p14:tracePt t="136598" x="1465263" y="2536825"/>
          <p14:tracePt t="136608" x="1482725" y="2581275"/>
          <p14:tracePt t="136608" x="1490663" y="2589213"/>
          <p14:tracePt t="136625" x="1490663" y="2633663"/>
          <p14:tracePt t="136640" x="1490663" y="2652713"/>
          <p14:tracePt t="136657" x="1490663" y="2687638"/>
          <p14:tracePt t="136674" x="1490663" y="2697163"/>
          <p14:tracePt t="136791" x="1482725" y="2697163"/>
          <p14:tracePt t="136796" x="1446213" y="2714625"/>
          <p14:tracePt t="136807" x="1419225" y="2714625"/>
          <p14:tracePt t="136813" x="1393825" y="2714625"/>
          <p14:tracePt t="136813" x="1384300" y="2714625"/>
          <p14:tracePt t="136824" x="1347788" y="2714625"/>
          <p14:tracePt t="136841" x="1303338" y="2714625"/>
          <p14:tracePt t="136856" x="1241425" y="2705100"/>
          <p14:tracePt t="136874" x="1196975" y="2660650"/>
          <p14:tracePt t="136890" x="1143000" y="2643188"/>
          <p14:tracePt t="136907" x="1116013" y="2625725"/>
          <p14:tracePt t="136923" x="1098550" y="2608263"/>
          <p14:tracePt t="136940" x="1081088" y="2581275"/>
          <p14:tracePt t="136957" x="1062038" y="2562225"/>
          <p14:tracePt t="136973" x="1054100" y="2544763"/>
          <p14:tracePt t="136991" x="1036638" y="2527300"/>
          <p14:tracePt t="137118" x="1044575" y="2527300"/>
          <p14:tracePt t="137120" x="1089025" y="2527300"/>
          <p14:tracePt t="137121" x="1169988" y="2527300"/>
          <p14:tracePt t="137121" x="1179513" y="2527300"/>
          <p14:tracePt t="137140" x="1276350" y="2527300"/>
          <p14:tracePt t="137157" x="1347788" y="2527300"/>
          <p14:tracePt t="137174" x="1401763" y="2527300"/>
          <p14:tracePt t="137190" x="1428750" y="2527300"/>
          <p14:tracePt t="137223" x="1438275" y="2527300"/>
          <p14:tracePt t="137240" x="1465263" y="2527300"/>
          <p14:tracePt t="137242" x="1490663" y="2527300"/>
          <p14:tracePt t="137258" x="1527175" y="2527300"/>
          <p14:tracePt t="137274" x="1554163" y="2527300"/>
          <p14:tracePt t="137317" x="1571625" y="2527300"/>
          <p14:tracePt t="137518" x="1554163" y="2490788"/>
          <p14:tracePt t="137519" x="1544638" y="2473325"/>
          <p14:tracePt t="137530" x="1517650" y="2455863"/>
          <p14:tracePt t="137531" x="1509713" y="2401888"/>
          <p14:tracePt t="137542" x="1455738" y="2347913"/>
          <p14:tracePt t="137558" x="1411288" y="2295525"/>
          <p14:tracePt t="137573" x="1411288" y="2276475"/>
          <p14:tracePt t="137590" x="1401763" y="2259013"/>
          <p14:tracePt t="137631" x="1384300" y="2259013"/>
          <p14:tracePt t="137841" x="1366838" y="2286000"/>
          <p14:tracePt t="137843" x="1366838" y="2295525"/>
          <p14:tracePt t="137845" x="1339850" y="2347913"/>
          <p14:tracePt t="137858" x="1312863" y="2401888"/>
          <p14:tracePt t="137874" x="1295400" y="2455863"/>
          <p14:tracePt t="137891" x="1295400" y="2482850"/>
          <p14:tracePt t="138338" x="1339850" y="2490788"/>
          <p14:tracePt t="138341" x="1339850" y="2500313"/>
          <p14:tracePt t="138347" x="1393825" y="2517775"/>
          <p14:tracePt t="138358" x="1455738" y="2517775"/>
          <p14:tracePt t="138374" x="1509713" y="2517775"/>
          <p14:tracePt t="138391" x="1527175" y="2517775"/>
          <p14:tracePt t="138939" x="1527175" y="2544763"/>
          <p14:tracePt t="138941" x="1527175" y="2581275"/>
          <p14:tracePt t="138957" x="1527175" y="2598738"/>
          <p14:tracePt t="138959" x="1527175" y="2652713"/>
          <p14:tracePt t="138974" x="1527175" y="2679700"/>
          <p14:tracePt t="139182" x="1517650" y="2679700"/>
          <p14:tracePt t="139191" x="1490663" y="2679700"/>
          <p14:tracePt t="139197" x="1446213" y="2679700"/>
          <p14:tracePt t="139207" x="1393825" y="2660650"/>
          <p14:tracePt t="139225" x="1357313" y="2643188"/>
          <p14:tracePt t="139242" x="1285875" y="2598738"/>
          <p14:tracePt t="139258" x="1223963" y="2562225"/>
          <p14:tracePt t="139275" x="1169988" y="2517775"/>
          <p14:tracePt t="139291" x="1125538" y="2500313"/>
          <p14:tracePt t="139308" x="1089025" y="2473325"/>
          <p14:tracePt t="139324" x="1054100" y="2455863"/>
          <p14:tracePt t="139342" x="1044575" y="2455863"/>
          <p14:tracePt t="139358" x="1027113" y="2438400"/>
          <p14:tracePt t="139374" x="1009650" y="2419350"/>
          <p14:tracePt t="139566" x="1009650" y="2411413"/>
          <p14:tracePt t="139568" x="1027113" y="2401888"/>
          <p14:tracePt t="139572" x="1054100" y="2393950"/>
          <p14:tracePt t="139574" x="1071563" y="2384425"/>
          <p14:tracePt t="139591" x="1089025" y="2384425"/>
          <p14:tracePt t="139607" x="1116013" y="2374900"/>
          <p14:tracePt t="139624" x="1187450" y="2374900"/>
          <p14:tracePt t="139642" x="1250950" y="2374900"/>
          <p14:tracePt t="139659" x="1322388" y="2374900"/>
          <p14:tracePt t="139675" x="1384300" y="2374900"/>
          <p14:tracePt t="139691" x="1446213" y="2393950"/>
          <p14:tracePt t="139709" x="1500188" y="2411413"/>
          <p14:tracePt t="139724" x="1544638" y="2411413"/>
          <p14:tracePt t="139741" x="1589088" y="2411413"/>
          <p14:tracePt t="139758" x="1625600" y="2411413"/>
          <p14:tracePt t="140014" x="1625600" y="2419350"/>
          <p14:tracePt t="140038" x="1625600" y="2438400"/>
          <p14:tracePt t="140046" x="1625600" y="2465388"/>
          <p14:tracePt t="140047" x="1608138" y="2500313"/>
          <p14:tracePt t="140059" x="1589088" y="2517775"/>
          <p14:tracePt t="140381" x="1581150" y="2517775"/>
          <p14:tracePt t="140389" x="1562100" y="2517775"/>
          <p14:tracePt t="140391" x="1527175" y="2517775"/>
          <p14:tracePt t="140407" x="1482725" y="2517775"/>
          <p14:tracePt t="140423" x="1419225" y="2517775"/>
          <p14:tracePt t="140441" x="1357313" y="2517775"/>
          <p14:tracePt t="140458" x="1322388" y="2517775"/>
          <p14:tracePt t="140474" x="1303338" y="2517775"/>
          <p14:tracePt t="140604" x="1295400" y="2517775"/>
          <p14:tracePt t="140608" x="1276350" y="2517775"/>
          <p14:tracePt t="140624" x="1258888" y="2517775"/>
          <p14:tracePt t="142273" x="0" y="0"/>
        </p14:tracePtLst>
        <p14:tracePtLst>
          <p14:tracePt t="146898" x="1384300" y="2465388"/>
          <p14:tracePt t="147281" x="1384300" y="2455863"/>
          <p14:tracePt t="147283" x="1384300" y="2446338"/>
          <p14:tracePt t="147292" x="1384300" y="2438400"/>
          <p14:tracePt t="147313" x="1384300" y="2419350"/>
          <p14:tracePt t="147516" x="1384300" y="2401888"/>
          <p14:tracePt t="147518" x="1384300" y="2393950"/>
          <p14:tracePt t="147521" x="1384300" y="2384425"/>
          <p14:tracePt t="147536" x="1384300" y="2374900"/>
          <p14:tracePt t="147544" x="1384300" y="2357438"/>
          <p14:tracePt t="147561" x="1384300" y="2339975"/>
          <p14:tracePt t="147604" x="1384300" y="2322513"/>
          <p14:tracePt t="147606" x="1384300" y="2303463"/>
          <p14:tracePt t="147611" x="1384300" y="2268538"/>
          <p14:tracePt t="147611" x="1384300" y="2259013"/>
          <p14:tracePt t="147630" x="1384300" y="2214563"/>
          <p14:tracePt t="147645" x="1384300" y="2170113"/>
          <p14:tracePt t="147662" x="1384300" y="2160588"/>
          <p14:tracePt t="147678" x="1384300" y="2143125"/>
          <p14:tracePt t="147695" x="1384300" y="2125663"/>
          <p14:tracePt t="147712" x="1384300" y="2108200"/>
          <p14:tracePt t="147728" x="1384300" y="2098675"/>
          <p14:tracePt t="147745" x="1384300" y="2036763"/>
          <p14:tracePt t="147762" x="1384300" y="1982788"/>
          <p14:tracePt t="147779" x="1384300" y="1955800"/>
          <p14:tracePt t="147916" x="1384300" y="1938338"/>
          <p14:tracePt t="147928" x="1384300" y="1911350"/>
          <p14:tracePt t="147932" x="1384300" y="1893888"/>
          <p14:tracePt t="147935" x="1384300" y="1866900"/>
          <p14:tracePt t="147935" x="1384300" y="1857375"/>
          <p14:tracePt t="147949" x="1384300" y="1822450"/>
          <p14:tracePt t="147962" x="1384300" y="1785938"/>
          <p14:tracePt t="147979" x="1384300" y="1768475"/>
          <p14:tracePt t="147995" x="1384300" y="1751013"/>
          <p14:tracePt t="148012" x="1384300" y="1741488"/>
          <p14:tracePt t="148029" x="1384300" y="1724025"/>
          <p14:tracePt t="148076" x="1384300" y="1704975"/>
          <p14:tracePt t="148087" x="1384300" y="1687513"/>
          <p14:tracePt t="148099" x="1384300" y="1679575"/>
          <p14:tracePt t="148109" x="1384300" y="1660525"/>
          <p14:tracePt t="148128" x="1384300" y="1643063"/>
          <p14:tracePt t="148130" x="1384300" y="1608138"/>
          <p14:tracePt t="148145" x="1384300" y="1581150"/>
          <p14:tracePt t="148162" x="1384300" y="1544638"/>
          <p14:tracePt t="148180" x="1384300" y="1509713"/>
          <p14:tracePt t="148180" x="1384300" y="1500188"/>
          <p14:tracePt t="148198" x="1384300" y="1482725"/>
          <p14:tracePt t="148212" x="1384300" y="1455738"/>
          <p14:tracePt t="148228" x="1384300" y="1438275"/>
          <p14:tracePt t="148245" x="1384300" y="1419225"/>
          <p14:tracePt t="148261" x="1384300" y="1393825"/>
          <p14:tracePt t="148280" x="1384300" y="1374775"/>
          <p14:tracePt t="148294" x="1384300" y="1347788"/>
          <p14:tracePt t="148312" x="1384300" y="1322388"/>
          <p14:tracePt t="148328" x="1384300" y="1223963"/>
          <p14:tracePt t="148345" x="1384300" y="1169988"/>
          <p14:tracePt t="148345" x="1384300" y="1160463"/>
          <p14:tracePt t="148363" x="1384300" y="1089025"/>
          <p14:tracePt t="148379" x="1384300" y="1062038"/>
          <p14:tracePt t="148395" x="1384300" y="1017588"/>
          <p14:tracePt t="148412" x="1384300" y="982663"/>
          <p14:tracePt t="149360" x="1384300" y="1027113"/>
          <p14:tracePt t="149362" x="1374775" y="1044575"/>
          <p14:tracePt t="149379" x="1366838" y="1116013"/>
          <p14:tracePt t="149380" x="1339850" y="1214438"/>
          <p14:tracePt t="149395" x="1330325" y="1295400"/>
          <p14:tracePt t="149395" x="1330325" y="1303338"/>
          <p14:tracePt t="149414" x="1330325" y="1374775"/>
          <p14:tracePt t="149429" x="1330325" y="1401763"/>
          <p14:tracePt t="149446" x="1330325" y="1428750"/>
          <p14:tracePt t="149463" x="1330325" y="1455738"/>
          <p14:tracePt t="149479" x="1330325" y="1465263"/>
          <p14:tracePt t="149496" x="1330325" y="1517650"/>
          <p14:tracePt t="149513" x="1330325" y="1598613"/>
          <p14:tracePt t="149513" x="1330325" y="1608138"/>
          <p14:tracePt t="149530" x="1330325" y="1697038"/>
          <p14:tracePt t="149546" x="1330325" y="1822450"/>
          <p14:tracePt t="149563" x="1330325" y="1955800"/>
          <p14:tracePt t="149563" x="1330325" y="1982788"/>
          <p14:tracePt t="149580" x="1330325" y="2098675"/>
          <p14:tracePt t="149597" x="1312863" y="2187575"/>
          <p14:tracePt t="149613" x="1303338" y="2276475"/>
          <p14:tracePt t="149629" x="1303338" y="2339975"/>
          <p14:tracePt t="149646" x="1303338" y="2374900"/>
          <p14:tracePt t="149663" x="1303338" y="2393950"/>
          <p14:tracePt t="149679" x="1303338" y="2446338"/>
          <p14:tracePt t="149696" x="1303338" y="2465388"/>
          <p14:tracePt t="149712" x="1303338" y="2482850"/>
          <p14:tracePt t="149866" x="0" y="0"/>
        </p14:tracePtLst>
        <p14:tracePtLst>
          <p14:tracePt t="155773" x="1411288" y="2776538"/>
          <p14:tracePt t="156083" x="1411288" y="2741613"/>
          <p14:tracePt t="156084" x="1428750" y="2714625"/>
          <p14:tracePt t="156084" x="1428750" y="2697163"/>
          <p14:tracePt t="156098" x="1428750" y="2652713"/>
          <p14:tracePt t="156116" x="1438275" y="2581275"/>
          <p14:tracePt t="156118" x="1465263" y="2500313"/>
          <p14:tracePt t="156132" x="1490663" y="2401888"/>
          <p14:tracePt t="156149" x="1527175" y="2339975"/>
          <p14:tracePt t="156166" x="1544638" y="2286000"/>
          <p14:tracePt t="156205" x="1544638" y="2268538"/>
          <p14:tracePt t="156803" x="1544638" y="2286000"/>
          <p14:tracePt t="156807" x="1544638" y="2303463"/>
          <p14:tracePt t="156810" x="1544638" y="2330450"/>
          <p14:tracePt t="156815" x="1527175" y="2339975"/>
          <p14:tracePt t="156815" x="1517650" y="2339975"/>
          <p14:tracePt t="157030" x="0" y="0"/>
        </p14:tracePtLst>
        <p14:tracePtLst>
          <p14:tracePt t="160897" x="3652838" y="2608263"/>
          <p14:tracePt t="161049" x="3652838" y="2589213"/>
          <p14:tracePt t="161050" x="3652838" y="2562225"/>
          <p14:tracePt t="161058" x="3652838" y="2490788"/>
          <p14:tracePt t="161068" x="3652838" y="2411413"/>
          <p14:tracePt t="161087" x="3652838" y="2366963"/>
          <p14:tracePt t="161108" x="3652838" y="2347913"/>
          <p14:tracePt t="161296" x="3652838" y="2393950"/>
          <p14:tracePt t="161298" x="3652838" y="2419350"/>
          <p14:tracePt t="161300" x="3670300" y="2608263"/>
          <p14:tracePt t="161300" x="3670300" y="2633663"/>
          <p14:tracePt t="161334" x="3697288" y="2813050"/>
          <p14:tracePt t="161336" x="3697288" y="2938463"/>
          <p14:tracePt t="161351" x="3687763" y="3062288"/>
          <p14:tracePt t="161369" x="3660775" y="3081338"/>
          <p14:tracePt t="161474" x="3652838" y="3062288"/>
          <p14:tracePt t="161477" x="3643313" y="3044825"/>
          <p14:tracePt t="161484" x="3633788" y="3000375"/>
          <p14:tracePt t="161486" x="3616325" y="2938463"/>
          <p14:tracePt t="161501" x="3598863" y="2894013"/>
          <p14:tracePt t="161518" x="3589338" y="2822575"/>
          <p14:tracePt t="161534" x="3589338" y="2776538"/>
          <p14:tracePt t="161551" x="3589338" y="2714625"/>
          <p14:tracePt t="161569" x="3598863" y="2652713"/>
          <p14:tracePt t="161584" x="3652838" y="2581275"/>
          <p14:tracePt t="161603" x="3732213" y="2509838"/>
          <p14:tracePt t="161619" x="3965575" y="2428875"/>
          <p14:tracePt t="161635" x="4125913" y="2401888"/>
          <p14:tracePt t="161635" x="4133850" y="2401888"/>
          <p14:tracePt t="161652" x="4251325" y="2401888"/>
          <p14:tracePt t="161668" x="4367213" y="2401888"/>
          <p14:tracePt t="161685" x="4438650" y="2401888"/>
          <p14:tracePt t="161701" x="4473575" y="2401888"/>
          <p14:tracePt t="161766" x="4473575" y="2411413"/>
          <p14:tracePt t="161775" x="4491038" y="2490788"/>
          <p14:tracePt t="161777" x="4491038" y="2527300"/>
          <p14:tracePt t="161785" x="4491038" y="2643188"/>
          <p14:tracePt t="161802" x="4491038" y="2732088"/>
          <p14:tracePt t="161818" x="4483100" y="2795588"/>
          <p14:tracePt t="161835" x="4438650" y="2867025"/>
          <p14:tracePt t="161835" x="4438650" y="2874963"/>
          <p14:tracePt t="161854" x="4367213" y="2894013"/>
          <p14:tracePt t="161868" x="4276725" y="2901950"/>
          <p14:tracePt t="161886" x="4160838" y="2874963"/>
          <p14:tracePt t="161901" x="4062413" y="2840038"/>
          <p14:tracePt t="161919" x="3990975" y="2803525"/>
          <p14:tracePt t="161919" x="3983038" y="2803525"/>
          <p14:tracePt t="161935" x="3919538" y="2776538"/>
          <p14:tracePt t="161951" x="3894138" y="2759075"/>
          <p14:tracePt t="161968" x="3875088" y="2741613"/>
          <p14:tracePt t="161984" x="3875088" y="2724150"/>
          <p14:tracePt t="162001" x="3857625" y="2724150"/>
          <p14:tracePt t="162063" x="3857625" y="2705100"/>
          <p14:tracePt t="162065" x="3857625" y="2670175"/>
          <p14:tracePt t="162067" x="3894138" y="2571750"/>
          <p14:tracePt t="162085" x="3938588" y="2500313"/>
          <p14:tracePt t="162101" x="3973513" y="2465388"/>
          <p14:tracePt t="162117" x="4017963" y="2428875"/>
          <p14:tracePt t="162134" x="4037013" y="2419350"/>
          <p14:tracePt t="162311" x="4027488" y="2438400"/>
          <p14:tracePt t="162313" x="4027488" y="2465388"/>
          <p14:tracePt t="162328" x="4010025" y="2482850"/>
          <p14:tracePt t="162330" x="3973513" y="2517775"/>
          <p14:tracePt t="162335" x="3875088" y="2589213"/>
          <p14:tracePt t="162351" x="3724275" y="2625725"/>
          <p14:tracePt t="162369" x="3625850" y="2625725"/>
          <p14:tracePt t="162385" x="3598863" y="2625725"/>
          <p14:tracePt t="162402" x="3562350" y="2625725"/>
          <p14:tracePt t="162419" x="3544888" y="2625725"/>
          <p14:tracePt t="162547" x="3544888" y="2608263"/>
          <p14:tracePt t="162548" x="3544888" y="2571750"/>
          <p14:tracePt t="162551" x="3554413" y="2490788"/>
          <p14:tracePt t="162570" x="3581400" y="2401888"/>
          <p14:tracePt t="162570" x="3589338" y="2393950"/>
          <p14:tracePt t="162587" x="3608388" y="2322513"/>
          <p14:tracePt t="162602" x="3660775" y="2224088"/>
          <p14:tracePt t="162619" x="3741738" y="2160588"/>
          <p14:tracePt t="162635" x="3786188" y="2125663"/>
          <p14:tracePt t="162746" x="3786188" y="2133600"/>
          <p14:tracePt t="162748" x="3786188" y="2160588"/>
          <p14:tracePt t="162750" x="3813175" y="2232025"/>
          <p14:tracePt t="162768" x="3822700" y="2295525"/>
          <p14:tracePt t="162770" x="3857625" y="2401888"/>
          <p14:tracePt t="162784" x="3857625" y="2509838"/>
          <p14:tracePt t="162801" x="3857625" y="2616200"/>
          <p14:tracePt t="162818" x="3857625" y="2660650"/>
          <p14:tracePt t="162834" x="3857625" y="2697163"/>
          <p14:tracePt t="162851" x="3848100" y="2714625"/>
          <p14:tracePt t="162898" x="3830638" y="2714625"/>
          <p14:tracePt t="162900" x="3795713" y="2714625"/>
          <p14:tracePt t="162908" x="3724275" y="2697163"/>
          <p14:tracePt t="162919" x="3598863" y="2679700"/>
          <p14:tracePt t="162935" x="3536950" y="2643188"/>
          <p14:tracePt t="162952" x="3473450" y="2643188"/>
          <p14:tracePt t="162969" x="3446463" y="2625725"/>
          <p14:tracePt t="162985" x="3429000" y="2625725"/>
          <p14:tracePt t="163070" x="3429000" y="2616200"/>
          <p14:tracePt t="163072" x="3429000" y="2608263"/>
          <p14:tracePt t="163078" x="3438525" y="2554288"/>
          <p14:tracePt t="163086" x="3482975" y="2509838"/>
          <p14:tracePt t="163103" x="3517900" y="2465388"/>
          <p14:tracePt t="163235" x="3517900" y="2473325"/>
          <p14:tracePt t="163242" x="3517900" y="2500313"/>
          <p14:tracePt t="163243" x="3509963" y="2527300"/>
          <p14:tracePt t="163251" x="3490913" y="2625725"/>
          <p14:tracePt t="163269" x="3455988" y="2786063"/>
          <p14:tracePt t="163285" x="3394075" y="2990850"/>
          <p14:tracePt t="163302" x="3330575" y="3232150"/>
          <p14:tracePt t="163319" x="3313113" y="3276600"/>
          <p14:tracePt t="163517" x="3313113" y="3295650"/>
          <p14:tracePt t="163529" x="3313113" y="3303588"/>
          <p14:tracePt t="163531" x="3313113" y="3322638"/>
          <p14:tracePt t="163535" x="3313113" y="3357563"/>
          <p14:tracePt t="163535" x="3313113" y="3367088"/>
          <p14:tracePt t="163568" x="3313113" y="3375025"/>
          <p14:tracePt t="163589" x="3313113" y="3384550"/>
          <p14:tracePt t="163648" x="0" y="0"/>
        </p14:tracePtLst>
      </p14:laserTraceLst>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157162"/>
            <a:ext cx="8229600" cy="1143000"/>
          </a:xfrm>
        </p:spPr>
        <p:txBody>
          <a:bodyPr>
            <a:normAutofit/>
          </a:bodyPr>
          <a:lstStyle/>
          <a:p>
            <a:r>
              <a:rPr lang="en-US" dirty="0" smtClean="0"/>
              <a:t>Example of First Order Instrument</a:t>
            </a:r>
            <a:endParaRPr lang="en-US" dirty="0"/>
          </a:p>
        </p:txBody>
      </p:sp>
      <p:grpSp>
        <p:nvGrpSpPr>
          <p:cNvPr id="11" name="Group 10"/>
          <p:cNvGrpSpPr/>
          <p:nvPr/>
        </p:nvGrpSpPr>
        <p:grpSpPr>
          <a:xfrm>
            <a:off x="392113" y="675825"/>
            <a:ext cx="3088159" cy="3386806"/>
            <a:chOff x="392113" y="675825"/>
            <a:chExt cx="3088159" cy="3386806"/>
          </a:xfrm>
        </p:grpSpPr>
        <p:grpSp>
          <p:nvGrpSpPr>
            <p:cNvPr id="4" name="Group 3"/>
            <p:cNvGrpSpPr/>
            <p:nvPr/>
          </p:nvGrpSpPr>
          <p:grpSpPr>
            <a:xfrm>
              <a:off x="392113" y="675825"/>
              <a:ext cx="2008187" cy="3386806"/>
              <a:chOff x="392113" y="675825"/>
              <a:chExt cx="2008187" cy="3386806"/>
            </a:xfrm>
          </p:grpSpPr>
          <p:pic>
            <p:nvPicPr>
              <p:cNvPr id="2150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113" y="675825"/>
                <a:ext cx="2008187" cy="281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TextBox 37"/>
              <p:cNvSpPr txBox="1"/>
              <p:nvPr/>
            </p:nvSpPr>
            <p:spPr>
              <a:xfrm>
                <a:off x="651574" y="3416300"/>
                <a:ext cx="1672253" cy="646331"/>
              </a:xfrm>
              <a:prstGeom prst="rect">
                <a:avLst/>
              </a:prstGeom>
              <a:noFill/>
            </p:spPr>
            <p:txBody>
              <a:bodyPr wrap="none" rtlCol="0">
                <a:spAutoFit/>
              </a:bodyPr>
              <a:lstStyle/>
              <a:p>
                <a:pPr algn="ctr"/>
                <a:r>
                  <a:rPr lang="en-US" b="1" dirty="0" smtClean="0">
                    <a:solidFill>
                      <a:srgbClr val="002060"/>
                    </a:solidFill>
                    <a:latin typeface="Times New Roman" pitchFamily="18" charset="0"/>
                    <a:cs typeface="Times New Roman" pitchFamily="18" charset="0"/>
                  </a:rPr>
                  <a:t>Liquid-in-glass</a:t>
                </a:r>
              </a:p>
              <a:p>
                <a:pPr algn="ctr"/>
                <a:r>
                  <a:rPr lang="en-US" b="1" dirty="0" smtClean="0">
                    <a:solidFill>
                      <a:srgbClr val="002060"/>
                    </a:solidFill>
                    <a:latin typeface="Times New Roman" pitchFamily="18" charset="0"/>
                    <a:cs typeface="Times New Roman" pitchFamily="18" charset="0"/>
                  </a:rPr>
                  <a:t>Thermometer</a:t>
                </a:r>
                <a:endParaRPr lang="en-US" b="1" dirty="0">
                  <a:solidFill>
                    <a:srgbClr val="002060"/>
                  </a:solidFill>
                  <a:latin typeface="Times New Roman" pitchFamily="18" charset="0"/>
                  <a:cs typeface="Times New Roman" pitchFamily="18" charset="0"/>
                </a:endParaRPr>
              </a:p>
            </p:txBody>
          </p:sp>
        </p:grpSp>
        <p:grpSp>
          <p:nvGrpSpPr>
            <p:cNvPr id="10" name="Group 9"/>
            <p:cNvGrpSpPr/>
            <p:nvPr/>
          </p:nvGrpSpPr>
          <p:grpSpPr>
            <a:xfrm>
              <a:off x="2231404" y="685800"/>
              <a:ext cx="1248868" cy="906165"/>
              <a:chOff x="2561604" y="1079500"/>
              <a:chExt cx="1248868" cy="906165"/>
            </a:xfrm>
          </p:grpSpPr>
          <p:sp>
            <p:nvSpPr>
              <p:cNvPr id="18" name="TextBox 17"/>
              <p:cNvSpPr txBox="1"/>
              <p:nvPr/>
            </p:nvSpPr>
            <p:spPr>
              <a:xfrm>
                <a:off x="2561604" y="1079500"/>
                <a:ext cx="1248868" cy="461665"/>
              </a:xfrm>
              <a:prstGeom prst="rect">
                <a:avLst/>
              </a:prstGeom>
              <a:noFill/>
            </p:spPr>
            <p:txBody>
              <a:bodyPr wrap="none" rtlCol="0">
                <a:spAutoFit/>
              </a:bodyPr>
              <a:lstStyle/>
              <a:p>
                <a:pPr algn="ctr"/>
                <a:r>
                  <a:rPr lang="en-US" sz="2400" b="1" i="1" dirty="0" smtClean="0">
                    <a:solidFill>
                      <a:srgbClr val="002060"/>
                    </a:solidFill>
                    <a:latin typeface="Times New Roman" pitchFamily="18" charset="0"/>
                    <a:cs typeface="Times New Roman" pitchFamily="18" charset="0"/>
                  </a:rPr>
                  <a:t>q</a:t>
                </a:r>
                <a:r>
                  <a:rPr lang="en-US" sz="2400" b="1" i="1" baseline="-25000" dirty="0" smtClean="0">
                    <a:solidFill>
                      <a:srgbClr val="002060"/>
                    </a:solidFill>
                    <a:latin typeface="Times New Roman" pitchFamily="18" charset="0"/>
                    <a:cs typeface="Times New Roman" pitchFamily="18" charset="0"/>
                  </a:rPr>
                  <a:t>i</a:t>
                </a:r>
                <a:r>
                  <a:rPr lang="en-US" sz="2400" b="1" dirty="0" smtClean="0">
                    <a:solidFill>
                      <a:srgbClr val="002060"/>
                    </a:solidFill>
                    <a:latin typeface="Times New Roman" pitchFamily="18" charset="0"/>
                    <a:cs typeface="Times New Roman" pitchFamily="18" charset="0"/>
                  </a:rPr>
                  <a:t> = </a:t>
                </a:r>
                <a:r>
                  <a:rPr lang="en-US" sz="2400" b="1" i="1" dirty="0" smtClean="0">
                    <a:solidFill>
                      <a:srgbClr val="002060"/>
                    </a:solidFill>
                    <a:latin typeface="Times New Roman" pitchFamily="18" charset="0"/>
                    <a:cs typeface="Times New Roman" pitchFamily="18" charset="0"/>
                  </a:rPr>
                  <a:t>T</a:t>
                </a:r>
                <a:r>
                  <a:rPr lang="en-US" sz="2400" b="1" i="1" baseline="-25000" dirty="0" smtClean="0">
                    <a:solidFill>
                      <a:srgbClr val="002060"/>
                    </a:solidFill>
                    <a:latin typeface="Times New Roman" pitchFamily="18" charset="0"/>
                    <a:cs typeface="Times New Roman" pitchFamily="18" charset="0"/>
                  </a:rPr>
                  <a:t>i</a:t>
                </a:r>
                <a:r>
                  <a:rPr lang="en-US" sz="2400" b="1" dirty="0" smtClean="0">
                    <a:solidFill>
                      <a:srgbClr val="002060"/>
                    </a:solidFill>
                    <a:latin typeface="Times New Roman" pitchFamily="18" charset="0"/>
                    <a:cs typeface="Times New Roman" pitchFamily="18" charset="0"/>
                  </a:rPr>
                  <a:t>(</a:t>
                </a:r>
                <a:r>
                  <a:rPr lang="en-US" sz="2400" b="1" i="1" dirty="0" smtClean="0">
                    <a:solidFill>
                      <a:srgbClr val="002060"/>
                    </a:solidFill>
                    <a:latin typeface="Times New Roman" pitchFamily="18" charset="0"/>
                    <a:cs typeface="Times New Roman" pitchFamily="18" charset="0"/>
                  </a:rPr>
                  <a:t>t</a:t>
                </a:r>
                <a:r>
                  <a:rPr lang="en-US" sz="2400" b="1" dirty="0" smtClean="0">
                    <a:solidFill>
                      <a:srgbClr val="002060"/>
                    </a:solidFill>
                    <a:latin typeface="Times New Roman" pitchFamily="18" charset="0"/>
                    <a:cs typeface="Times New Roman" pitchFamily="18" charset="0"/>
                  </a:rPr>
                  <a:t>)</a:t>
                </a:r>
                <a:endParaRPr lang="en-US" sz="2400" b="1" i="1" dirty="0">
                  <a:solidFill>
                    <a:srgbClr val="002060"/>
                  </a:solidFill>
                  <a:latin typeface="Times New Roman" pitchFamily="18" charset="0"/>
                  <a:cs typeface="Times New Roman" pitchFamily="18" charset="0"/>
                </a:endParaRPr>
              </a:p>
            </p:txBody>
          </p:sp>
          <p:sp>
            <p:nvSpPr>
              <p:cNvPr id="19" name="TextBox 18"/>
              <p:cNvSpPr txBox="1"/>
              <p:nvPr/>
            </p:nvSpPr>
            <p:spPr>
              <a:xfrm>
                <a:off x="2708984" y="1524000"/>
                <a:ext cx="1026243" cy="461665"/>
              </a:xfrm>
              <a:prstGeom prst="rect">
                <a:avLst/>
              </a:prstGeom>
              <a:noFill/>
            </p:spPr>
            <p:txBody>
              <a:bodyPr wrap="none" rtlCol="0">
                <a:spAutoFit/>
              </a:bodyPr>
              <a:lstStyle/>
              <a:p>
                <a:pPr algn="ctr"/>
                <a:r>
                  <a:rPr lang="en-US" sz="2400" b="1" i="1" dirty="0" err="1" smtClean="0">
                    <a:solidFill>
                      <a:srgbClr val="002060"/>
                    </a:solidFill>
                    <a:latin typeface="Times New Roman" pitchFamily="18" charset="0"/>
                    <a:cs typeface="Times New Roman" pitchFamily="18" charset="0"/>
                  </a:rPr>
                  <a:t>q</a:t>
                </a:r>
                <a:r>
                  <a:rPr lang="en-US" sz="2400" b="1" i="1" baseline="-25000" dirty="0" err="1">
                    <a:solidFill>
                      <a:srgbClr val="002060"/>
                    </a:solidFill>
                    <a:latin typeface="Times New Roman" pitchFamily="18" charset="0"/>
                    <a:cs typeface="Times New Roman" pitchFamily="18" charset="0"/>
                  </a:rPr>
                  <a:t>o</a:t>
                </a:r>
                <a:r>
                  <a:rPr lang="en-US" sz="2400" b="1" dirty="0" smtClean="0">
                    <a:solidFill>
                      <a:srgbClr val="002060"/>
                    </a:solidFill>
                    <a:latin typeface="Times New Roman" pitchFamily="18" charset="0"/>
                    <a:cs typeface="Times New Roman" pitchFamily="18" charset="0"/>
                  </a:rPr>
                  <a:t> = </a:t>
                </a:r>
                <a:r>
                  <a:rPr lang="en-US" sz="2400" b="1" i="1" dirty="0" smtClean="0">
                    <a:solidFill>
                      <a:srgbClr val="002060"/>
                    </a:solidFill>
                    <a:latin typeface="Times New Roman" pitchFamily="18" charset="0"/>
                    <a:cs typeface="Times New Roman" pitchFamily="18" charset="0"/>
                  </a:rPr>
                  <a:t>x</a:t>
                </a:r>
                <a:r>
                  <a:rPr lang="en-US" sz="2400" b="1" i="1" baseline="-25000" dirty="0" smtClean="0">
                    <a:solidFill>
                      <a:srgbClr val="002060"/>
                    </a:solidFill>
                    <a:latin typeface="Times New Roman" pitchFamily="18" charset="0"/>
                    <a:cs typeface="Times New Roman" pitchFamily="18" charset="0"/>
                  </a:rPr>
                  <a:t>o</a:t>
                </a:r>
                <a:endParaRPr lang="en-US" sz="2400" b="1" i="1" dirty="0">
                  <a:solidFill>
                    <a:srgbClr val="002060"/>
                  </a:solidFill>
                  <a:latin typeface="Times New Roman" pitchFamily="18" charset="0"/>
                  <a:cs typeface="Times New Roman" pitchFamily="18" charset="0"/>
                </a:endParaRPr>
              </a:p>
            </p:txBody>
          </p:sp>
        </p:grpSp>
      </p:grpSp>
      <p:grpSp>
        <p:nvGrpSpPr>
          <p:cNvPr id="7" name="Group 6"/>
          <p:cNvGrpSpPr/>
          <p:nvPr/>
        </p:nvGrpSpPr>
        <p:grpSpPr>
          <a:xfrm>
            <a:off x="3568700" y="901700"/>
            <a:ext cx="5080000" cy="2089329"/>
            <a:chOff x="3568700" y="901700"/>
            <a:chExt cx="5080000" cy="2089329"/>
          </a:xfrm>
        </p:grpSpPr>
        <p:graphicFrame>
          <p:nvGraphicFramePr>
            <p:cNvPr id="5" name="Object 4"/>
            <p:cNvGraphicFramePr>
              <a:graphicFrameLocks noChangeAspect="1"/>
            </p:cNvGraphicFramePr>
            <p:nvPr>
              <p:extLst>
                <p:ext uri="{D42A27DB-BD31-4B8C-83A1-F6EECF244321}">
                  <p14:modId xmlns:p14="http://schemas.microsoft.com/office/powerpoint/2010/main" val="2318103795"/>
                </p:ext>
              </p:extLst>
            </p:nvPr>
          </p:nvGraphicFramePr>
          <p:xfrm>
            <a:off x="3568700" y="901700"/>
            <a:ext cx="5080000" cy="812800"/>
          </p:xfrm>
          <a:graphic>
            <a:graphicData uri="http://schemas.openxmlformats.org/presentationml/2006/ole">
              <mc:AlternateContent xmlns:mc="http://schemas.openxmlformats.org/markup-compatibility/2006">
                <mc:Choice xmlns:v="urn:schemas-microsoft-com:vml" Requires="v">
                  <p:oleObj spid="_x0000_s22545" name="Equation" r:id="rId7" imgW="2539800" imgH="406080" progId="Equation.3">
                    <p:embed/>
                  </p:oleObj>
                </mc:Choice>
                <mc:Fallback>
                  <p:oleObj name="Equation" r:id="rId7" imgW="2539800" imgH="406080" progId="Equation.3">
                    <p:embed/>
                    <p:pic>
                      <p:nvPicPr>
                        <p:cNvPr id="0" name=""/>
                        <p:cNvPicPr/>
                        <p:nvPr/>
                      </p:nvPicPr>
                      <p:blipFill>
                        <a:blip r:embed="rId8"/>
                        <a:stretch>
                          <a:fillRect/>
                        </a:stretch>
                      </p:blipFill>
                      <p:spPr>
                        <a:xfrm>
                          <a:off x="3568700" y="901700"/>
                          <a:ext cx="5080000" cy="812800"/>
                        </a:xfrm>
                        <a:prstGeom prst="rect">
                          <a:avLst/>
                        </a:prstGeom>
                        <a:solidFill>
                          <a:srgbClr val="FFFFCC"/>
                        </a:solidFill>
                        <a:ln>
                          <a:solidFill>
                            <a:srgbClr val="C00000"/>
                          </a:solidFill>
                        </a:ln>
                      </p:spPr>
                    </p:pic>
                  </p:oleObj>
                </mc:Fallback>
              </mc:AlternateContent>
            </a:graphicData>
          </a:graphic>
        </p:graphicFrame>
        <p:sp>
          <p:nvSpPr>
            <p:cNvPr id="21" name="TextBox 20"/>
            <p:cNvSpPr txBox="1"/>
            <p:nvPr/>
          </p:nvSpPr>
          <p:spPr>
            <a:xfrm>
              <a:off x="3568701" y="1790700"/>
              <a:ext cx="4902199" cy="1200329"/>
            </a:xfrm>
            <a:prstGeom prst="rect">
              <a:avLst/>
            </a:prstGeom>
            <a:solidFill>
              <a:schemeClr val="bg1"/>
            </a:solidFill>
            <a:ln>
              <a:solidFill>
                <a:srgbClr val="C00000"/>
              </a:solidFill>
            </a:ln>
          </p:spPr>
          <p:txBody>
            <a:bodyPr wrap="square" rtlCol="0">
              <a:spAutoFit/>
            </a:bodyPr>
            <a:lstStyle/>
            <a:p>
              <a:pPr algn="just"/>
              <a:r>
                <a:rPr lang="en-US" i="1" dirty="0" smtClean="0">
                  <a:latin typeface="Times New Roman" pitchFamily="18" charset="0"/>
                  <a:cs typeface="Times New Roman" pitchFamily="18" charset="0"/>
                </a:rPr>
                <a:t>U</a:t>
              </a:r>
              <a:r>
                <a:rPr lang="en-US" dirty="0" smtClean="0">
                  <a:latin typeface="Times New Roman" pitchFamily="18" charset="0"/>
                  <a:cs typeface="Times New Roman" pitchFamily="18" charset="0"/>
                </a:rPr>
                <a:t>:</a:t>
              </a:r>
              <a:r>
                <a:rPr lang="en-US" dirty="0" smtClean="0">
                  <a:solidFill>
                    <a:srgbClr val="C00000"/>
                  </a:solidFill>
                  <a:latin typeface="Times New Roman" pitchFamily="18" charset="0"/>
                  <a:cs typeface="Times New Roman" pitchFamily="18" charset="0"/>
                </a:rPr>
                <a:t> heat transfer </a:t>
              </a:r>
              <a:r>
                <a:rPr lang="en-US" dirty="0" err="1" smtClean="0">
                  <a:solidFill>
                    <a:srgbClr val="C00000"/>
                  </a:solidFill>
                  <a:latin typeface="Times New Roman" pitchFamily="18" charset="0"/>
                  <a:cs typeface="Times New Roman" pitchFamily="18" charset="0"/>
                </a:rPr>
                <a:t>coeff</a:t>
              </a:r>
              <a:r>
                <a:rPr lang="en-US" dirty="0" smtClean="0">
                  <a:solidFill>
                    <a:srgbClr val="C00000"/>
                  </a:solidFill>
                  <a:latin typeface="Times New Roman" pitchFamily="18" charset="0"/>
                  <a:cs typeface="Times New Roman" pitchFamily="18" charset="0"/>
                </a:rPr>
                <a:t>. across bulb wall </a:t>
              </a:r>
              <a:r>
                <a:rPr lang="en-US" dirty="0" smtClean="0">
                  <a:solidFill>
                    <a:srgbClr val="002060"/>
                  </a:solidFill>
                  <a:latin typeface="Times New Roman" pitchFamily="18" charset="0"/>
                  <a:cs typeface="Times New Roman" pitchFamily="18" charset="0"/>
                </a:rPr>
                <a:t>[W/m</a:t>
              </a:r>
              <a:r>
                <a:rPr lang="en-US" baseline="30000" dirty="0" smtClean="0">
                  <a:solidFill>
                    <a:srgbClr val="002060"/>
                  </a:solidFill>
                  <a:latin typeface="Times New Roman" pitchFamily="18" charset="0"/>
                  <a:cs typeface="Times New Roman" pitchFamily="18" charset="0"/>
                </a:rPr>
                <a:t>2</a:t>
              </a:r>
              <a:r>
                <a:rPr lang="en-US" dirty="0" smtClean="0">
                  <a:solidFill>
                    <a:srgbClr val="002060"/>
                  </a:solidFill>
                  <a:latin typeface="Times New Roman" pitchFamily="18" charset="0"/>
                  <a:cs typeface="Times New Roman" pitchFamily="18" charset="0"/>
                </a:rPr>
                <a:t>.</a:t>
              </a:r>
              <a:r>
                <a:rPr lang="en-US" baseline="30000" dirty="0" smtClean="0">
                  <a:solidFill>
                    <a:srgbClr val="002060"/>
                  </a:solidFill>
                  <a:latin typeface="Times New Roman" pitchFamily="18" charset="0"/>
                  <a:cs typeface="Times New Roman" pitchFamily="18" charset="0"/>
                </a:rPr>
                <a:t>o</a:t>
              </a:r>
              <a:r>
                <a:rPr lang="en-US" dirty="0" smtClean="0">
                  <a:solidFill>
                    <a:srgbClr val="002060"/>
                  </a:solidFill>
                  <a:latin typeface="Times New Roman" pitchFamily="18" charset="0"/>
                  <a:cs typeface="Times New Roman" pitchFamily="18" charset="0"/>
                </a:rPr>
                <a:t>C]</a:t>
              </a:r>
              <a:endParaRPr lang="en-US" dirty="0" smtClean="0">
                <a:solidFill>
                  <a:srgbClr val="C00000"/>
                </a:solidFill>
                <a:latin typeface="Times New Roman" pitchFamily="18" charset="0"/>
                <a:cs typeface="Times New Roman" pitchFamily="18" charset="0"/>
              </a:endParaRPr>
            </a:p>
            <a:p>
              <a:r>
                <a:rPr lang="en-US" i="1" dirty="0" err="1" smtClean="0">
                  <a:latin typeface="Times New Roman" pitchFamily="18" charset="0"/>
                  <a:cs typeface="Times New Roman" pitchFamily="18" charset="0"/>
                </a:rPr>
                <a:t>A</a:t>
              </a:r>
              <a:r>
                <a:rPr lang="en-US" i="1" baseline="-25000" dirty="0" err="1">
                  <a:latin typeface="Times New Roman" pitchFamily="18" charset="0"/>
                  <a:cs typeface="Times New Roman" pitchFamily="18" charset="0"/>
                </a:rPr>
                <a:t>b</a:t>
              </a:r>
              <a:r>
                <a:rPr lang="en-US" dirty="0" smtClean="0">
                  <a:latin typeface="Times New Roman" pitchFamily="18" charset="0"/>
                  <a:cs typeface="Times New Roman" pitchFamily="18" charset="0"/>
                </a:rPr>
                <a:t>:</a:t>
              </a:r>
              <a:r>
                <a:rPr lang="en-US" dirty="0" smtClean="0">
                  <a:solidFill>
                    <a:srgbClr val="C00000"/>
                  </a:solidFill>
                  <a:latin typeface="Times New Roman" pitchFamily="18" charset="0"/>
                  <a:cs typeface="Times New Roman" pitchFamily="18" charset="0"/>
                </a:rPr>
                <a:t> heat transfer area of bulb wall </a:t>
              </a:r>
              <a:r>
                <a:rPr lang="en-US" dirty="0" smtClean="0">
                  <a:solidFill>
                    <a:srgbClr val="002060"/>
                  </a:solidFill>
                  <a:latin typeface="Times New Roman" pitchFamily="18" charset="0"/>
                  <a:cs typeface="Times New Roman" pitchFamily="18" charset="0"/>
                </a:rPr>
                <a:t>[m</a:t>
              </a:r>
              <a:r>
                <a:rPr lang="en-US" baseline="30000" dirty="0" smtClean="0">
                  <a:solidFill>
                    <a:srgbClr val="002060"/>
                  </a:solidFill>
                  <a:latin typeface="Times New Roman" pitchFamily="18" charset="0"/>
                  <a:cs typeface="Times New Roman" pitchFamily="18" charset="0"/>
                </a:rPr>
                <a:t>2</a:t>
              </a:r>
              <a:r>
                <a:rPr lang="en-US" dirty="0" smtClean="0">
                  <a:solidFill>
                    <a:srgbClr val="002060"/>
                  </a:solidFill>
                  <a:latin typeface="Times New Roman" pitchFamily="18" charset="0"/>
                  <a:cs typeface="Times New Roman" pitchFamily="18" charset="0"/>
                </a:rPr>
                <a:t>]</a:t>
              </a:r>
            </a:p>
            <a:p>
              <a:r>
                <a:rPr lang="en-US" i="1" dirty="0" smtClean="0">
                  <a:latin typeface="Times New Roman" pitchFamily="18" charset="0"/>
                  <a:cs typeface="Times New Roman" pitchFamily="18" charset="0"/>
                  <a:sym typeface="Symbol"/>
                </a:rPr>
                <a:t> </a:t>
              </a:r>
              <a:r>
                <a:rPr lang="en-US" dirty="0" smtClean="0">
                  <a:latin typeface="Times New Roman" pitchFamily="18" charset="0"/>
                  <a:cs typeface="Times New Roman" pitchFamily="18" charset="0"/>
                </a:rPr>
                <a:t>:</a:t>
              </a:r>
              <a:r>
                <a:rPr lang="en-US" dirty="0" smtClean="0">
                  <a:solidFill>
                    <a:srgbClr val="C00000"/>
                  </a:solidFill>
                  <a:latin typeface="Times New Roman" pitchFamily="18" charset="0"/>
                  <a:cs typeface="Times New Roman" pitchFamily="18" charset="0"/>
                </a:rPr>
                <a:t> density of thermometric fluid</a:t>
              </a:r>
              <a:r>
                <a:rPr lang="en-US" dirty="0" smtClean="0">
                  <a:solidFill>
                    <a:srgbClr val="002060"/>
                  </a:solidFill>
                  <a:latin typeface="Times New Roman" pitchFamily="18" charset="0"/>
                  <a:cs typeface="Times New Roman" pitchFamily="18" charset="0"/>
                </a:rPr>
                <a:t>[kg/m</a:t>
              </a:r>
              <a:r>
                <a:rPr lang="en-US" baseline="30000" dirty="0" smtClean="0">
                  <a:solidFill>
                    <a:srgbClr val="002060"/>
                  </a:solidFill>
                  <a:latin typeface="Times New Roman" pitchFamily="18" charset="0"/>
                  <a:cs typeface="Times New Roman" pitchFamily="18" charset="0"/>
                </a:rPr>
                <a:t>3</a:t>
              </a:r>
              <a:r>
                <a:rPr lang="en-US" dirty="0" smtClean="0">
                  <a:solidFill>
                    <a:srgbClr val="002060"/>
                  </a:solidFill>
                  <a:latin typeface="Times New Roman" pitchFamily="18" charset="0"/>
                  <a:cs typeface="Times New Roman" pitchFamily="18" charset="0"/>
                </a:rPr>
                <a:t>]</a:t>
              </a:r>
            </a:p>
            <a:p>
              <a:r>
                <a:rPr lang="en-US" i="1" dirty="0" smtClean="0">
                  <a:latin typeface="Times New Roman" pitchFamily="18" charset="0"/>
                  <a:cs typeface="Times New Roman" pitchFamily="18" charset="0"/>
                </a:rPr>
                <a:t>C</a:t>
              </a:r>
              <a:r>
                <a:rPr lang="en-US" dirty="0" smtClean="0">
                  <a:latin typeface="Times New Roman" pitchFamily="18" charset="0"/>
                  <a:cs typeface="Times New Roman" pitchFamily="18" charset="0"/>
                </a:rPr>
                <a:t>:</a:t>
              </a:r>
              <a:r>
                <a:rPr lang="en-US" dirty="0" smtClean="0">
                  <a:solidFill>
                    <a:srgbClr val="C00000"/>
                  </a:solidFill>
                  <a:latin typeface="Times New Roman" pitchFamily="18" charset="0"/>
                  <a:cs typeface="Times New Roman" pitchFamily="18" charset="0"/>
                </a:rPr>
                <a:t> sp. heat </a:t>
              </a:r>
              <a:r>
                <a:rPr lang="en-US" dirty="0">
                  <a:solidFill>
                    <a:srgbClr val="C00000"/>
                  </a:solidFill>
                  <a:latin typeface="Times New Roman" pitchFamily="18" charset="0"/>
                  <a:cs typeface="Times New Roman" pitchFamily="18" charset="0"/>
                </a:rPr>
                <a:t>of thermometric fluid</a:t>
              </a:r>
              <a:r>
                <a:rPr lang="en-US" dirty="0" smtClean="0">
                  <a:solidFill>
                    <a:srgbClr val="C00000"/>
                  </a:solidFill>
                  <a:latin typeface="Times New Roman" pitchFamily="18" charset="0"/>
                  <a:cs typeface="Times New Roman" pitchFamily="18" charset="0"/>
                </a:rPr>
                <a:t> </a:t>
              </a:r>
              <a:r>
                <a:rPr lang="en-US" dirty="0" smtClean="0">
                  <a:solidFill>
                    <a:srgbClr val="002060"/>
                  </a:solidFill>
                  <a:latin typeface="Times New Roman" pitchFamily="18" charset="0"/>
                  <a:cs typeface="Times New Roman" pitchFamily="18" charset="0"/>
                </a:rPr>
                <a:t>[J/(</a:t>
              </a:r>
              <a:r>
                <a:rPr lang="en-US" dirty="0" err="1" smtClean="0">
                  <a:solidFill>
                    <a:srgbClr val="002060"/>
                  </a:solidFill>
                  <a:latin typeface="Times New Roman" pitchFamily="18" charset="0"/>
                  <a:cs typeface="Times New Roman" pitchFamily="18" charset="0"/>
                </a:rPr>
                <a:t>kg</a:t>
              </a:r>
              <a:r>
                <a:rPr lang="en-US" baseline="30000" dirty="0" err="1" smtClean="0">
                  <a:solidFill>
                    <a:srgbClr val="002060"/>
                  </a:solidFill>
                  <a:latin typeface="Times New Roman" pitchFamily="18" charset="0"/>
                  <a:cs typeface="Times New Roman" pitchFamily="18" charset="0"/>
                </a:rPr>
                <a:t>.o</a:t>
              </a:r>
              <a:r>
                <a:rPr lang="en-US" dirty="0" err="1" smtClean="0">
                  <a:solidFill>
                    <a:srgbClr val="002060"/>
                  </a:solidFill>
                  <a:latin typeface="Times New Roman" pitchFamily="18" charset="0"/>
                  <a:cs typeface="Times New Roman" pitchFamily="18" charset="0"/>
                </a:rPr>
                <a:t>C</a:t>
              </a:r>
              <a:r>
                <a:rPr lang="en-US" dirty="0" smtClean="0">
                  <a:solidFill>
                    <a:srgbClr val="002060"/>
                  </a:solidFill>
                  <a:latin typeface="Times New Roman" pitchFamily="18" charset="0"/>
                  <a:cs typeface="Times New Roman" pitchFamily="18" charset="0"/>
                </a:rPr>
                <a:t>]</a:t>
              </a:r>
              <a:endParaRPr lang="en-US" i="1" dirty="0" smtClean="0">
                <a:solidFill>
                  <a:srgbClr val="C00000"/>
                </a:solidFill>
                <a:latin typeface="Times New Roman" pitchFamily="18" charset="0"/>
                <a:cs typeface="Times New Roman" pitchFamily="18" charset="0"/>
              </a:endParaRPr>
            </a:p>
          </p:txBody>
        </p:sp>
      </p:grpSp>
      <p:sp>
        <p:nvSpPr>
          <p:cNvPr id="24" name="TextBox 23"/>
          <p:cNvSpPr txBox="1"/>
          <p:nvPr/>
        </p:nvSpPr>
        <p:spPr>
          <a:xfrm>
            <a:off x="2374900" y="3149600"/>
            <a:ext cx="6756400" cy="2554545"/>
          </a:xfrm>
          <a:prstGeom prst="rect">
            <a:avLst/>
          </a:prstGeom>
          <a:solidFill>
            <a:srgbClr val="FFFF99"/>
          </a:solidFill>
          <a:ln>
            <a:solidFill>
              <a:srgbClr val="C00000"/>
            </a:solidFill>
          </a:ln>
        </p:spPr>
        <p:txBody>
          <a:bodyPr wrap="square" rtlCol="0">
            <a:spAutoFit/>
          </a:bodyPr>
          <a:lstStyle/>
          <a:p>
            <a:pPr algn="just"/>
            <a:r>
              <a:rPr lang="en-US" sz="2000" b="1" u="sng" dirty="0" smtClean="0">
                <a:latin typeface="Times New Roman" pitchFamily="18" charset="0"/>
                <a:cs typeface="Times New Roman" pitchFamily="18" charset="0"/>
              </a:rPr>
              <a:t>ASSUMPTIONS</a:t>
            </a:r>
          </a:p>
          <a:p>
            <a:pPr marL="177800" indent="-177800" algn="just">
              <a:buFont typeface="Arial" pitchFamily="34" charset="0"/>
              <a:buChar char="•"/>
            </a:pPr>
            <a:r>
              <a:rPr lang="en-US" sz="2000" dirty="0" smtClean="0">
                <a:solidFill>
                  <a:srgbClr val="002060"/>
                </a:solidFill>
                <a:latin typeface="Times New Roman" pitchFamily="18" charset="0"/>
                <a:cs typeface="Times New Roman" pitchFamily="18" charset="0"/>
              </a:rPr>
              <a:t>Bulb wall and fluid films have negligible heat storage capacity – pure thermal resistance.</a:t>
            </a:r>
          </a:p>
          <a:p>
            <a:pPr marL="177800" indent="-177800" algn="just">
              <a:buFont typeface="Arial" pitchFamily="34" charset="0"/>
              <a:buChar char="•"/>
            </a:pPr>
            <a:r>
              <a:rPr lang="en-US" sz="2000" i="1" dirty="0" smtClean="0">
                <a:solidFill>
                  <a:srgbClr val="C00000"/>
                </a:solidFill>
                <a:latin typeface="Times New Roman" pitchFamily="18" charset="0"/>
                <a:cs typeface="Times New Roman" pitchFamily="18" charset="0"/>
              </a:rPr>
              <a:t>U </a:t>
            </a:r>
            <a:r>
              <a:rPr lang="en-US" sz="2000" dirty="0" smtClean="0">
                <a:solidFill>
                  <a:srgbClr val="C00000"/>
                </a:solidFill>
                <a:latin typeface="Times New Roman" pitchFamily="18" charset="0"/>
                <a:cs typeface="Times New Roman" pitchFamily="18" charset="0"/>
              </a:rPr>
              <a:t>remains constant (change with temp. neglected).</a:t>
            </a:r>
            <a:endParaRPr lang="en-US" sz="2000" i="1" dirty="0">
              <a:solidFill>
                <a:srgbClr val="C00000"/>
              </a:solidFill>
              <a:latin typeface="Times New Roman" pitchFamily="18" charset="0"/>
              <a:cs typeface="Times New Roman" pitchFamily="18" charset="0"/>
            </a:endParaRPr>
          </a:p>
          <a:p>
            <a:pPr marL="177800" indent="-177800" algn="just">
              <a:buFont typeface="Arial" pitchFamily="34" charset="0"/>
              <a:buChar char="•"/>
            </a:pPr>
            <a:r>
              <a:rPr lang="en-US" sz="2000" i="1" dirty="0" err="1" smtClean="0">
                <a:solidFill>
                  <a:srgbClr val="002060"/>
                </a:solidFill>
                <a:latin typeface="Times New Roman" pitchFamily="18" charset="0"/>
                <a:cs typeface="Times New Roman" pitchFamily="18" charset="0"/>
              </a:rPr>
              <a:t>A</a:t>
            </a:r>
            <a:r>
              <a:rPr lang="en-US" sz="2000" i="1" baseline="-25000" dirty="0" err="1" smtClean="0">
                <a:solidFill>
                  <a:srgbClr val="002060"/>
                </a:solidFill>
                <a:latin typeface="Times New Roman" pitchFamily="18" charset="0"/>
                <a:cs typeface="Times New Roman" pitchFamily="18" charset="0"/>
              </a:rPr>
              <a:t>b</a:t>
            </a:r>
            <a:r>
              <a:rPr lang="en-US" sz="2000" dirty="0" smtClean="0">
                <a:solidFill>
                  <a:srgbClr val="002060"/>
                </a:solidFill>
                <a:latin typeface="Times New Roman" pitchFamily="18" charset="0"/>
                <a:cs typeface="Times New Roman" pitchFamily="18" charset="0"/>
              </a:rPr>
              <a:t> is constant (change due to expansion-contraction ignored.</a:t>
            </a:r>
          </a:p>
          <a:p>
            <a:pPr marL="177800" indent="-177800" algn="just">
              <a:buFont typeface="Arial" pitchFamily="34" charset="0"/>
              <a:buChar char="•"/>
            </a:pPr>
            <a:r>
              <a:rPr lang="en-US" sz="2000" dirty="0" smtClean="0">
                <a:solidFill>
                  <a:srgbClr val="C00000"/>
                </a:solidFill>
                <a:latin typeface="Times New Roman" pitchFamily="18" charset="0"/>
                <a:cs typeface="Times New Roman" pitchFamily="18" charset="0"/>
              </a:rPr>
              <a:t>Heat loss from bulb due to conduction up the stem is ignored.</a:t>
            </a:r>
          </a:p>
          <a:p>
            <a:pPr marL="177800" indent="-177800" algn="just">
              <a:buFont typeface="Arial" pitchFamily="34" charset="0"/>
              <a:buChar char="•"/>
            </a:pPr>
            <a:r>
              <a:rPr lang="en-US" sz="2000" dirty="0" smtClean="0">
                <a:solidFill>
                  <a:srgbClr val="002060"/>
                </a:solidFill>
                <a:latin typeface="Times New Roman" pitchFamily="18" charset="0"/>
                <a:cs typeface="Times New Roman" pitchFamily="18" charset="0"/>
              </a:rPr>
              <a:t>Mass of fluid in bulb constant.</a:t>
            </a:r>
          </a:p>
          <a:p>
            <a:pPr marL="177800" indent="-177800" algn="just">
              <a:buFont typeface="Arial" pitchFamily="34" charset="0"/>
              <a:buChar char="•"/>
            </a:pPr>
            <a:r>
              <a:rPr lang="en-US" sz="2000" i="1" dirty="0" smtClean="0">
                <a:solidFill>
                  <a:srgbClr val="C00000"/>
                </a:solidFill>
                <a:latin typeface="Times New Roman" pitchFamily="18" charset="0"/>
                <a:cs typeface="Times New Roman" pitchFamily="18" charset="0"/>
              </a:rPr>
              <a:t>C</a:t>
            </a:r>
            <a:r>
              <a:rPr lang="en-US" sz="2000" dirty="0" smtClean="0">
                <a:solidFill>
                  <a:srgbClr val="C00000"/>
                </a:solidFill>
                <a:latin typeface="Times New Roman" pitchFamily="18" charset="0"/>
                <a:cs typeface="Times New Roman" pitchFamily="18" charset="0"/>
              </a:rPr>
              <a:t> </a:t>
            </a:r>
            <a:r>
              <a:rPr lang="en-US" sz="2000" dirty="0">
                <a:solidFill>
                  <a:srgbClr val="C00000"/>
                </a:solidFill>
                <a:latin typeface="Times New Roman" pitchFamily="18" charset="0"/>
                <a:cs typeface="Times New Roman" pitchFamily="18" charset="0"/>
              </a:rPr>
              <a:t>is constant  (change with temp. neglected</a:t>
            </a:r>
            <a:r>
              <a:rPr lang="en-US" sz="2000" dirty="0" smtClean="0">
                <a:solidFill>
                  <a:srgbClr val="C00000"/>
                </a:solidFill>
                <a:latin typeface="Times New Roman" pitchFamily="18" charset="0"/>
                <a:cs typeface="Times New Roman" pitchFamily="18" charset="0"/>
              </a:rPr>
              <a:t>).</a:t>
            </a:r>
            <a:endParaRPr lang="en-US" sz="2000" i="1" dirty="0" smtClean="0">
              <a:solidFill>
                <a:srgbClr val="C00000"/>
              </a:solidFill>
              <a:latin typeface="Times New Roman" pitchFamily="18" charset="0"/>
              <a:cs typeface="Times New Roman" pitchFamily="18" charset="0"/>
            </a:endParaRPr>
          </a:p>
        </p:txBody>
      </p:sp>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3958767966"/>
      </p:ext>
    </p:extLst>
  </p:cSld>
  <p:clrMapOvr>
    <a:masterClrMapping/>
  </p:clrMapOvr>
  <mc:AlternateContent xmlns:mc="http://schemas.openxmlformats.org/markup-compatibility/2006">
    <mc:Choice xmlns:p14="http://schemas.microsoft.com/office/powerpoint/2010/main" Requires="p14">
      <p:transition spd="slow" p14:dur="2000" advTm="84610"/>
    </mc:Choice>
    <mc:Fallback>
      <p:transition spd="slow" advTm="846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3"/>
                </p:tgtEl>
              </p:cMediaNode>
            </p:audio>
          </p:childTnLst>
        </p:cTn>
      </p:par>
    </p:tnLst>
    <p:bldLst>
      <p:bldP spid="24" grpId="0" animBg="1"/>
    </p:bldLst>
  </p:timing>
  <p:extLst>
    <p:ext uri="{3A86A75C-4F4B-4683-9AE1-C65F6400EC91}">
      <p14:laserTraceLst xmlns:p14="http://schemas.microsoft.com/office/powerpoint/2010/main">
        <p14:tracePtLst>
          <p14:tracePt t="4110" x="1455738" y="2517775"/>
          <p14:tracePt t="4393" x="1455738" y="2527300"/>
          <p14:tracePt t="4418" x="1446213" y="2544763"/>
          <p14:tracePt t="4430" x="1446213" y="2562225"/>
          <p14:tracePt t="4441" x="1438275" y="2581275"/>
          <p14:tracePt t="4454" x="1438275" y="2598738"/>
          <p14:tracePt t="4455" x="1419225" y="2608263"/>
          <p14:tracePt t="4467" x="1419225" y="2660650"/>
          <p14:tracePt t="4484" x="1401763" y="2679700"/>
          <p14:tracePt t="4501" x="1384300" y="2705100"/>
          <p14:tracePt t="4517" x="1384300" y="2732088"/>
          <p14:tracePt t="4533" x="1384300" y="2759075"/>
          <p14:tracePt t="4551" x="1366838" y="2768600"/>
          <p14:tracePt t="4566" x="1366838" y="2786063"/>
          <p14:tracePt t="4604" x="1357313" y="2803525"/>
          <p14:tracePt t="4606" x="1330325" y="2857500"/>
          <p14:tracePt t="4617" x="1322388" y="2867025"/>
          <p14:tracePt t="4635" x="1312863" y="2901950"/>
          <p14:tracePt t="4650" x="1303338" y="2928938"/>
          <p14:tracePt t="5006" x="1312863" y="2919413"/>
          <p14:tracePt t="5011" x="1357313" y="2874963"/>
          <p14:tracePt t="5013" x="1366838" y="2874963"/>
          <p14:tracePt t="5019" x="1401763" y="2847975"/>
          <p14:tracePt t="5054" x="1401763" y="2840038"/>
          <p14:tracePt t="5055" x="1411288" y="2822575"/>
          <p14:tracePt t="5360" x="1411288" y="2813050"/>
          <p14:tracePt t="5364" x="1411288" y="2803525"/>
          <p14:tracePt t="5373" x="1411288" y="2795588"/>
          <p14:tracePt t="5375" x="1411288" y="2768600"/>
          <p14:tracePt t="5385" x="1411288" y="2697163"/>
          <p14:tracePt t="5625" x="1411288" y="2687638"/>
          <p14:tracePt t="5627" x="1411288" y="2679700"/>
          <p14:tracePt t="5636" x="1411288" y="2670175"/>
          <p14:tracePt t="5645" x="1411288" y="2652713"/>
          <p14:tracePt t="5785" x="1411288" y="2643188"/>
          <p14:tracePt t="5787" x="1411288" y="2616200"/>
          <p14:tracePt t="5791" x="1428750" y="2581275"/>
          <p14:tracePt t="5805" x="1455738" y="2536825"/>
          <p14:tracePt t="5817" x="1465263" y="2517775"/>
          <p14:tracePt t="6059" x="1465263" y="2536825"/>
          <p14:tracePt t="6064" x="1465263" y="2544763"/>
          <p14:tracePt t="6066" x="1465263" y="2562225"/>
          <p14:tracePt t="6073" x="1465263" y="2598738"/>
          <p14:tracePt t="6093" x="1465263" y="2625725"/>
          <p14:tracePt t="6102" x="1465263" y="2697163"/>
          <p14:tracePt t="6119" x="1465263" y="2741613"/>
          <p14:tracePt t="6135" x="1465263" y="2803525"/>
          <p14:tracePt t="6152" x="1465263" y="2867025"/>
          <p14:tracePt t="6168" x="1465263" y="2928938"/>
          <p14:tracePt t="6168" x="1465263" y="2938463"/>
          <p14:tracePt t="6187" x="1465263" y="3000375"/>
          <p14:tracePt t="6203" x="1465263" y="3044825"/>
          <p14:tracePt t="6234" x="1465263" y="3108325"/>
          <p14:tracePt t="6236" x="1465263" y="3143250"/>
          <p14:tracePt t="6252" x="1465263" y="3160713"/>
          <p14:tracePt t="6268" x="1465263" y="3170238"/>
          <p14:tracePt t="6304" x="1465263" y="3187700"/>
          <p14:tracePt t="6329" x="1465263" y="3205163"/>
          <p14:tracePt t="6352" x="1465263" y="3214688"/>
          <p14:tracePt t="6354" x="1465263" y="3224213"/>
          <p14:tracePt t="6360" x="1465263" y="3232150"/>
          <p14:tracePt t="6675" x="1465263" y="3214688"/>
          <p14:tracePt t="6679" x="1465263" y="3179763"/>
          <p14:tracePt t="6682" x="1465263" y="3152775"/>
          <p14:tracePt t="6685" x="1500188" y="3081338"/>
          <p14:tracePt t="6685" x="1500188" y="3071813"/>
          <p14:tracePt t="6703" x="1500188" y="3009900"/>
          <p14:tracePt t="6718" x="1500188" y="2928938"/>
          <p14:tracePt t="6735" x="1517650" y="2840038"/>
          <p14:tracePt t="6753" x="1517650" y="2830513"/>
          <p14:tracePt t="7147" x="1517650" y="2813050"/>
          <p14:tracePt t="7151" x="1517650" y="2795588"/>
          <p14:tracePt t="7154" x="1509713" y="2732088"/>
          <p14:tracePt t="7169" x="1509713" y="2670175"/>
          <p14:tracePt t="7186" x="1490663" y="2633663"/>
          <p14:tracePt t="7202" x="1473200" y="2616200"/>
          <p14:tracePt t="7219" x="1473200" y="2608263"/>
          <p14:tracePt t="7237" x="1455738" y="2571750"/>
          <p14:tracePt t="7252" x="1455738" y="2554288"/>
          <p14:tracePt t="7270" x="1455738" y="2536825"/>
          <p14:tracePt t="7285" x="1455738" y="2509838"/>
          <p14:tracePt t="7303" x="1455738" y="2455863"/>
          <p14:tracePt t="7319" x="1455738" y="2446338"/>
          <p14:tracePt t="7336" x="1455738" y="2428875"/>
          <p14:tracePt t="7369" x="1455738" y="2419350"/>
          <p14:tracePt t="7370" x="1455738" y="2411413"/>
          <p14:tracePt t="7891" x="0" y="0"/>
        </p14:tracePtLst>
        <p14:tracePtLst>
          <p14:tracePt t="27204" x="6072188" y="1276350"/>
          <p14:tracePt t="27601" x="6072188" y="1295400"/>
          <p14:tracePt t="27609" x="6072188" y="1312863"/>
          <p14:tracePt t="27613" x="6072188" y="1339850"/>
          <p14:tracePt t="27629" x="6072188" y="1357313"/>
          <p14:tracePt t="27661" x="6072188" y="1366838"/>
          <p14:tracePt t="27664" x="6072188" y="1374775"/>
          <p14:tracePt t="27721" x="6072188" y="1393825"/>
          <p14:tracePt t="27729" x="6072188" y="1401763"/>
          <p14:tracePt t="27731" x="6072188" y="1411288"/>
          <p14:tracePt t="27744" x="6072188" y="1419225"/>
          <p14:tracePt t="27989" x="6081713" y="1419225"/>
          <p14:tracePt t="27989" x="6099175" y="1419225"/>
          <p14:tracePt t="28005" x="6108700" y="1401763"/>
          <p14:tracePt t="28007" x="6108700" y="1384300"/>
          <p14:tracePt t="28011" x="6170613" y="1347788"/>
          <p14:tracePt t="28029" x="6242050" y="1295400"/>
          <p14:tracePt t="28046" x="6303963" y="1250950"/>
          <p14:tracePt t="28062" x="6348413" y="1214438"/>
          <p14:tracePt t="28080" x="6402388" y="1169988"/>
          <p14:tracePt t="28096" x="6411913" y="1133475"/>
          <p14:tracePt t="28112" x="6473825" y="1071563"/>
          <p14:tracePt t="28129" x="6500813" y="1027113"/>
          <p14:tracePt t="28145" x="6500813" y="973138"/>
          <p14:tracePt t="28161" x="6500813" y="955675"/>
          <p14:tracePt t="28197" x="6500813" y="938213"/>
          <p14:tracePt t="28337" x="6491288" y="946150"/>
          <p14:tracePt t="28340" x="6465888" y="973138"/>
          <p14:tracePt t="28343" x="6429375" y="1009650"/>
          <p14:tracePt t="28352" x="6367463" y="1071563"/>
          <p14:tracePt t="28352" x="6357938" y="1081088"/>
          <p14:tracePt t="28365" x="6259513" y="1152525"/>
          <p14:tracePt t="28365" x="6242050" y="1169988"/>
          <p14:tracePt t="28383" x="6188075" y="1214438"/>
          <p14:tracePt t="28395" x="6108700" y="1285875"/>
          <p14:tracePt t="28412" x="6081713" y="1330325"/>
          <p14:tracePt t="28429" x="6018213" y="1393825"/>
          <p14:tracePt t="28445" x="5983288" y="1446213"/>
          <p14:tracePt t="28462" x="5965825" y="1482725"/>
          <p14:tracePt t="28478" x="5965825" y="1500188"/>
          <p14:tracePt t="28715" x="5965825" y="1509713"/>
          <p14:tracePt t="28717" x="5965825" y="1517650"/>
          <p14:tracePt t="28728" x="5965825" y="1527175"/>
          <p14:tracePt t="28730" x="5965825" y="1544638"/>
          <p14:tracePt t="28744" x="5965825" y="1581150"/>
          <p14:tracePt t="28760" x="5965825" y="1608138"/>
          <p14:tracePt t="28777" x="5965825" y="1643063"/>
          <p14:tracePt t="28811" x="5973763" y="1652588"/>
          <p14:tracePt t="28812" x="6000750" y="1714500"/>
          <p14:tracePt t="28827" x="6000750" y="1724025"/>
          <p14:tracePt t="29007" x="6010275" y="1714500"/>
          <p14:tracePt t="29016" x="6010275" y="1697038"/>
          <p14:tracePt t="29029" x="6027738" y="1679575"/>
          <p14:tracePt t="29030" x="6045200" y="1616075"/>
          <p14:tracePt t="29045" x="6062663" y="1598613"/>
          <p14:tracePt t="29062" x="6072188" y="1554163"/>
          <p14:tracePt t="29079" x="6089650" y="1509713"/>
          <p14:tracePt t="29095" x="6089650" y="1465263"/>
          <p14:tracePt t="29112" x="6089650" y="1411288"/>
          <p14:tracePt t="29128" x="6126163" y="1374775"/>
          <p14:tracePt t="29146" x="6126163" y="1357313"/>
          <p14:tracePt t="29162" x="6126163" y="1347788"/>
          <p14:tracePt t="29575" x="6116638" y="1347788"/>
          <p14:tracePt t="29580" x="6081713" y="1347788"/>
          <p14:tracePt t="29584" x="5965825" y="1347788"/>
          <p14:tracePt t="29596" x="5813425" y="1347788"/>
          <p14:tracePt t="29612" x="5572125" y="1312863"/>
          <p14:tracePt t="29630" x="5384800" y="1312863"/>
          <p14:tracePt t="29646" x="5232400" y="1303338"/>
          <p14:tracePt t="29663" x="5108575" y="1285875"/>
          <p14:tracePt t="29680" x="5027613" y="1285875"/>
          <p14:tracePt t="29696" x="4973638" y="1285875"/>
          <p14:tracePt t="29713" x="4919663" y="1285875"/>
          <p14:tracePt t="29713" x="4902200" y="1285875"/>
          <p14:tracePt t="29732" x="4857750" y="1285875"/>
          <p14:tracePt t="29747" x="4786313" y="1285875"/>
          <p14:tracePt t="29762" x="4652963" y="1285875"/>
          <p14:tracePt t="29779" x="4518025" y="1285875"/>
          <p14:tracePt t="29797" x="4411663" y="1295400"/>
          <p14:tracePt t="29813" x="4259263" y="1312863"/>
          <p14:tracePt t="29831" x="4133850" y="1339850"/>
          <p14:tracePt t="29846" x="4010025" y="1347788"/>
          <p14:tracePt t="29862" x="3929063" y="1366838"/>
          <p14:tracePt t="30331" x="3938588" y="1366838"/>
          <p14:tracePt t="30338" x="3973513" y="1366838"/>
          <p14:tracePt t="30340" x="3983038" y="1366838"/>
          <p14:tracePt t="30346" x="4071938" y="1366838"/>
          <p14:tracePt t="30346" x="4081463" y="1366838"/>
          <p14:tracePt t="30365" x="4170363" y="1366838"/>
          <p14:tracePt t="30380" x="4241800" y="1393825"/>
          <p14:tracePt t="30396" x="4295775" y="1419225"/>
          <p14:tracePt t="30413" x="4384675" y="1428750"/>
          <p14:tracePt t="30429" x="4465638" y="1438275"/>
          <p14:tracePt t="30447" x="4545013" y="1455738"/>
          <p14:tracePt t="30463" x="4616450" y="1473200"/>
          <p14:tracePt t="30480" x="4679950" y="1490663"/>
          <p14:tracePt t="30496" x="4786313" y="1509713"/>
          <p14:tracePt t="30513" x="4884738" y="1509713"/>
          <p14:tracePt t="30530" x="4956175" y="1509713"/>
          <p14:tracePt t="30546" x="5045075" y="1527175"/>
          <p14:tracePt t="30563" x="5089525" y="1527175"/>
          <p14:tracePt t="30579" x="5133975" y="1544638"/>
          <p14:tracePt t="30596" x="5187950" y="1544638"/>
          <p14:tracePt t="30613" x="5214938" y="1562100"/>
          <p14:tracePt t="30629" x="5251450" y="1562100"/>
          <p14:tracePt t="30647" x="5286375" y="1581150"/>
          <p14:tracePt t="30663" x="5313363" y="1598613"/>
          <p14:tracePt t="31083" x="5313363" y="1589088"/>
          <p14:tracePt t="31094" x="5313363" y="1571625"/>
          <p14:tracePt t="31105" x="5330825" y="1554163"/>
          <p14:tracePt t="31154" x="5330825" y="1544638"/>
          <p14:tracePt t="31244" x="5330825" y="1527175"/>
          <p14:tracePt t="31267" x="5330825" y="1517650"/>
          <p14:tracePt t="31269" x="5330825" y="1509713"/>
          <p14:tracePt t="31279" x="5330825" y="1490663"/>
          <p14:tracePt t="31296" x="5348288" y="1473200"/>
          <p14:tracePt t="31297" x="5348288" y="1446213"/>
          <p14:tracePt t="31312" x="5348288" y="1428750"/>
          <p14:tracePt t="31331" x="5348288" y="1411288"/>
          <p14:tracePt t="31398" x="5322888" y="1411288"/>
          <p14:tracePt t="31399" x="5224463" y="1384300"/>
          <p14:tracePt t="31401" x="5099050" y="1384300"/>
          <p14:tracePt t="31413" x="4929188" y="1366838"/>
          <p14:tracePt t="31431" x="4759325" y="1366838"/>
          <p14:tracePt t="31447" x="4679950" y="1366838"/>
          <p14:tracePt t="31464" x="4616450" y="1366838"/>
          <p14:tracePt t="31480" x="4562475" y="1366838"/>
          <p14:tracePt t="31497" x="4518025" y="1366838"/>
          <p14:tracePt t="31513" x="4491038" y="1366838"/>
          <p14:tracePt t="31530" x="4473575" y="1366838"/>
          <p14:tracePt t="31620" x="4465638" y="1366838"/>
          <p14:tracePt t="31624" x="4446588" y="1366838"/>
          <p14:tracePt t="31633" x="4419600" y="1366838"/>
          <p14:tracePt t="31634" x="4384675" y="1366838"/>
          <p14:tracePt t="31647" x="4340225" y="1357313"/>
          <p14:tracePt t="31663" x="4303713" y="1357313"/>
          <p14:tracePt t="31680" x="4295775" y="1357313"/>
          <p14:tracePt t="31697" x="4286250" y="1357313"/>
          <p14:tracePt t="31713" x="4259263" y="1357313"/>
          <p14:tracePt t="31730" x="4232275" y="1357313"/>
          <p14:tracePt t="31772" x="4214813" y="1357313"/>
          <p14:tracePt t="31779" x="4197350" y="1357313"/>
          <p14:tracePt t="31780" x="4152900" y="1374775"/>
          <p14:tracePt t="31796" x="4089400" y="1384300"/>
          <p14:tracePt t="31815" x="4027488" y="1419225"/>
          <p14:tracePt t="31831" x="3938588" y="1428750"/>
          <p14:tracePt t="31846" x="3902075" y="1465263"/>
          <p14:tracePt t="31846" x="3894138" y="1465263"/>
          <p14:tracePt t="31865" x="3894138" y="1473200"/>
          <p14:tracePt t="31879" x="3875088" y="1500188"/>
          <p14:tracePt t="31896" x="3857625" y="1517650"/>
          <p14:tracePt t="31914" x="3857625" y="1562100"/>
          <p14:tracePt t="31930" x="3857625" y="1581150"/>
          <p14:tracePt t="31946" x="3857625" y="1616075"/>
          <p14:tracePt t="31964" x="3857625" y="1652588"/>
          <p14:tracePt t="31964" x="3857625" y="1660525"/>
          <p14:tracePt t="31981" x="3857625" y="1687513"/>
          <p14:tracePt t="31996" x="3857625" y="1704975"/>
          <p14:tracePt t="32013" x="3884613" y="1741488"/>
          <p14:tracePt t="32013" x="3884613" y="1751013"/>
          <p14:tracePt t="32046" x="3884613" y="1768475"/>
          <p14:tracePt t="32063" x="3911600" y="1785938"/>
          <p14:tracePt t="32065" x="3911600" y="1803400"/>
          <p14:tracePt t="32080" x="3929063" y="1803400"/>
          <p14:tracePt t="32097" x="3946525" y="1803400"/>
          <p14:tracePt t="32114" x="3965575" y="1803400"/>
          <p14:tracePt t="32130" x="3983038" y="1803400"/>
          <p14:tracePt t="32147" x="3990975" y="1803400"/>
          <p14:tracePt t="32163" x="4044950" y="1803400"/>
          <p14:tracePt t="32182" x="4071938" y="1803400"/>
          <p14:tracePt t="32197" x="4116388" y="1803400"/>
          <p14:tracePt t="32214" x="4214813" y="1803400"/>
          <p14:tracePt t="32214" x="4224338" y="1812925"/>
          <p14:tracePt t="32232" x="4340225" y="1822450"/>
          <p14:tracePt t="32247" x="4446588" y="1839913"/>
          <p14:tracePt t="32264" x="4562475" y="1866900"/>
          <p14:tracePt t="32280" x="4670425" y="1884363"/>
          <p14:tracePt t="32297" x="4768850" y="1901825"/>
          <p14:tracePt t="32297" x="4776788" y="1901825"/>
          <p14:tracePt t="32316" x="4848225" y="1901825"/>
          <p14:tracePt t="32330" x="4929188" y="1901825"/>
          <p14:tracePt t="32348" x="4983163" y="1901825"/>
          <p14:tracePt t="32363" x="5037138" y="1901825"/>
          <p14:tracePt t="32382" x="5116513" y="1884363"/>
          <p14:tracePt t="32397" x="5153025" y="1884363"/>
          <p14:tracePt t="32414" x="5197475" y="1884363"/>
          <p14:tracePt t="32430" x="5268913" y="1857375"/>
          <p14:tracePt t="32447" x="5313363" y="1822450"/>
          <p14:tracePt t="32464" x="5402263" y="1776413"/>
          <p14:tracePt t="32480" x="5500688" y="1724025"/>
          <p14:tracePt t="32497" x="5545138" y="1714500"/>
          <p14:tracePt t="32514" x="5562600" y="1714500"/>
          <p14:tracePt t="32530" x="5581650" y="1714500"/>
          <p14:tracePt t="32670" x="5581650" y="1704975"/>
          <p14:tracePt t="32671" x="5581650" y="1687513"/>
          <p14:tracePt t="32680" x="5581650" y="1679575"/>
          <p14:tracePt t="32682" x="5527675" y="1633538"/>
          <p14:tracePt t="32697" x="5483225" y="1571625"/>
          <p14:tracePt t="32715" x="5429250" y="1527175"/>
          <p14:tracePt t="32715" x="5419725" y="1527175"/>
          <p14:tracePt t="32732" x="5375275" y="1482725"/>
          <p14:tracePt t="32746" x="5268913" y="1455738"/>
          <p14:tracePt t="32763" x="5089525" y="1438275"/>
          <p14:tracePt t="32780" x="4983163" y="1438275"/>
          <p14:tracePt t="32797" x="4875213" y="1438275"/>
          <p14:tracePt t="32813" x="4776788" y="1438275"/>
          <p14:tracePt t="32831" x="4732338" y="1438275"/>
          <p14:tracePt t="32847" x="4705350" y="1438275"/>
          <p14:tracePt t="32864" x="4660900" y="1438275"/>
          <p14:tracePt t="32882" x="4616450" y="1438275"/>
          <p14:tracePt t="32897" x="4572000" y="1438275"/>
          <p14:tracePt t="32914" x="4527550" y="1419225"/>
          <p14:tracePt t="32931" x="4473575" y="1401763"/>
          <p14:tracePt t="32947" x="4438650" y="1384300"/>
          <p14:tracePt t="32965" x="4367213" y="1366838"/>
          <p14:tracePt t="32981" x="4322763" y="1366838"/>
          <p14:tracePt t="32981" x="4313238" y="1357313"/>
          <p14:tracePt t="32998" x="4276725" y="1347788"/>
          <p14:tracePt t="33013" x="4224338" y="1347788"/>
          <p14:tracePt t="33031" x="4205288" y="1347788"/>
          <p14:tracePt t="33071" x="4197350" y="1347788"/>
          <p14:tracePt t="33139" x="4179888" y="1347788"/>
          <p14:tracePt t="33151" x="4160838" y="1357313"/>
          <p14:tracePt t="33158" x="4152900" y="1357313"/>
          <p14:tracePt t="33163" x="4125913" y="1374775"/>
          <p14:tracePt t="33165" x="4116388" y="1393825"/>
          <p14:tracePt t="33198" x="4098925" y="1411288"/>
          <p14:tracePt t="33201" x="4081463" y="1411288"/>
          <p14:tracePt t="33214" x="4054475" y="1438275"/>
          <p14:tracePt t="33230" x="4027488" y="1455738"/>
          <p14:tracePt t="33248" x="4017963" y="1473200"/>
          <p14:tracePt t="33264" x="4017963" y="1490663"/>
          <p14:tracePt t="33281" x="4000500" y="1490663"/>
          <p14:tracePt t="33297" x="4000500" y="1500188"/>
          <p14:tracePt t="33314" x="4000500" y="1509713"/>
          <p14:tracePt t="33859" x="4017963" y="1536700"/>
          <p14:tracePt t="33862" x="4259263" y="1589088"/>
          <p14:tracePt t="33869" x="4438650" y="1625600"/>
          <p14:tracePt t="33869" x="4491038" y="1643063"/>
          <p14:tracePt t="33884" x="4786313" y="1724025"/>
          <p14:tracePt t="33884" x="4848225" y="1741488"/>
          <p14:tracePt t="33899" x="5072063" y="1785938"/>
          <p14:tracePt t="33914" x="5180013" y="1822450"/>
          <p14:tracePt t="33932" x="5241925" y="1822450"/>
          <p14:tracePt t="34006" x="5259388" y="1822450"/>
          <p14:tracePt t="34009" x="5276850" y="1822450"/>
          <p14:tracePt t="34011" x="5286375" y="1822450"/>
          <p14:tracePt t="34014" x="5340350" y="1822450"/>
          <p14:tracePt t="34031" x="5419725" y="1822450"/>
          <p14:tracePt t="34048" x="5500688" y="1822450"/>
          <p14:tracePt t="34065" x="5634038" y="1822450"/>
          <p14:tracePt t="34081" x="5724525" y="1803400"/>
          <p14:tracePt t="34098" x="5840413" y="1768475"/>
          <p14:tracePt t="34114" x="5938838" y="1741488"/>
          <p14:tracePt t="34132" x="6010275" y="1687513"/>
          <p14:tracePt t="34148" x="6081713" y="1679575"/>
          <p14:tracePt t="34165" x="6108700" y="1670050"/>
          <p14:tracePt t="34182" x="6134100" y="1660525"/>
          <p14:tracePt t="34197" x="6170613" y="1625600"/>
          <p14:tracePt t="34215" x="6215063" y="1616075"/>
          <p14:tracePt t="34215" x="6224588" y="1598613"/>
          <p14:tracePt t="34233" x="6303963" y="1562100"/>
          <p14:tracePt t="34248" x="6402388" y="1509713"/>
          <p14:tracePt t="34265" x="6500813" y="1465263"/>
          <p14:tracePt t="34281" x="6599238" y="1419225"/>
          <p14:tracePt t="34298" x="6680200" y="1366838"/>
          <p14:tracePt t="34315" x="6786563" y="1295400"/>
          <p14:tracePt t="34333" x="6840538" y="1250950"/>
          <p14:tracePt t="34480" x="6848475" y="1241425"/>
          <p14:tracePt t="34482" x="6858000" y="1231900"/>
          <p14:tracePt t="34492" x="6884988" y="1223963"/>
          <p14:tracePt t="34498" x="6919913" y="1204913"/>
          <p14:tracePt t="34514" x="6938963" y="1169988"/>
          <p14:tracePt t="34531" x="6983413" y="1169988"/>
          <p14:tracePt t="34548" x="7000875" y="1169988"/>
          <p14:tracePt t="34565" x="7081838" y="1152525"/>
          <p14:tracePt t="34582" x="7134225" y="1152525"/>
          <p14:tracePt t="34598" x="7205663" y="1152525"/>
          <p14:tracePt t="34615" x="7296150" y="1152525"/>
          <p14:tracePt t="34633" x="7348538" y="1152525"/>
          <p14:tracePt t="34648" x="7385050" y="1152525"/>
          <p14:tracePt t="34665" x="7412038" y="1152525"/>
          <p14:tracePt t="34703" x="7429500" y="1152525"/>
          <p14:tracePt t="34714" x="7456488" y="1152525"/>
          <p14:tracePt t="34716" x="7473950" y="1152525"/>
          <p14:tracePt t="34731" x="7527925" y="1152525"/>
          <p14:tracePt t="34764" x="7581900" y="1152525"/>
          <p14:tracePt t="34781" x="7661275" y="1152525"/>
          <p14:tracePt t="34783" x="7751763" y="1152525"/>
          <p14:tracePt t="34799" x="7823200" y="1152525"/>
          <p14:tracePt t="34815" x="7902575" y="1169988"/>
          <p14:tracePt t="34815" x="7912100" y="1169988"/>
          <p14:tracePt t="34832" x="7966075" y="1196975"/>
          <p14:tracePt t="34847" x="8018463" y="1214438"/>
          <p14:tracePt t="34865" x="8037513" y="1214438"/>
          <p14:tracePt t="34882" x="8081963" y="1214438"/>
          <p14:tracePt t="34898" x="8099425" y="1231900"/>
          <p14:tracePt t="34915" x="8116888" y="1250950"/>
          <p14:tracePt t="34931" x="8134350" y="1250950"/>
          <p14:tracePt t="35047" x="8153400" y="1268413"/>
          <p14:tracePt t="35067" x="8153400" y="1276350"/>
          <p14:tracePt t="35070" x="8153400" y="1285875"/>
          <p14:tracePt t="35092" x="8153400" y="1295400"/>
          <p14:tracePt t="35093" x="8153400" y="1339850"/>
          <p14:tracePt t="35100" x="8153400" y="1446213"/>
          <p14:tracePt t="35116" x="8153400" y="1536700"/>
          <p14:tracePt t="35132" x="8143875" y="1608138"/>
          <p14:tracePt t="35149" x="8143875" y="1643063"/>
          <p14:tracePt t="35242" x="8126413" y="1652588"/>
          <p14:tracePt t="35246" x="8126413" y="1660525"/>
          <p14:tracePt t="35251" x="8089900" y="1660525"/>
          <p14:tracePt t="35265" x="8062913" y="1670050"/>
          <p14:tracePt t="35282" x="8018463" y="1670050"/>
          <p14:tracePt t="35298" x="7956550" y="1670050"/>
          <p14:tracePt t="35316" x="7858125" y="1670050"/>
          <p14:tracePt t="35331" x="7786688" y="1670050"/>
          <p14:tracePt t="35331" x="7777163" y="1670050"/>
          <p14:tracePt t="35350" x="7705725" y="1670050"/>
          <p14:tracePt t="35365" x="7653338" y="1670050"/>
          <p14:tracePt t="35381" x="7616825" y="1670050"/>
          <p14:tracePt t="35398" x="7537450" y="1670050"/>
          <p14:tracePt t="35415" x="7348538" y="1643063"/>
          <p14:tracePt t="35432" x="7259638" y="1608138"/>
          <p14:tracePt t="35448" x="7188200" y="1608138"/>
          <p14:tracePt t="35465" x="7153275" y="1608138"/>
          <p14:tracePt t="35666" x="7153275" y="1598613"/>
          <p14:tracePt t="35677" x="7153275" y="1581150"/>
          <p14:tracePt t="35679" x="7153275" y="1562100"/>
          <p14:tracePt t="35690" x="7153275" y="1517650"/>
          <p14:tracePt t="35698" x="7170738" y="1455738"/>
          <p14:tracePt t="35698" x="7180263" y="1446213"/>
          <p14:tracePt t="35716" x="7224713" y="1393825"/>
          <p14:tracePt t="35716" x="7224713" y="1384300"/>
          <p14:tracePt t="35736" x="7277100" y="1322388"/>
          <p14:tracePt t="35749" x="7340600" y="1276350"/>
          <p14:tracePt t="35765" x="7394575" y="1241425"/>
          <p14:tracePt t="35781" x="7429500" y="1214438"/>
          <p14:tracePt t="35799" x="7483475" y="1169988"/>
          <p14:tracePt t="35815" x="7562850" y="1152525"/>
          <p14:tracePt t="35833" x="7608888" y="1133475"/>
          <p14:tracePt t="35848" x="7653338" y="1116013"/>
          <p14:tracePt t="35865" x="7715250" y="1108075"/>
          <p14:tracePt t="35883" x="7759700" y="1108075"/>
          <p14:tracePt t="35899" x="7813675" y="1108075"/>
          <p14:tracePt t="35916" x="7875588" y="1108075"/>
          <p14:tracePt t="35932" x="7929563" y="1108075"/>
          <p14:tracePt t="35948" x="7991475" y="1108075"/>
          <p14:tracePt t="35948" x="8001000" y="1108075"/>
          <p14:tracePt t="35966" x="8062913" y="1143000"/>
          <p14:tracePt t="35983" x="8126413" y="1160463"/>
          <p14:tracePt t="35999" x="8197850" y="1187450"/>
          <p14:tracePt t="36159" x="8197850" y="1204913"/>
          <p14:tracePt t="36160" x="8197850" y="1214438"/>
          <p14:tracePt t="36163" x="8180388" y="1241425"/>
          <p14:tracePt t="36171" x="8170863" y="1268413"/>
          <p14:tracePt t="36182" x="8134350" y="1330325"/>
          <p14:tracePt t="36199" x="8099425" y="1384300"/>
          <p14:tracePt t="36216" x="8045450" y="1446213"/>
          <p14:tracePt t="36232" x="8001000" y="1500188"/>
          <p14:tracePt t="36232" x="7991475" y="1517650"/>
          <p14:tracePt t="36266" x="7929563" y="1536700"/>
          <p14:tracePt t="36267" x="7875588" y="1554163"/>
          <p14:tracePt t="36283" x="7813675" y="1554163"/>
          <p14:tracePt t="36299" x="7751763" y="1554163"/>
          <p14:tracePt t="36316" x="7688263" y="1554163"/>
          <p14:tracePt t="36332" x="7626350" y="1554163"/>
          <p14:tracePt t="36350" x="7581900" y="1554163"/>
          <p14:tracePt t="36350" x="7572375" y="1554163"/>
          <p14:tracePt t="36367" x="7537450" y="1554163"/>
          <p14:tracePt t="36382" x="7483475" y="1544638"/>
          <p14:tracePt t="36399" x="7456488" y="1544638"/>
          <p14:tracePt t="36415" x="7439025" y="1544638"/>
          <p14:tracePt t="36432" x="7402513" y="1544638"/>
          <p14:tracePt t="36448" x="7375525" y="1544638"/>
          <p14:tracePt t="36465" x="7296150" y="1536700"/>
          <p14:tracePt t="36465" x="7286625" y="1536700"/>
          <p14:tracePt t="36484" x="7251700" y="1536700"/>
          <p14:tracePt t="36499" x="7224713" y="1536700"/>
          <p14:tracePt t="36516" x="7205663" y="1536700"/>
          <p14:tracePt t="36713" x="7205663" y="1500188"/>
          <p14:tracePt t="36715" x="7205663" y="1482725"/>
          <p14:tracePt t="36721" x="7205663" y="1465263"/>
          <p14:tracePt t="36779" x="7224713" y="1455738"/>
          <p14:tracePt t="36781" x="7251700" y="1438275"/>
          <p14:tracePt t="36781" x="7259638" y="1438275"/>
          <p14:tracePt t="36788" x="7286625" y="1419225"/>
          <p14:tracePt t="36801" x="7358063" y="1411288"/>
          <p14:tracePt t="36801" x="7367588" y="1411288"/>
          <p14:tracePt t="36817" x="7429500" y="1411288"/>
          <p14:tracePt t="36832" x="7483475" y="1411288"/>
          <p14:tracePt t="36849" x="7518400" y="1411288"/>
          <p14:tracePt t="36866" x="7545388" y="1411288"/>
          <p14:tracePt t="36883" x="7562850" y="1411288"/>
          <p14:tracePt t="36899" x="7572375" y="1411288"/>
          <p14:tracePt t="37362" x="0" y="0"/>
        </p14:tracePtLst>
        <p14:tracePtLst>
          <p14:tracePt t="41203" x="2830513" y="3786188"/>
          <p14:tracePt t="41560" x="2857500" y="3786188"/>
          <p14:tracePt t="41561" x="2884488" y="3786188"/>
          <p14:tracePt t="41564" x="2901950" y="3786188"/>
          <p14:tracePt t="41568" x="3098800" y="3776663"/>
          <p14:tracePt t="41568" x="3116263" y="3776663"/>
          <p14:tracePt t="41586" x="3286125" y="3776663"/>
          <p14:tracePt t="41602" x="3455988" y="3776663"/>
          <p14:tracePt t="41618" x="3608388" y="3776663"/>
          <p14:tracePt t="41635" x="3660775" y="3776663"/>
          <p14:tracePt t="41651" x="3697288" y="3776663"/>
          <p14:tracePt t="41668" x="3724275" y="3776663"/>
          <p14:tracePt t="41685" x="3803650" y="3776663"/>
          <p14:tracePt t="41702" x="3840163" y="3759200"/>
          <p14:tracePt t="41718" x="3911600" y="3751263"/>
          <p14:tracePt t="41718" x="3919538" y="3741738"/>
          <p14:tracePt t="41796" x="3929063" y="3741738"/>
          <p14:tracePt t="41801" x="3965575" y="3741738"/>
          <p14:tracePt t="41807" x="4010025" y="3741738"/>
          <p14:tracePt t="41819" x="4108450" y="3741738"/>
          <p14:tracePt t="41834" x="4214813" y="3741738"/>
          <p14:tracePt t="41852" x="4303713" y="3741738"/>
          <p14:tracePt t="41868" x="4402138" y="3741738"/>
          <p14:tracePt t="41884" x="4473575" y="3741738"/>
          <p14:tracePt t="41884" x="4483100" y="3741738"/>
          <p14:tracePt t="41903" x="4545013" y="3741738"/>
          <p14:tracePt t="41917" x="4608513" y="3741738"/>
          <p14:tracePt t="41934" x="4660900" y="3751263"/>
          <p14:tracePt t="41934" x="4670425" y="3751263"/>
          <p14:tracePt t="41953" x="4751388" y="3759200"/>
          <p14:tracePt t="41968" x="5027613" y="3795713"/>
          <p14:tracePt t="41968" x="5072063" y="3795713"/>
          <p14:tracePt t="41986" x="5268913" y="3803650"/>
          <p14:tracePt t="42001" x="5500688" y="3822700"/>
          <p14:tracePt t="42019" x="5634038" y="3822700"/>
          <p14:tracePt t="42034" x="5741988" y="3822700"/>
          <p14:tracePt t="42052" x="5795963" y="3822700"/>
          <p14:tracePt t="42068" x="5830888" y="3822700"/>
          <p14:tracePt t="42085" x="5857875" y="3822700"/>
          <p14:tracePt t="42085" x="5867400" y="3822700"/>
          <p14:tracePt t="42102" x="5938838" y="3822700"/>
          <p14:tracePt t="42119" x="6018213" y="3822700"/>
          <p14:tracePt t="42135" x="6134100" y="3822700"/>
          <p14:tracePt t="42135" x="6143625" y="3822700"/>
          <p14:tracePt t="42152" x="6251575" y="3822700"/>
          <p14:tracePt t="42168" x="6419850" y="3822700"/>
          <p14:tracePt t="42185" x="6680200" y="3840163"/>
          <p14:tracePt t="42201" x="6929438" y="3840163"/>
          <p14:tracePt t="42218" x="7062788" y="3840163"/>
          <p14:tracePt t="42218" x="7099300" y="3840163"/>
          <p14:tracePt t="42238" x="7170738" y="3840163"/>
          <p14:tracePt t="42251" x="7232650" y="3840163"/>
          <p14:tracePt t="42269" x="7259638" y="3840163"/>
          <p14:tracePt t="42284" x="7296150" y="3840163"/>
          <p14:tracePt t="42356" x="7313613" y="3840163"/>
          <p14:tracePt t="42404" x="7323138" y="3840163"/>
          <p14:tracePt t="42406" x="7331075" y="3840163"/>
          <p14:tracePt t="42540" x="7348538" y="3840163"/>
          <p14:tracePt t="42541" x="7358063" y="3840163"/>
          <p14:tracePt t="42544" x="7412038" y="3830638"/>
          <p14:tracePt t="42553" x="7473950" y="3803650"/>
          <p14:tracePt t="42567" x="7643813" y="3776663"/>
          <p14:tracePt t="42585" x="7823200" y="3759200"/>
          <p14:tracePt t="42602" x="8001000" y="3714750"/>
          <p14:tracePt t="42618" x="8134350" y="3687763"/>
          <p14:tracePt t="42635" x="8180388" y="3687763"/>
          <p14:tracePt t="42651" x="8188325" y="3687763"/>
          <p14:tracePt t="42668" x="8277225" y="3679825"/>
          <p14:tracePt t="42686" x="8313738" y="3679825"/>
          <p14:tracePt t="42702" x="8340725" y="3660775"/>
          <p14:tracePt t="42702" x="8348663" y="3660775"/>
          <p14:tracePt t="42719" x="8412163" y="3633788"/>
          <p14:tracePt t="42719" x="8420100" y="3633788"/>
          <p14:tracePt t="42738" x="8483600" y="3625850"/>
          <p14:tracePt t="42752" x="8518525" y="3598863"/>
          <p14:tracePt t="42915" x="8528050" y="3598863"/>
          <p14:tracePt t="42916" x="8537575" y="3598863"/>
          <p14:tracePt t="42983" x="8545513" y="3598863"/>
          <p14:tracePt t="42996" x="8562975" y="3598863"/>
          <p14:tracePt t="42997" x="8582025" y="3598863"/>
          <p14:tracePt t="43002" x="8626475" y="3598863"/>
          <p14:tracePt t="43018" x="8688388" y="3598863"/>
          <p14:tracePt t="43075" x="8705850" y="3598863"/>
          <p14:tracePt t="43520" x="8697913" y="3598863"/>
          <p14:tracePt t="43541" x="8688388" y="3598863"/>
          <p14:tracePt t="43545" x="8661400" y="3571875"/>
          <p14:tracePt t="43547" x="8572500" y="3527425"/>
          <p14:tracePt t="43551" x="8323263" y="3490913"/>
          <p14:tracePt t="43568" x="8081963" y="3490913"/>
          <p14:tracePt t="43584" x="7715250" y="3438525"/>
          <p14:tracePt t="43584" x="7705725" y="3438525"/>
          <p14:tracePt t="43601" x="7446963" y="3438525"/>
          <p14:tracePt t="43617" x="7242175" y="3411538"/>
          <p14:tracePt t="43634" x="7116763" y="3384550"/>
          <p14:tracePt t="43634" x="7108825" y="3384550"/>
          <p14:tracePt t="43651" x="7045325" y="3367088"/>
          <p14:tracePt t="43667" x="6911975" y="3348038"/>
          <p14:tracePt t="43684" x="6724650" y="3330575"/>
          <p14:tracePt t="43701" x="6554788" y="3322638"/>
          <p14:tracePt t="43717" x="6367463" y="3303588"/>
          <p14:tracePt t="43717" x="6357938" y="3303588"/>
          <p14:tracePt t="43736" x="6188075" y="3303588"/>
          <p14:tracePt t="43750" x="5991225" y="3303588"/>
          <p14:tracePt t="43768" x="5840413" y="3303588"/>
          <p14:tracePt t="43784" x="5680075" y="3303588"/>
          <p14:tracePt t="43801" x="5483225" y="3303588"/>
          <p14:tracePt t="43817" x="5330825" y="3303588"/>
          <p14:tracePt t="43834" x="5153025" y="3303588"/>
          <p14:tracePt t="43851" x="5062538" y="3303588"/>
          <p14:tracePt t="43867" x="4973638" y="3303588"/>
          <p14:tracePt t="43884" x="4929188" y="3303588"/>
          <p14:tracePt t="43900" x="4840288" y="3313113"/>
          <p14:tracePt t="43917" x="4697413" y="3348038"/>
          <p14:tracePt t="43934" x="4491038" y="3411538"/>
          <p14:tracePt t="43951" x="4214813" y="3517900"/>
          <p14:tracePt t="43967" x="3965575" y="3633788"/>
          <p14:tracePt t="43986" x="3751263" y="3724275"/>
          <p14:tracePt t="44002" x="3536950" y="3776663"/>
          <p14:tracePt t="44019" x="3394075" y="3840163"/>
          <p14:tracePt t="44019" x="3384550" y="3840163"/>
          <p14:tracePt t="44035" x="3303588" y="3867150"/>
          <p14:tracePt t="44052" x="3205163" y="3867150"/>
          <p14:tracePt t="44068" x="3133725" y="3867150"/>
          <p14:tracePt t="44085" x="3081338" y="3867150"/>
          <p14:tracePt t="44102" x="3017838" y="3867150"/>
          <p14:tracePt t="44117" x="2955925" y="3884613"/>
          <p14:tracePt t="44135" x="2884488" y="3919538"/>
          <p14:tracePt t="44151" x="2786063" y="3956050"/>
          <p14:tracePt t="44168" x="2714625" y="4017963"/>
          <p14:tracePt t="44185" x="2660650" y="4081463"/>
          <p14:tracePt t="44202" x="2616200" y="4133850"/>
          <p14:tracePt t="44218" x="2581275" y="4179888"/>
          <p14:tracePt t="44218" x="2571750" y="4179888"/>
          <p14:tracePt t="44237" x="2544763" y="4214813"/>
          <p14:tracePt t="44813" x="2554288" y="4214813"/>
          <p14:tracePt t="44813" x="2562225" y="4214813"/>
          <p14:tracePt t="44817" x="2571750" y="4214813"/>
          <p14:tracePt t="44924" x="2589213" y="4214813"/>
          <p14:tracePt t="44926" x="2608263" y="4214813"/>
          <p14:tracePt t="44928" x="2643188" y="4214813"/>
          <p14:tracePt t="44935" x="2741613" y="4214813"/>
          <p14:tracePt t="44952" x="2874963" y="4241800"/>
          <p14:tracePt t="44969" x="2955925" y="4259263"/>
          <p14:tracePt t="44986" x="2973388" y="4259263"/>
          <p14:tracePt t="45001" x="3009900" y="4286250"/>
          <p14:tracePt t="45018" x="3081338" y="4295775"/>
          <p14:tracePt t="45036" x="3143250" y="4303713"/>
          <p14:tracePt t="45052" x="3259138" y="4340225"/>
          <p14:tracePt t="45052" x="3268663" y="4340225"/>
          <p14:tracePt t="45069" x="3384550" y="4367213"/>
          <p14:tracePt t="45085" x="3509963" y="4367213"/>
          <p14:tracePt t="45102" x="3625850" y="4394200"/>
          <p14:tracePt t="45118" x="3768725" y="4402138"/>
          <p14:tracePt t="45135" x="3911600" y="4438650"/>
          <p14:tracePt t="45152" x="4054475" y="4465638"/>
          <p14:tracePt t="45168" x="4160838" y="4473575"/>
          <p14:tracePt t="45186" x="4232275" y="4473575"/>
          <p14:tracePt t="45202" x="4295775" y="4473575"/>
          <p14:tracePt t="45219" x="4340225" y="4465638"/>
          <p14:tracePt t="45236" x="4384675" y="4438650"/>
          <p14:tracePt t="45252" x="4473575" y="4429125"/>
          <p14:tracePt t="45269" x="4510088" y="4411663"/>
          <p14:tracePt t="45285" x="4537075" y="4394200"/>
          <p14:tracePt t="45303" x="4554538" y="4394200"/>
          <p14:tracePt t="45318" x="4608513" y="4367213"/>
          <p14:tracePt t="45335" x="4670425" y="4322763"/>
          <p14:tracePt t="45352" x="4759325" y="4259263"/>
          <p14:tracePt t="45369" x="4848225" y="4224338"/>
          <p14:tracePt t="45386" x="4956175" y="4143375"/>
          <p14:tracePt t="45401" x="5037138" y="4108450"/>
          <p14:tracePt t="45420" x="5108575" y="4062413"/>
          <p14:tracePt t="45436" x="5143500" y="4044950"/>
          <p14:tracePt t="45451" x="5180013" y="4044950"/>
          <p14:tracePt t="45469" x="5180013" y="4027488"/>
          <p14:tracePt t="46727" x="5170488" y="4027488"/>
          <p14:tracePt t="46729" x="5116513" y="4027488"/>
          <p14:tracePt t="46730" x="5089525" y="4027488"/>
          <p14:tracePt t="46735" x="4956175" y="4017963"/>
          <p14:tracePt t="46753" x="4822825" y="3990975"/>
          <p14:tracePt t="46753" x="4795838" y="3990975"/>
          <p14:tracePt t="46769" x="4652963" y="3990975"/>
          <p14:tracePt t="46786" x="4545013" y="3990975"/>
          <p14:tracePt t="46803" x="4510088" y="3990975"/>
          <p14:tracePt t="46820" x="4500563" y="3990975"/>
          <p14:tracePt t="46860" x="4483100" y="3990975"/>
          <p14:tracePt t="46866" x="4465638" y="3990975"/>
          <p14:tracePt t="46901" x="4446588" y="3990975"/>
          <p14:tracePt t="46921" x="4429125" y="3990975"/>
          <p14:tracePt t="46924" x="4419600" y="3990975"/>
          <p14:tracePt t="46936" x="4402138" y="3990975"/>
          <p14:tracePt t="46953" x="4367213" y="3990975"/>
          <p14:tracePt t="46954" x="4357688" y="3990975"/>
          <p14:tracePt t="46969" x="4295775" y="3990975"/>
          <p14:tracePt t="46986" x="4205288" y="3990975"/>
          <p14:tracePt t="47003" x="4089400" y="4000500"/>
          <p14:tracePt t="47020" x="3938588" y="4010025"/>
          <p14:tracePt t="47036" x="3786188" y="4027488"/>
          <p14:tracePt t="47053" x="3652838" y="4062413"/>
          <p14:tracePt t="47070" x="3598863" y="4089400"/>
          <p14:tracePt t="47086" x="3509963" y="4133850"/>
          <p14:tracePt t="47086" x="3500438" y="4143375"/>
          <p14:tracePt t="47105" x="3438525" y="4170363"/>
          <p14:tracePt t="47119" x="3348038" y="4232275"/>
          <p14:tracePt t="47136" x="3268663" y="4259263"/>
          <p14:tracePt t="47153" x="3224213" y="4303713"/>
          <p14:tracePt t="47171" x="3179763" y="4340225"/>
          <p14:tracePt t="47186" x="3125788" y="4357688"/>
          <p14:tracePt t="47203" x="3108325" y="4357688"/>
          <p14:tracePt t="47272" x="3098800" y="4357688"/>
          <p14:tracePt t="47276" x="3081338" y="4367213"/>
          <p14:tracePt t="47287" x="3054350" y="4384675"/>
          <p14:tracePt t="47288" x="3017838" y="4402138"/>
          <p14:tracePt t="47303" x="3009900" y="4411663"/>
          <p14:tracePt t="47340" x="2990850" y="4411663"/>
          <p14:tracePt t="47809" x="3000375" y="4411663"/>
          <p14:tracePt t="47811" x="3027363" y="4402138"/>
          <p14:tracePt t="47813" x="3044825" y="4384675"/>
          <p14:tracePt t="47819" x="3133725" y="4348163"/>
          <p14:tracePt t="47836" x="3214688" y="4313238"/>
          <p14:tracePt t="47853" x="3259138" y="4286250"/>
          <p14:tracePt t="47870" x="3286125" y="4268788"/>
          <p14:tracePt t="51355" x="3286125" y="4286250"/>
          <p14:tracePt t="51379" x="3286125" y="4295775"/>
          <p14:tracePt t="51381" x="3286125" y="4303713"/>
          <p14:tracePt t="51395" x="3286125" y="4313238"/>
          <p14:tracePt t="51403" x="3286125" y="4322763"/>
          <p14:tracePt t="51506" x="3286125" y="4330700"/>
          <p14:tracePt t="51512" x="3276600" y="4357688"/>
          <p14:tracePt t="51513" x="3259138" y="4375150"/>
          <p14:tracePt t="51521" x="3187700" y="4446588"/>
          <p14:tracePt t="51538" x="3116263" y="4545013"/>
          <p14:tracePt t="51555" x="3098800" y="4608513"/>
          <p14:tracePt t="51571" x="3062288" y="4643438"/>
          <p14:tracePt t="51588" x="3062288" y="4652963"/>
          <p14:tracePt t="52285" x="3071813" y="4652963"/>
          <p14:tracePt t="52294" x="3089275" y="4652963"/>
          <p14:tracePt t="52295" x="3116263" y="4652963"/>
          <p14:tracePt t="52305" x="3187700" y="4670425"/>
          <p14:tracePt t="52323" x="3241675" y="4670425"/>
          <p14:tracePt t="52338" x="3313113" y="4660900"/>
          <p14:tracePt t="52355" x="3375025" y="4679950"/>
          <p14:tracePt t="52371" x="3394075" y="4697413"/>
          <p14:tracePt t="52388" x="3438525" y="4714875"/>
          <p14:tracePt t="52405" x="3500438" y="4741863"/>
          <p14:tracePt t="52422" x="3544888" y="4741863"/>
          <p14:tracePt t="52438" x="3562350" y="4741863"/>
          <p14:tracePt t="52498" x="3581400" y="4741863"/>
          <p14:tracePt t="52513" x="3598863" y="4741863"/>
          <p14:tracePt t="52528" x="3608388" y="4741863"/>
          <p14:tracePt t="53548" x="3608388" y="4724400"/>
          <p14:tracePt t="53556" x="3608388" y="4705350"/>
          <p14:tracePt t="53580" x="3608388" y="4687888"/>
          <p14:tracePt t="53604" x="3608388" y="4679950"/>
          <p14:tracePt t="53613" x="3608388" y="4660900"/>
          <p14:tracePt t="53620" x="3608388" y="4633913"/>
          <p14:tracePt t="53638" x="3608388" y="4581525"/>
          <p14:tracePt t="53657" x="3625850" y="4527550"/>
          <p14:tracePt t="53658" x="3643313" y="4473575"/>
          <p14:tracePt t="53673" x="3643313" y="4446588"/>
          <p14:tracePt t="53689" x="3643313" y="4411663"/>
          <p14:tracePt t="53706" x="3679825" y="4348163"/>
          <p14:tracePt t="53722" x="3679825" y="4303713"/>
          <p14:tracePt t="53739" x="3679825" y="4268788"/>
          <p14:tracePt t="53757" x="3679825" y="4224338"/>
          <p14:tracePt t="53791" x="3679825" y="4205288"/>
          <p14:tracePt t="53899" x="3679825" y="4179888"/>
          <p14:tracePt t="53904" x="3679825" y="4143375"/>
          <p14:tracePt t="53905" x="3697288" y="4116388"/>
          <p14:tracePt t="53922" x="3697288" y="4098925"/>
          <p14:tracePt t="54997" x="3697288" y="4108450"/>
          <p14:tracePt t="55166" x="3697288" y="4116388"/>
          <p14:tracePt t="55169" x="3697288" y="4160838"/>
          <p14:tracePt t="55195" x="3697288" y="4152900"/>
          <p14:tracePt t="55197" x="3697288" y="4133850"/>
          <p14:tracePt t="55229" x="3687763" y="4160838"/>
          <p14:tracePt t="55317" x="3687763" y="4170363"/>
          <p14:tracePt t="55319" x="3687763" y="4179888"/>
          <p14:tracePt t="55425" x="3687763" y="4187825"/>
          <p14:tracePt t="55428" x="3687763" y="4197350"/>
          <p14:tracePt t="55438" x="3670300" y="4259263"/>
          <p14:tracePt t="55446" x="3652838" y="4268788"/>
          <p14:tracePt t="55446" x="3643313" y="4268788"/>
          <p14:tracePt t="55458" x="3633788" y="4295775"/>
          <p14:tracePt t="55473" x="3633788" y="4322763"/>
          <p14:tracePt t="55574" x="3633788" y="4340225"/>
          <p14:tracePt t="55650" x="3633788" y="4348163"/>
          <p14:tracePt t="55814" x="3633788" y="4384675"/>
          <p14:tracePt t="55816" x="3633788" y="4394200"/>
          <p14:tracePt t="55818" x="3633788" y="4419600"/>
          <p14:tracePt t="55823" x="3616325" y="4419600"/>
          <p14:tracePt t="55840" x="3616325" y="4491038"/>
          <p14:tracePt t="55858" x="3616325" y="4500563"/>
          <p14:tracePt t="58329" x="3616325" y="4510088"/>
          <p14:tracePt t="58334" x="3616325" y="4537075"/>
          <p14:tracePt t="58335" x="3616325" y="4562475"/>
          <p14:tracePt t="58341" x="3616325" y="4581525"/>
          <p14:tracePt t="58358" x="3616325" y="4625975"/>
          <p14:tracePt t="58358" x="3616325" y="4633913"/>
          <p14:tracePt t="58397" x="3616325" y="4643438"/>
          <p14:tracePt t="58473" x="3616325" y="4660900"/>
          <p14:tracePt t="58489" x="3616325" y="4679950"/>
          <p14:tracePt t="58514" x="3616325" y="4697413"/>
          <p14:tracePt t="58537" x="3616325" y="4705350"/>
          <p14:tracePt t="58539" x="3616325" y="4724400"/>
          <p14:tracePt t="58557" x="3616325" y="4741863"/>
          <p14:tracePt t="58574" x="3598863" y="4759325"/>
          <p14:tracePt t="58576" x="3571875" y="4813300"/>
          <p14:tracePt t="58591" x="3536950" y="4848225"/>
          <p14:tracePt t="58608" x="3509963" y="4894263"/>
          <p14:tracePt t="58625" x="3490913" y="4902200"/>
          <p14:tracePt t="58641" x="3465513" y="4938713"/>
          <p14:tracePt t="58641" x="3455988" y="4938713"/>
          <p14:tracePt t="58660" x="3438525" y="4956175"/>
          <p14:tracePt t="58674" x="3429000" y="4973638"/>
          <p14:tracePt t="58691" x="3394075" y="5010150"/>
          <p14:tracePt t="58708" x="3348038" y="5018088"/>
          <p14:tracePt t="58725" x="3303588" y="5037138"/>
          <p14:tracePt t="58742" x="3276600" y="5054600"/>
          <p14:tracePt t="58757" x="3251200" y="5072063"/>
          <p14:tracePt t="58775" x="3179763" y="5108575"/>
          <p14:tracePt t="58791" x="3143250" y="5133975"/>
          <p14:tracePt t="58808" x="3062288" y="5160963"/>
          <p14:tracePt t="58826" x="3009900" y="5180013"/>
          <p14:tracePt t="58842" x="2973388" y="5187950"/>
          <p14:tracePt t="58858" x="2973388" y="5197475"/>
          <p14:tracePt t="59136" x="2973388" y="5187950"/>
          <p14:tracePt t="59140" x="2990850" y="5170488"/>
          <p14:tracePt t="59141" x="3081338" y="5089525"/>
          <p14:tracePt t="59157" x="3116263" y="5045075"/>
          <p14:tracePt t="59174" x="3205163" y="4991100"/>
          <p14:tracePt t="59191" x="3232150" y="4991100"/>
          <p14:tracePt t="59207" x="3251200" y="4991100"/>
          <p14:tracePt t="59225" x="3268663" y="4991100"/>
          <p14:tracePt t="59241" x="3340100" y="4973638"/>
          <p14:tracePt t="59258" x="3411538" y="4965700"/>
          <p14:tracePt t="59275" x="3536950" y="4938713"/>
          <p14:tracePt t="59293" x="3589338" y="4929188"/>
          <p14:tracePt t="59308" x="3633788" y="4929188"/>
          <p14:tracePt t="59325" x="3652838" y="4911725"/>
          <p14:tracePt t="59408" x="3660775" y="4911725"/>
          <p14:tracePt t="59410" x="3670300" y="4911725"/>
          <p14:tracePt t="59431" x="3697288" y="4911725"/>
          <p14:tracePt t="59432" x="3724275" y="4911725"/>
          <p14:tracePt t="59432" x="3741738" y="4911725"/>
          <p14:tracePt t="59442" x="3803650" y="4956175"/>
          <p14:tracePt t="59458" x="3929063" y="5045075"/>
          <p14:tracePt t="59475" x="4071938" y="5153025"/>
          <p14:tracePt t="59492" x="4232275" y="5214938"/>
          <p14:tracePt t="59509" x="4357688" y="5224463"/>
          <p14:tracePt t="59525" x="4491038" y="5259388"/>
          <p14:tracePt t="59542" x="4581525" y="5259388"/>
          <p14:tracePt t="59558" x="4625975" y="5259388"/>
          <p14:tracePt t="59575" x="4687888" y="5259388"/>
          <p14:tracePt t="59617" x="4705350" y="5259388"/>
          <p14:tracePt t="59629" x="4724400" y="5276850"/>
          <p14:tracePt t="59631" x="4732338" y="5276850"/>
          <p14:tracePt t="59631" x="4741863" y="5276850"/>
          <p14:tracePt t="59642" x="4751388" y="5276850"/>
          <p14:tracePt t="59659" x="4786313" y="5276850"/>
          <p14:tracePt t="59659" x="4795838" y="5276850"/>
          <p14:tracePt t="59677" x="4857750" y="5295900"/>
          <p14:tracePt t="59692" x="4919663" y="5295900"/>
          <p14:tracePt t="59708" x="5000625" y="5313363"/>
          <p14:tracePt t="59726" x="5072063" y="5313363"/>
          <p14:tracePt t="59726" x="5081588" y="5313363"/>
          <p14:tracePt t="59742" x="5153025" y="5330825"/>
          <p14:tracePt t="59742" x="5170488" y="5330825"/>
          <p14:tracePt t="59761" x="5232400" y="5348288"/>
          <p14:tracePt t="59775" x="5313363" y="5348288"/>
          <p14:tracePt t="59793" x="5384800" y="5348288"/>
          <p14:tracePt t="59809" x="5429250" y="5348288"/>
          <p14:tracePt t="59825" x="5483225" y="5348288"/>
          <p14:tracePt t="59842" x="5527675" y="5348288"/>
          <p14:tracePt t="59859" x="5572125" y="5348288"/>
          <p14:tracePt t="59875" x="5616575" y="5348288"/>
          <p14:tracePt t="59891" x="5653088" y="5348288"/>
          <p14:tracePt t="59908" x="5715000" y="5348288"/>
          <p14:tracePt t="59924" x="5768975" y="5348288"/>
          <p14:tracePt t="59941" x="5840413" y="5348288"/>
          <p14:tracePt t="59960" x="5902325" y="5348288"/>
          <p14:tracePt t="59975" x="5929313" y="5348288"/>
          <p14:tracePt t="59992" x="5965825" y="5367338"/>
          <p14:tracePt t="60010" x="6000750" y="5367338"/>
          <p14:tracePt t="60025" x="6018213" y="5367338"/>
          <p14:tracePt t="60042" x="6045200" y="5367338"/>
          <p14:tracePt t="60059" x="6108700" y="5357813"/>
          <p14:tracePt t="60076" x="6161088" y="5348288"/>
          <p14:tracePt t="60091" x="6224588" y="5313363"/>
          <p14:tracePt t="60091" x="6232525" y="5313363"/>
          <p14:tracePt t="60112" x="6286500" y="5303838"/>
          <p14:tracePt t="60126" x="6348413" y="5268913"/>
          <p14:tracePt t="60142" x="6384925" y="5251450"/>
          <p14:tracePt t="60159" x="6411913" y="5232400"/>
          <p14:tracePt t="60175" x="6446838" y="5214938"/>
          <p14:tracePt t="60192" x="6465888" y="5214938"/>
          <p14:tracePt t="60209" x="6491288" y="5205413"/>
          <p14:tracePt t="60226" x="6527800" y="5187950"/>
          <p14:tracePt t="60242" x="6616700" y="5126038"/>
          <p14:tracePt t="60260" x="6661150" y="5081588"/>
          <p14:tracePt t="60276" x="6742113" y="5045075"/>
          <p14:tracePt t="60292" x="6786563" y="5027613"/>
          <p14:tracePt t="60309" x="6823075" y="5010150"/>
          <p14:tracePt t="60326" x="6823075" y="4991100"/>
          <p14:tracePt t="60342" x="6831013" y="4991100"/>
          <p14:tracePt t="60566" x="6848475" y="4991100"/>
          <p14:tracePt t="60581" x="6875463" y="4991100"/>
          <p14:tracePt t="60582" x="6894513" y="4991100"/>
          <p14:tracePt t="60591" x="6973888" y="4991100"/>
          <p14:tracePt t="60608" x="7062788" y="4983163"/>
          <p14:tracePt t="60625" x="7153275" y="4983163"/>
          <p14:tracePt t="60625" x="7161213" y="4983163"/>
          <p14:tracePt t="60642" x="7296150" y="4965700"/>
          <p14:tracePt t="60658" x="7412038" y="4965700"/>
          <p14:tracePt t="60675" x="7527925" y="4965700"/>
          <p14:tracePt t="60693" x="7626350" y="4965700"/>
          <p14:tracePt t="60709" x="7705725" y="4965700"/>
          <p14:tracePt t="60728" x="7786688" y="4965700"/>
          <p14:tracePt t="60742" x="7840663" y="4965700"/>
          <p14:tracePt t="60759" x="7875588" y="4965700"/>
          <p14:tracePt t="60799" x="7885113" y="4965700"/>
          <p14:tracePt t="60890" x="7902575" y="4965700"/>
          <p14:tracePt t="60914" x="7929563" y="4965700"/>
          <p14:tracePt t="60918" x="7956550" y="4965700"/>
          <p14:tracePt t="60919" x="7991475" y="4965700"/>
          <p14:tracePt t="60919" x="8001000" y="4965700"/>
          <p14:tracePt t="60927" x="8037513" y="4965700"/>
          <p14:tracePt t="60942" x="8116888" y="4965700"/>
          <p14:tracePt t="60958" x="8161338" y="4965700"/>
          <p14:tracePt t="61042" x="8180388" y="4965700"/>
          <p14:tracePt t="61062" x="8188325" y="4965700"/>
          <p14:tracePt t="61066" x="8205788" y="4965700"/>
          <p14:tracePt t="62290" x="8188325" y="4965700"/>
          <p14:tracePt t="62292" x="8126413" y="4965700"/>
          <p14:tracePt t="62300" x="7912100" y="4929188"/>
          <p14:tracePt t="62310" x="7385050" y="4884738"/>
          <p14:tracePt t="62326" x="6840538" y="4857750"/>
          <p14:tracePt t="62343" x="6251575" y="4840288"/>
          <p14:tracePt t="62363" x="5956300" y="4830763"/>
          <p14:tracePt t="62376" x="5724525" y="4840288"/>
          <p14:tracePt t="62393" x="5581650" y="4830763"/>
          <p14:tracePt t="62410" x="5545138" y="4830763"/>
          <p14:tracePt t="62427" x="5518150" y="4830763"/>
          <p14:tracePt t="62443" x="5473700" y="4830763"/>
          <p14:tracePt t="62460" x="5384800" y="4830763"/>
          <p14:tracePt t="62477" x="5276850" y="4830763"/>
          <p14:tracePt t="62493" x="5153025" y="4848225"/>
          <p14:tracePt t="62511" x="5108575" y="4848225"/>
          <p14:tracePt t="62526" x="5072063" y="4857750"/>
          <p14:tracePt t="62543" x="4965700" y="4894263"/>
          <p14:tracePt t="62561" x="4919663" y="4894263"/>
          <p14:tracePt t="62576" x="4884738" y="4894263"/>
          <p14:tracePt t="62593" x="4776788" y="4894263"/>
          <p14:tracePt t="62610" x="4687888" y="4894263"/>
          <p14:tracePt t="62628" x="4581525" y="4911725"/>
          <p14:tracePt t="62643" x="4500563" y="4919663"/>
          <p14:tracePt t="62661" x="4384675" y="4938713"/>
          <p14:tracePt t="62677" x="4232275" y="4965700"/>
          <p14:tracePt t="62693" x="4027488" y="4983163"/>
          <p14:tracePt t="62711" x="3840163" y="5045075"/>
          <p14:tracePt t="62728" x="3697288" y="5054600"/>
          <p14:tracePt t="62743" x="3544888" y="5062538"/>
          <p14:tracePt t="62761" x="3402013" y="5126038"/>
          <p14:tracePt t="62777" x="3295650" y="5133975"/>
          <p14:tracePt t="62777" x="3268663" y="5153025"/>
          <p14:tracePt t="62794" x="3179763" y="5187950"/>
          <p14:tracePt t="62810" x="3108325" y="5232400"/>
          <p14:tracePt t="62827" x="3054350" y="5232400"/>
          <p14:tracePt t="62843" x="3044825" y="5232400"/>
          <p14:tracePt t="62859" x="3027363" y="5232400"/>
          <p14:tracePt t="62876" x="3009900" y="5232400"/>
          <p14:tracePt t="62893" x="2973388" y="5232400"/>
          <p14:tracePt t="62909" x="2928938" y="5232400"/>
          <p14:tracePt t="63300" x="2928938" y="5241925"/>
          <p14:tracePt t="63301" x="2938463" y="5251450"/>
          <p14:tracePt t="63303" x="2990850" y="5268913"/>
          <p14:tracePt t="63310" x="3160713" y="5259388"/>
          <p14:tracePt t="63326" x="3348038" y="5214938"/>
          <p14:tracePt t="63344" x="3465513" y="5170488"/>
          <p14:tracePt t="63360" x="3589338" y="5143500"/>
          <p14:tracePt t="63377" x="3643313" y="5143500"/>
          <p14:tracePt t="63394" x="3724275" y="5116513"/>
          <p14:tracePt t="63411" x="3822700" y="5116513"/>
          <p14:tracePt t="63428" x="3902075" y="5116513"/>
          <p14:tracePt t="63444" x="3973513" y="5116513"/>
          <p14:tracePt t="63460" x="4037013" y="5116513"/>
          <p14:tracePt t="63477" x="4089400" y="5116513"/>
          <p14:tracePt t="63494" x="4205288" y="5116513"/>
          <p14:tracePt t="63510" x="4313238" y="5116513"/>
          <p14:tracePt t="63527" x="4419600" y="5116513"/>
          <p14:tracePt t="63543" x="4562475" y="5116513"/>
          <p14:tracePt t="63561" x="4660900" y="5108575"/>
          <p14:tracePt t="63576" x="4732338" y="5089525"/>
          <p14:tracePt t="63593" x="4795838" y="5089525"/>
          <p14:tracePt t="63611" x="4813300" y="5089525"/>
          <p14:tracePt t="63650" x="4830763" y="5089525"/>
          <p14:tracePt t="63652" x="4867275" y="5089525"/>
          <p14:tracePt t="63661" x="4929188" y="5108575"/>
          <p14:tracePt t="63677" x="5054600" y="5116513"/>
          <p14:tracePt t="63677" x="5062538" y="5116513"/>
          <p14:tracePt t="63694" x="5197475" y="5116513"/>
          <p14:tracePt t="63711" x="5313363" y="5116513"/>
          <p14:tracePt t="63711" x="5348288" y="5116513"/>
          <p14:tracePt t="63730" x="5465763" y="5116513"/>
          <p14:tracePt t="63744" x="5581650" y="5116513"/>
          <p14:tracePt t="63761" x="5661025" y="5116513"/>
          <p14:tracePt t="63777" x="5724525" y="5116513"/>
          <p14:tracePt t="63793" x="5776913" y="5116513"/>
          <p14:tracePt t="63811" x="5830888" y="5116513"/>
          <p14:tracePt t="63827" x="5848350" y="5116513"/>
          <p14:tracePt t="65252" x="5857875" y="5116513"/>
          <p14:tracePt t="65255" x="5884863" y="5116513"/>
          <p14:tracePt t="65257" x="5902325" y="5108575"/>
          <p14:tracePt t="65260" x="5973763" y="5089525"/>
          <p14:tracePt t="67165" x="5973763" y="5108575"/>
          <p14:tracePt t="67170" x="5973763" y="5126038"/>
          <p14:tracePt t="67182" x="5973763" y="5143500"/>
          <p14:tracePt t="67197" x="5973763" y="5153025"/>
          <p14:tracePt t="74477" x="5956300" y="5153025"/>
          <p14:tracePt t="74480" x="5919788" y="5153025"/>
          <p14:tracePt t="74482" x="5830888" y="5170488"/>
          <p14:tracePt t="74500" x="5741988" y="5170488"/>
          <p14:tracePt t="74516" x="5661025" y="5170488"/>
          <p14:tracePt t="74518" x="5626100" y="5170488"/>
          <p14:tracePt t="74561" x="5599113" y="5170488"/>
          <p14:tracePt t="74573" x="5581650" y="5170488"/>
          <p14:tracePt t="74585" x="5554663" y="5170488"/>
          <p14:tracePt t="74589" x="5465763" y="5170488"/>
          <p14:tracePt t="74600" x="5348288" y="5160963"/>
          <p14:tracePt t="74616" x="5116513" y="5170488"/>
          <p14:tracePt t="74633" x="4919663" y="5170488"/>
          <p14:tracePt t="74650" x="4759325" y="5180013"/>
          <p14:tracePt t="74666" x="4660900" y="5180013"/>
          <p14:tracePt t="74684" x="4608513" y="5180013"/>
          <p14:tracePt t="74700" x="4572000" y="5180013"/>
          <p14:tracePt t="74716" x="4456113" y="5180013"/>
          <p14:tracePt t="74716" x="4446588" y="5180013"/>
          <p14:tracePt t="74749" x="4259263" y="5170488"/>
          <p14:tracePt t="74766" x="4098925" y="5170488"/>
          <p14:tracePt t="74767" x="3956050" y="5170488"/>
          <p14:tracePt t="74782" x="3822700" y="5170488"/>
          <p14:tracePt t="74801" x="3741738" y="5170488"/>
          <p14:tracePt t="74816" x="3660775" y="5180013"/>
          <p14:tracePt t="74833" x="3581400" y="5180013"/>
          <p14:tracePt t="74833" x="3571875" y="5180013"/>
          <p14:tracePt t="74853" x="3527425" y="5180013"/>
          <p14:tracePt t="74867" x="3446463" y="5180013"/>
          <p14:tracePt t="74884" x="3348038" y="5180013"/>
          <p14:tracePt t="74901" x="3295650" y="5180013"/>
          <p14:tracePt t="74916" x="3286125" y="5180013"/>
          <p14:tracePt t="75021" x="3268663" y="5180013"/>
          <p14:tracePt t="75033" x="3251200" y="5187950"/>
          <p14:tracePt t="75041" x="3232150" y="5187950"/>
          <p14:tracePt t="75042" x="3224213" y="5205413"/>
          <p14:tracePt t="75050" x="3187700" y="5224463"/>
          <p14:tracePt t="75066" x="3170238" y="5259388"/>
          <p14:tracePt t="75084" x="3152775" y="5259388"/>
          <p14:tracePt t="75827" x="3152775" y="5268913"/>
          <p14:tracePt t="75832" x="3152775" y="5276850"/>
          <p14:tracePt t="75833" x="3152775" y="5303838"/>
          <p14:tracePt t="75854" x="3152775" y="5322888"/>
          <p14:tracePt t="75867" x="3152775" y="5348288"/>
          <p14:tracePt t="75883" x="3152775" y="5367338"/>
          <p14:tracePt t="75899" x="3152775" y="5402263"/>
          <p14:tracePt t="75916" x="3152775" y="5429250"/>
          <p14:tracePt t="75933" x="3152775" y="5465763"/>
          <p14:tracePt t="76007" x="3152775" y="5473700"/>
          <p14:tracePt t="76009" x="3152775" y="5483225"/>
          <p14:tracePt t="76023" x="3152775" y="5491163"/>
          <p14:tracePt t="76052" x="3152775" y="5510213"/>
          <p14:tracePt t="79207" x="3160713" y="5510213"/>
          <p14:tracePt t="79211" x="3179763" y="5510213"/>
          <p14:tracePt t="79213" x="3197225" y="5510213"/>
          <p14:tracePt t="79218" x="3205163" y="5510213"/>
          <p14:tracePt t="81934" x="3205163" y="5491163"/>
          <p14:tracePt t="81956" x="3330575" y="5348288"/>
          <p14:tracePt t="81968" x="3348038" y="5295900"/>
          <p14:tracePt t="81968" x="3357563" y="5259388"/>
          <p14:tracePt t="81978" x="3490913" y="5099050"/>
          <p14:tracePt t="81978" x="3490913" y="5089525"/>
          <p14:tracePt t="81988" x="3598863" y="4938713"/>
          <p14:tracePt t="82003" x="3714750" y="4732338"/>
          <p14:tracePt t="82020" x="3751263" y="4670425"/>
          <p14:tracePt t="82020" x="3768725" y="4643438"/>
          <p14:tracePt t="82038" x="3894138" y="4357688"/>
          <p14:tracePt t="82053" x="4081463" y="4044950"/>
          <p14:tracePt t="82070" x="4251325" y="3705225"/>
          <p14:tracePt t="82085" x="4394200" y="3340100"/>
          <p14:tracePt t="82103" x="4537075" y="3062288"/>
          <p14:tracePt t="82120" x="4625975" y="2867025"/>
          <p14:tracePt t="82136" x="4679950" y="2705100"/>
          <p14:tracePt t="82153" x="4724400" y="2571750"/>
          <p14:tracePt t="82170" x="4795838" y="2455863"/>
          <p14:tracePt t="82186" x="4848225" y="2295525"/>
          <p14:tracePt t="82203" x="4884738" y="2197100"/>
          <p14:tracePt t="82220" x="4946650" y="2089150"/>
          <p14:tracePt t="82238" x="4973638" y="2000250"/>
          <p14:tracePt t="82253" x="5045075" y="1901825"/>
          <p14:tracePt t="82270" x="5089525" y="1822450"/>
          <p14:tracePt t="82287" x="5143500" y="1704975"/>
          <p14:tracePt t="82304" x="5180013" y="1625600"/>
          <p14:tracePt t="82320" x="5180013" y="1554163"/>
          <p14:tracePt t="82337" x="5205413" y="1473200"/>
          <p14:tracePt t="82337" x="5205413" y="1455738"/>
          <p14:tracePt t="82354" x="5205413" y="1419225"/>
          <p14:tracePt t="82370" x="5205413" y="1384300"/>
          <p14:tracePt t="82386" x="5205413" y="1357313"/>
          <p14:tracePt t="82403" x="5126038" y="1223963"/>
          <p14:tracePt t="82421" x="4875213" y="1108075"/>
          <p14:tracePt t="82437" x="4660900" y="973138"/>
          <p14:tracePt t="82453" x="4465638" y="839788"/>
          <p14:tracePt t="82471" x="4402138" y="795338"/>
          <p14:tracePt t="82486" x="4357688" y="795338"/>
          <p14:tracePt t="82503" x="4313238" y="785813"/>
          <p14:tracePt t="82520" x="4259263" y="768350"/>
          <p14:tracePt t="82537" x="4214813" y="750888"/>
          <p14:tracePt t="82553" x="4197350" y="750888"/>
          <p14:tracePt t="82641" x="4170363" y="768350"/>
          <p14:tracePt t="82644" x="4143375" y="785813"/>
          <p14:tracePt t="82647" x="4116388" y="812800"/>
          <p14:tracePt t="82653" x="3946525" y="901700"/>
          <p14:tracePt t="82653" x="3938588" y="901700"/>
          <p14:tracePt t="82670" x="3840163" y="946150"/>
          <p14:tracePt t="82687" x="3768725" y="1000125"/>
          <p14:tracePt t="83002" x="3776663" y="1036638"/>
          <p14:tracePt t="83003" x="3795713" y="1071563"/>
          <p14:tracePt t="83009" x="3822700" y="1108075"/>
          <p14:tracePt t="83020" x="3848100" y="1143000"/>
          <p14:tracePt t="83037" x="3902075" y="1179513"/>
          <p14:tracePt t="83053" x="3929063" y="1223963"/>
          <p14:tracePt t="83069" x="3990975" y="1250950"/>
          <p14:tracePt t="83087" x="4108450" y="1303338"/>
          <p14:tracePt t="83103" x="4251325" y="1374775"/>
          <p14:tracePt t="83120" x="4340225" y="1419225"/>
          <p14:tracePt t="83120" x="4357688" y="1419225"/>
          <p14:tracePt t="83137" x="4438650" y="1465263"/>
          <p14:tracePt t="83153" x="4518025" y="1465263"/>
          <p14:tracePt t="83153" x="4527550" y="1465263"/>
          <p14:tracePt t="83171" x="4625975" y="1482725"/>
          <p14:tracePt t="83187" x="4776788" y="1482725"/>
          <p14:tracePt t="83187" x="4786313" y="1490663"/>
          <p14:tracePt t="83205" x="4902200" y="1509713"/>
          <p14:tracePt t="83220" x="5054600" y="1517650"/>
          <p14:tracePt t="83237" x="5259388" y="1554163"/>
          <p14:tracePt t="83237" x="5303838" y="1554163"/>
          <p14:tracePt t="83258" x="5438775" y="1554163"/>
          <p14:tracePt t="83270" x="5724525" y="1554163"/>
          <p14:tracePt t="83287" x="6018213" y="1554163"/>
          <p14:tracePt t="83305" x="6330950" y="1554163"/>
          <p14:tracePt t="83305" x="6375400" y="1554163"/>
          <p14:tracePt t="83322" x="6562725" y="1544638"/>
          <p14:tracePt t="83337" x="6705600" y="1536700"/>
          <p14:tracePt t="83354" x="6759575" y="1536700"/>
          <p14:tracePt t="83371" x="6813550" y="1536700"/>
          <p14:tracePt t="83387" x="6919913" y="1536700"/>
          <p14:tracePt t="83404" x="7099300" y="1581150"/>
          <p14:tracePt t="83420" x="7331075" y="1643063"/>
          <p14:tracePt t="83437" x="7643813" y="1704975"/>
          <p14:tracePt t="83437" x="7715250" y="1741488"/>
          <p14:tracePt t="83455" x="8001000" y="1803400"/>
          <p14:tracePt t="83470" x="8251825" y="1812925"/>
          <p14:tracePt t="83487" x="8447088" y="1830388"/>
          <p14:tracePt t="83503" x="8518525" y="1830388"/>
          <p14:tracePt t="83522" x="8555038" y="1830388"/>
          <p14:tracePt t="83856" x="8537575" y="1830388"/>
          <p14:tracePt t="83861" x="8501063" y="1830388"/>
          <p14:tracePt t="83863" x="8501063" y="1866900"/>
          <p14:tracePt t="83870" x="8483600" y="1866900"/>
          <p14:tracePt t="83887" x="0" y="0"/>
        </p14:tracePtLst>
      </p14:laserTraceLst>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157162"/>
            <a:ext cx="8229600" cy="1143000"/>
          </a:xfrm>
        </p:spPr>
        <p:txBody>
          <a:bodyPr>
            <a:normAutofit/>
          </a:bodyPr>
          <a:lstStyle/>
          <a:p>
            <a:r>
              <a:rPr lang="en-US" dirty="0" smtClean="0"/>
              <a:t>Example of First Order Instrument</a:t>
            </a:r>
            <a:endParaRPr lang="en-US" dirty="0"/>
          </a:p>
        </p:txBody>
      </p:sp>
      <p:grpSp>
        <p:nvGrpSpPr>
          <p:cNvPr id="11" name="Group 10"/>
          <p:cNvGrpSpPr/>
          <p:nvPr/>
        </p:nvGrpSpPr>
        <p:grpSpPr>
          <a:xfrm>
            <a:off x="392113" y="675825"/>
            <a:ext cx="3088159" cy="3386806"/>
            <a:chOff x="392113" y="675825"/>
            <a:chExt cx="3088159" cy="3386806"/>
          </a:xfrm>
        </p:grpSpPr>
        <p:grpSp>
          <p:nvGrpSpPr>
            <p:cNvPr id="4" name="Group 3"/>
            <p:cNvGrpSpPr/>
            <p:nvPr/>
          </p:nvGrpSpPr>
          <p:grpSpPr>
            <a:xfrm>
              <a:off x="392113" y="675825"/>
              <a:ext cx="2008187" cy="3386806"/>
              <a:chOff x="392113" y="675825"/>
              <a:chExt cx="2008187" cy="3386806"/>
            </a:xfrm>
          </p:grpSpPr>
          <p:pic>
            <p:nvPicPr>
              <p:cNvPr id="2150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113" y="675825"/>
                <a:ext cx="2008187" cy="281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TextBox 37"/>
              <p:cNvSpPr txBox="1"/>
              <p:nvPr/>
            </p:nvSpPr>
            <p:spPr>
              <a:xfrm>
                <a:off x="651574" y="3416300"/>
                <a:ext cx="1672253" cy="646331"/>
              </a:xfrm>
              <a:prstGeom prst="rect">
                <a:avLst/>
              </a:prstGeom>
              <a:noFill/>
            </p:spPr>
            <p:txBody>
              <a:bodyPr wrap="none" rtlCol="0">
                <a:spAutoFit/>
              </a:bodyPr>
              <a:lstStyle/>
              <a:p>
                <a:pPr algn="ctr"/>
                <a:r>
                  <a:rPr lang="en-US" b="1" dirty="0" smtClean="0">
                    <a:solidFill>
                      <a:srgbClr val="002060"/>
                    </a:solidFill>
                    <a:latin typeface="Times New Roman" pitchFamily="18" charset="0"/>
                    <a:cs typeface="Times New Roman" pitchFamily="18" charset="0"/>
                  </a:rPr>
                  <a:t>Liquid-in-glass</a:t>
                </a:r>
              </a:p>
              <a:p>
                <a:pPr algn="ctr"/>
                <a:r>
                  <a:rPr lang="en-US" b="1" dirty="0" smtClean="0">
                    <a:solidFill>
                      <a:srgbClr val="002060"/>
                    </a:solidFill>
                    <a:latin typeface="Times New Roman" pitchFamily="18" charset="0"/>
                    <a:cs typeface="Times New Roman" pitchFamily="18" charset="0"/>
                  </a:rPr>
                  <a:t>Thermometer</a:t>
                </a:r>
                <a:endParaRPr lang="en-US" b="1" dirty="0">
                  <a:solidFill>
                    <a:srgbClr val="002060"/>
                  </a:solidFill>
                  <a:latin typeface="Times New Roman" pitchFamily="18" charset="0"/>
                  <a:cs typeface="Times New Roman" pitchFamily="18" charset="0"/>
                </a:endParaRPr>
              </a:p>
            </p:txBody>
          </p:sp>
        </p:grpSp>
        <p:grpSp>
          <p:nvGrpSpPr>
            <p:cNvPr id="10" name="Group 9"/>
            <p:cNvGrpSpPr/>
            <p:nvPr/>
          </p:nvGrpSpPr>
          <p:grpSpPr>
            <a:xfrm>
              <a:off x="2231404" y="685800"/>
              <a:ext cx="1248868" cy="906165"/>
              <a:chOff x="2561604" y="1079500"/>
              <a:chExt cx="1248868" cy="906165"/>
            </a:xfrm>
          </p:grpSpPr>
          <p:sp>
            <p:nvSpPr>
              <p:cNvPr id="18" name="TextBox 17"/>
              <p:cNvSpPr txBox="1"/>
              <p:nvPr/>
            </p:nvSpPr>
            <p:spPr>
              <a:xfrm>
                <a:off x="2561604" y="1079500"/>
                <a:ext cx="1248868" cy="461665"/>
              </a:xfrm>
              <a:prstGeom prst="rect">
                <a:avLst/>
              </a:prstGeom>
              <a:noFill/>
            </p:spPr>
            <p:txBody>
              <a:bodyPr wrap="none" rtlCol="0">
                <a:spAutoFit/>
              </a:bodyPr>
              <a:lstStyle/>
              <a:p>
                <a:pPr algn="ctr"/>
                <a:r>
                  <a:rPr lang="en-US" sz="2400" b="1" i="1" dirty="0" smtClean="0">
                    <a:solidFill>
                      <a:srgbClr val="002060"/>
                    </a:solidFill>
                    <a:latin typeface="Times New Roman" pitchFamily="18" charset="0"/>
                    <a:cs typeface="Times New Roman" pitchFamily="18" charset="0"/>
                  </a:rPr>
                  <a:t>q</a:t>
                </a:r>
                <a:r>
                  <a:rPr lang="en-US" sz="2400" b="1" i="1" baseline="-25000" dirty="0" smtClean="0">
                    <a:solidFill>
                      <a:srgbClr val="002060"/>
                    </a:solidFill>
                    <a:latin typeface="Times New Roman" pitchFamily="18" charset="0"/>
                    <a:cs typeface="Times New Roman" pitchFamily="18" charset="0"/>
                  </a:rPr>
                  <a:t>i</a:t>
                </a:r>
                <a:r>
                  <a:rPr lang="en-US" sz="2400" b="1" dirty="0" smtClean="0">
                    <a:solidFill>
                      <a:srgbClr val="002060"/>
                    </a:solidFill>
                    <a:latin typeface="Times New Roman" pitchFamily="18" charset="0"/>
                    <a:cs typeface="Times New Roman" pitchFamily="18" charset="0"/>
                  </a:rPr>
                  <a:t> = </a:t>
                </a:r>
                <a:r>
                  <a:rPr lang="en-US" sz="2400" b="1" i="1" dirty="0" smtClean="0">
                    <a:solidFill>
                      <a:srgbClr val="002060"/>
                    </a:solidFill>
                    <a:latin typeface="Times New Roman" pitchFamily="18" charset="0"/>
                    <a:cs typeface="Times New Roman" pitchFamily="18" charset="0"/>
                  </a:rPr>
                  <a:t>T</a:t>
                </a:r>
                <a:r>
                  <a:rPr lang="en-US" sz="2400" b="1" i="1" baseline="-25000" dirty="0" smtClean="0">
                    <a:solidFill>
                      <a:srgbClr val="002060"/>
                    </a:solidFill>
                    <a:latin typeface="Times New Roman" pitchFamily="18" charset="0"/>
                    <a:cs typeface="Times New Roman" pitchFamily="18" charset="0"/>
                  </a:rPr>
                  <a:t>i</a:t>
                </a:r>
                <a:r>
                  <a:rPr lang="en-US" sz="2400" b="1" dirty="0" smtClean="0">
                    <a:solidFill>
                      <a:srgbClr val="002060"/>
                    </a:solidFill>
                    <a:latin typeface="Times New Roman" pitchFamily="18" charset="0"/>
                    <a:cs typeface="Times New Roman" pitchFamily="18" charset="0"/>
                  </a:rPr>
                  <a:t>(</a:t>
                </a:r>
                <a:r>
                  <a:rPr lang="en-US" sz="2400" b="1" i="1" dirty="0" smtClean="0">
                    <a:solidFill>
                      <a:srgbClr val="002060"/>
                    </a:solidFill>
                    <a:latin typeface="Times New Roman" pitchFamily="18" charset="0"/>
                    <a:cs typeface="Times New Roman" pitchFamily="18" charset="0"/>
                  </a:rPr>
                  <a:t>t</a:t>
                </a:r>
                <a:r>
                  <a:rPr lang="en-US" sz="2400" b="1" dirty="0" smtClean="0">
                    <a:solidFill>
                      <a:srgbClr val="002060"/>
                    </a:solidFill>
                    <a:latin typeface="Times New Roman" pitchFamily="18" charset="0"/>
                    <a:cs typeface="Times New Roman" pitchFamily="18" charset="0"/>
                  </a:rPr>
                  <a:t>)</a:t>
                </a:r>
                <a:endParaRPr lang="en-US" sz="2400" b="1" i="1" dirty="0">
                  <a:solidFill>
                    <a:srgbClr val="002060"/>
                  </a:solidFill>
                  <a:latin typeface="Times New Roman" pitchFamily="18" charset="0"/>
                  <a:cs typeface="Times New Roman" pitchFamily="18" charset="0"/>
                </a:endParaRPr>
              </a:p>
            </p:txBody>
          </p:sp>
          <p:sp>
            <p:nvSpPr>
              <p:cNvPr id="19" name="TextBox 18"/>
              <p:cNvSpPr txBox="1"/>
              <p:nvPr/>
            </p:nvSpPr>
            <p:spPr>
              <a:xfrm>
                <a:off x="2708984" y="1524000"/>
                <a:ext cx="1026243" cy="461665"/>
              </a:xfrm>
              <a:prstGeom prst="rect">
                <a:avLst/>
              </a:prstGeom>
              <a:noFill/>
            </p:spPr>
            <p:txBody>
              <a:bodyPr wrap="none" rtlCol="0">
                <a:spAutoFit/>
              </a:bodyPr>
              <a:lstStyle/>
              <a:p>
                <a:pPr algn="ctr"/>
                <a:r>
                  <a:rPr lang="en-US" sz="2400" b="1" i="1" dirty="0" err="1" smtClean="0">
                    <a:solidFill>
                      <a:srgbClr val="002060"/>
                    </a:solidFill>
                    <a:latin typeface="Times New Roman" pitchFamily="18" charset="0"/>
                    <a:cs typeface="Times New Roman" pitchFamily="18" charset="0"/>
                  </a:rPr>
                  <a:t>q</a:t>
                </a:r>
                <a:r>
                  <a:rPr lang="en-US" sz="2400" b="1" i="1" baseline="-25000" dirty="0" err="1">
                    <a:solidFill>
                      <a:srgbClr val="002060"/>
                    </a:solidFill>
                    <a:latin typeface="Times New Roman" pitchFamily="18" charset="0"/>
                    <a:cs typeface="Times New Roman" pitchFamily="18" charset="0"/>
                  </a:rPr>
                  <a:t>o</a:t>
                </a:r>
                <a:r>
                  <a:rPr lang="en-US" sz="2400" b="1" dirty="0" smtClean="0">
                    <a:solidFill>
                      <a:srgbClr val="002060"/>
                    </a:solidFill>
                    <a:latin typeface="Times New Roman" pitchFamily="18" charset="0"/>
                    <a:cs typeface="Times New Roman" pitchFamily="18" charset="0"/>
                  </a:rPr>
                  <a:t> = </a:t>
                </a:r>
                <a:r>
                  <a:rPr lang="en-US" sz="2400" b="1" i="1" dirty="0" smtClean="0">
                    <a:solidFill>
                      <a:srgbClr val="002060"/>
                    </a:solidFill>
                    <a:latin typeface="Times New Roman" pitchFamily="18" charset="0"/>
                    <a:cs typeface="Times New Roman" pitchFamily="18" charset="0"/>
                  </a:rPr>
                  <a:t>x</a:t>
                </a:r>
                <a:r>
                  <a:rPr lang="en-US" sz="2400" b="1" i="1" baseline="-25000" dirty="0" smtClean="0">
                    <a:solidFill>
                      <a:srgbClr val="002060"/>
                    </a:solidFill>
                    <a:latin typeface="Times New Roman" pitchFamily="18" charset="0"/>
                    <a:cs typeface="Times New Roman" pitchFamily="18" charset="0"/>
                  </a:rPr>
                  <a:t>o</a:t>
                </a:r>
                <a:endParaRPr lang="en-US" sz="2400" b="1" i="1" dirty="0">
                  <a:solidFill>
                    <a:srgbClr val="002060"/>
                  </a:solidFill>
                  <a:latin typeface="Times New Roman" pitchFamily="18" charset="0"/>
                  <a:cs typeface="Times New Roman" pitchFamily="18" charset="0"/>
                </a:endParaRPr>
              </a:p>
            </p:txBody>
          </p:sp>
        </p:grpSp>
      </p:grpSp>
      <p:graphicFrame>
        <p:nvGraphicFramePr>
          <p:cNvPr id="5" name="Object 4"/>
          <p:cNvGraphicFramePr>
            <a:graphicFrameLocks noChangeAspect="1"/>
          </p:cNvGraphicFramePr>
          <p:nvPr>
            <p:extLst>
              <p:ext uri="{D42A27DB-BD31-4B8C-83A1-F6EECF244321}">
                <p14:modId xmlns:p14="http://schemas.microsoft.com/office/powerpoint/2010/main" val="688143872"/>
              </p:ext>
            </p:extLst>
          </p:nvPr>
        </p:nvGraphicFramePr>
        <p:xfrm>
          <a:off x="3568700" y="901700"/>
          <a:ext cx="5080000" cy="812800"/>
        </p:xfrm>
        <a:graphic>
          <a:graphicData uri="http://schemas.openxmlformats.org/presentationml/2006/ole">
            <mc:AlternateContent xmlns:mc="http://schemas.openxmlformats.org/markup-compatibility/2006">
              <mc:Choice xmlns:v="urn:schemas-microsoft-com:vml" Requires="v">
                <p:oleObj spid="_x0000_s23647" name="Equation" r:id="rId7" imgW="2539800" imgH="406080" progId="Equation.3">
                  <p:embed/>
                </p:oleObj>
              </mc:Choice>
              <mc:Fallback>
                <p:oleObj name="Equation" r:id="rId7" imgW="2539800" imgH="406080" progId="Equation.3">
                  <p:embed/>
                  <p:pic>
                    <p:nvPicPr>
                      <p:cNvPr id="0" name=""/>
                      <p:cNvPicPr/>
                      <p:nvPr/>
                    </p:nvPicPr>
                    <p:blipFill>
                      <a:blip r:embed="rId8"/>
                      <a:stretch>
                        <a:fillRect/>
                      </a:stretch>
                    </p:blipFill>
                    <p:spPr>
                      <a:xfrm>
                        <a:off x="3568700" y="901700"/>
                        <a:ext cx="5080000" cy="812800"/>
                      </a:xfrm>
                      <a:prstGeom prst="rect">
                        <a:avLst/>
                      </a:prstGeom>
                      <a:solidFill>
                        <a:srgbClr val="FFFFCC"/>
                      </a:solidFill>
                      <a:ln>
                        <a:solidFill>
                          <a:srgbClr val="C00000"/>
                        </a:solidFill>
                      </a:ln>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047546512"/>
              </p:ext>
            </p:extLst>
          </p:nvPr>
        </p:nvGraphicFramePr>
        <p:xfrm>
          <a:off x="4229100" y="3162300"/>
          <a:ext cx="3733800" cy="863600"/>
        </p:xfrm>
        <a:graphic>
          <a:graphicData uri="http://schemas.openxmlformats.org/presentationml/2006/ole">
            <mc:AlternateContent xmlns:mc="http://schemas.openxmlformats.org/markup-compatibility/2006">
              <mc:Choice xmlns:v="urn:schemas-microsoft-com:vml" Requires="v">
                <p:oleObj spid="_x0000_s23648" name="Equation" r:id="rId9" imgW="1866600" imgH="431640" progId="Equation.3">
                  <p:embed/>
                </p:oleObj>
              </mc:Choice>
              <mc:Fallback>
                <p:oleObj name="Equation" r:id="rId9" imgW="1866600" imgH="431640" progId="Equation.3">
                  <p:embed/>
                  <p:pic>
                    <p:nvPicPr>
                      <p:cNvPr id="0" name="Object 4"/>
                      <p:cNvPicPr>
                        <a:picLocks noChangeAspect="1" noChangeArrowheads="1"/>
                      </p:cNvPicPr>
                      <p:nvPr/>
                    </p:nvPicPr>
                    <p:blipFill>
                      <a:blip r:embed="rId10"/>
                      <a:srcRect/>
                      <a:stretch>
                        <a:fillRect/>
                      </a:stretch>
                    </p:blipFill>
                    <p:spPr bwMode="auto">
                      <a:xfrm>
                        <a:off x="4229100" y="3162300"/>
                        <a:ext cx="3733800" cy="863600"/>
                      </a:xfrm>
                      <a:prstGeom prst="rect">
                        <a:avLst/>
                      </a:prstGeom>
                      <a:solidFill>
                        <a:srgbClr val="FFFFCC"/>
                      </a:solidFill>
                      <a:ln w="9525">
                        <a:solidFill>
                          <a:srgbClr val="C00000"/>
                        </a:solidFill>
                        <a:miter lim="800000"/>
                        <a:headEnd/>
                        <a:tailEnd/>
                      </a:ln>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972659979"/>
              </p:ext>
            </p:extLst>
          </p:nvPr>
        </p:nvGraphicFramePr>
        <p:xfrm>
          <a:off x="2582863" y="2945594"/>
          <a:ext cx="1543210" cy="750105"/>
        </p:xfrm>
        <a:graphic>
          <a:graphicData uri="http://schemas.openxmlformats.org/presentationml/2006/ole">
            <mc:AlternateContent xmlns:mc="http://schemas.openxmlformats.org/markup-compatibility/2006">
              <mc:Choice xmlns:v="urn:schemas-microsoft-com:vml" Requires="v">
                <p:oleObj spid="_x0000_s23649" name="Equation" r:id="rId11" imgW="888840" imgH="431640" progId="Equation.3">
                  <p:embed/>
                </p:oleObj>
              </mc:Choice>
              <mc:Fallback>
                <p:oleObj name="Equation" r:id="rId11" imgW="888840" imgH="431640" progId="Equation.3">
                  <p:embed/>
                  <p:pic>
                    <p:nvPicPr>
                      <p:cNvPr id="0" name=""/>
                      <p:cNvPicPr>
                        <a:picLocks noChangeAspect="1" noChangeArrowheads="1"/>
                      </p:cNvPicPr>
                      <p:nvPr/>
                    </p:nvPicPr>
                    <p:blipFill>
                      <a:blip r:embed="rId12"/>
                      <a:srcRect/>
                      <a:stretch>
                        <a:fillRect/>
                      </a:stretch>
                    </p:blipFill>
                    <p:spPr bwMode="auto">
                      <a:xfrm>
                        <a:off x="2582863" y="2945594"/>
                        <a:ext cx="1543210" cy="750105"/>
                      </a:xfrm>
                      <a:prstGeom prst="rect">
                        <a:avLst/>
                      </a:prstGeom>
                      <a:noFill/>
                      <a:ln w="25400">
                        <a:solidFill>
                          <a:srgbClr val="C00000"/>
                        </a:solidFill>
                        <a:miter lim="800000"/>
                        <a:headEnd/>
                        <a:tailEnd/>
                      </a:ln>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643975921"/>
              </p:ext>
            </p:extLst>
          </p:nvPr>
        </p:nvGraphicFramePr>
        <p:xfrm>
          <a:off x="4343400" y="2006600"/>
          <a:ext cx="3378200" cy="838200"/>
        </p:xfrm>
        <a:graphic>
          <a:graphicData uri="http://schemas.openxmlformats.org/presentationml/2006/ole">
            <mc:AlternateContent xmlns:mc="http://schemas.openxmlformats.org/markup-compatibility/2006">
              <mc:Choice xmlns:v="urn:schemas-microsoft-com:vml" Requires="v">
                <p:oleObj spid="_x0000_s23650" name="Equation" r:id="rId13" imgW="1688760" imgH="419040" progId="Equation.3">
                  <p:embed/>
                </p:oleObj>
              </mc:Choice>
              <mc:Fallback>
                <p:oleObj name="Equation" r:id="rId13" imgW="1688760" imgH="419040" progId="Equation.3">
                  <p:embed/>
                  <p:pic>
                    <p:nvPicPr>
                      <p:cNvPr id="0" name="Object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343400" y="2006600"/>
                        <a:ext cx="3378200" cy="838200"/>
                      </a:xfrm>
                      <a:prstGeom prst="rect">
                        <a:avLst/>
                      </a:prstGeom>
                      <a:solidFill>
                        <a:srgbClr val="FFFFCC"/>
                      </a:solidFill>
                      <a:ln w="9525">
                        <a:solidFill>
                          <a:srgbClr val="C00000"/>
                        </a:solidFill>
                        <a:miter lim="800000"/>
                        <a:headEnd/>
                        <a:tailEnd/>
                      </a:ln>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166622340"/>
              </p:ext>
            </p:extLst>
          </p:nvPr>
        </p:nvGraphicFramePr>
        <p:xfrm>
          <a:off x="1727200" y="4330700"/>
          <a:ext cx="3200400" cy="1625600"/>
        </p:xfrm>
        <a:graphic>
          <a:graphicData uri="http://schemas.openxmlformats.org/presentationml/2006/ole">
            <mc:AlternateContent xmlns:mc="http://schemas.openxmlformats.org/markup-compatibility/2006">
              <mc:Choice xmlns:v="urn:schemas-microsoft-com:vml" Requires="v">
                <p:oleObj spid="_x0000_s23651" name="Equation" r:id="rId15" imgW="1600200" imgH="812520" progId="Equation.3">
                  <p:embed/>
                </p:oleObj>
              </mc:Choice>
              <mc:Fallback>
                <p:oleObj name="Equation" r:id="rId15" imgW="1600200" imgH="812520" progId="Equation.3">
                  <p:embed/>
                  <p:pic>
                    <p:nvPicPr>
                      <p:cNvPr id="0" name="Object 2"/>
                      <p:cNvPicPr>
                        <a:picLocks noChangeAspect="1" noChangeArrowheads="1"/>
                      </p:cNvPicPr>
                      <p:nvPr/>
                    </p:nvPicPr>
                    <p:blipFill>
                      <a:blip r:embed="rId16"/>
                      <a:srcRect/>
                      <a:stretch>
                        <a:fillRect/>
                      </a:stretch>
                    </p:blipFill>
                    <p:spPr bwMode="auto">
                      <a:xfrm>
                        <a:off x="1727200" y="4330700"/>
                        <a:ext cx="3200400" cy="1625600"/>
                      </a:xfrm>
                      <a:prstGeom prst="rect">
                        <a:avLst/>
                      </a:prstGeom>
                      <a:solidFill>
                        <a:srgbClr val="FFFFCC"/>
                      </a:solidFill>
                      <a:ln w="9525">
                        <a:solidFill>
                          <a:srgbClr val="C00000"/>
                        </a:solidFill>
                        <a:miter lim="800000"/>
                        <a:headEnd/>
                        <a:tailEnd/>
                      </a:ln>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369820355"/>
              </p:ext>
            </p:extLst>
          </p:nvPr>
        </p:nvGraphicFramePr>
        <p:xfrm>
          <a:off x="5156200" y="4305300"/>
          <a:ext cx="2133600" cy="1676400"/>
        </p:xfrm>
        <a:graphic>
          <a:graphicData uri="http://schemas.openxmlformats.org/presentationml/2006/ole">
            <mc:AlternateContent xmlns:mc="http://schemas.openxmlformats.org/markup-compatibility/2006">
              <mc:Choice xmlns:v="urn:schemas-microsoft-com:vml" Requires="v">
                <p:oleObj spid="_x0000_s23652" name="Equation" r:id="rId17" imgW="1066680" imgH="838080" progId="Equation.3">
                  <p:embed/>
                </p:oleObj>
              </mc:Choice>
              <mc:Fallback>
                <p:oleObj name="Equation" r:id="rId17" imgW="1066680" imgH="838080" progId="Equation.3">
                  <p:embed/>
                  <p:pic>
                    <p:nvPicPr>
                      <p:cNvPr id="0" name="Object 7"/>
                      <p:cNvPicPr>
                        <a:picLocks noChangeAspect="1" noChangeArrowheads="1"/>
                      </p:cNvPicPr>
                      <p:nvPr/>
                    </p:nvPicPr>
                    <p:blipFill>
                      <a:blip r:embed="rId18"/>
                      <a:srcRect/>
                      <a:stretch>
                        <a:fillRect/>
                      </a:stretch>
                    </p:blipFill>
                    <p:spPr bwMode="auto">
                      <a:xfrm>
                        <a:off x="5156200" y="4305300"/>
                        <a:ext cx="2133600" cy="1676400"/>
                      </a:xfrm>
                      <a:prstGeom prst="rect">
                        <a:avLst/>
                      </a:prstGeom>
                      <a:solidFill>
                        <a:srgbClr val="FFFFCC"/>
                      </a:solidFill>
                      <a:ln w="9525">
                        <a:solidFill>
                          <a:srgbClr val="C00000"/>
                        </a:solidFill>
                        <a:miter lim="800000"/>
                        <a:headEnd/>
                        <a:tailEnd/>
                      </a:ln>
                    </p:spPr>
                  </p:pic>
                </p:oleObj>
              </mc:Fallback>
            </mc:AlternateContent>
          </a:graphicData>
        </a:graphic>
      </p:graphicFrame>
      <p:pic>
        <p:nvPicPr>
          <p:cNvPr id="7" name="Audio 6">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4048839944"/>
      </p:ext>
    </p:extLst>
  </p:cSld>
  <p:clrMapOvr>
    <a:masterClrMapping/>
  </p:clrMapOvr>
  <mc:AlternateContent xmlns:mc="http://schemas.openxmlformats.org/markup-compatibility/2006">
    <mc:Choice xmlns:p14="http://schemas.microsoft.com/office/powerpoint/2010/main" Requires="p14">
      <p:transition spd="slow" p14:dur="2000" advTm="54435"/>
    </mc:Choice>
    <mc:Fallback>
      <p:transition spd="slow" advTm="544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7"/>
                </p:tgtEl>
              </p:cMediaNode>
            </p:audio>
          </p:childTnLst>
        </p:cTn>
      </p:par>
    </p:tnLst>
  </p:timing>
  <p:extLst>
    <p:ext uri="{3A86A75C-4F4B-4683-9AE1-C65F6400EC91}">
      <p14:laserTraceLst xmlns:p14="http://schemas.microsoft.com/office/powerpoint/2010/main">
        <p14:tracePtLst>
          <p14:tracePt t="6328" x="7188200" y="2608263"/>
          <p14:tracePt t="6529" x="7170738" y="2608263"/>
          <p14:tracePt t="6531" x="7116763" y="2608263"/>
          <p14:tracePt t="6537" x="7018338" y="2608263"/>
          <p14:tracePt t="6547" x="6875463" y="2616200"/>
          <p14:tracePt t="6564" x="6697663" y="2616200"/>
          <p14:tracePt t="6581" x="6545263" y="2616200"/>
          <p14:tracePt t="6598" x="6402388" y="2616200"/>
          <p14:tracePt t="6614" x="6313488" y="2598738"/>
          <p14:tracePt t="6631" x="6269038" y="2598738"/>
          <p14:tracePt t="6647" x="6232525" y="2598738"/>
          <p14:tracePt t="6665" x="6197600" y="2598738"/>
          <p14:tracePt t="6681" x="6153150" y="2598738"/>
          <p14:tracePt t="6699" x="6081713" y="2598738"/>
          <p14:tracePt t="6716" x="6045200" y="2598738"/>
          <p14:tracePt t="6732" x="6000750" y="2598738"/>
          <p14:tracePt t="6749" x="5956300" y="2598738"/>
          <p14:tracePt t="6765" x="5902325" y="2598738"/>
          <p14:tracePt t="6781" x="5813425" y="2589213"/>
          <p14:tracePt t="6798" x="5751513" y="2562225"/>
          <p14:tracePt t="6815" x="5661025" y="2544763"/>
          <p14:tracePt t="6831" x="5554663" y="2509838"/>
          <p14:tracePt t="6848" x="5465763" y="2482850"/>
          <p14:tracePt t="6864" x="5394325" y="2455863"/>
          <p14:tracePt t="6881" x="5295900" y="2428875"/>
          <p14:tracePt t="6898" x="5224463" y="2419350"/>
          <p14:tracePt t="6914" x="5180013" y="2401888"/>
          <p14:tracePt t="6931" x="5160963" y="2393950"/>
          <p14:tracePt t="6949" x="5160963" y="2384425"/>
          <p14:tracePt t="7191" x="5170488" y="2384425"/>
          <p14:tracePt t="7200" x="5180013" y="2384425"/>
          <p14:tracePt t="7202" x="5187950" y="2384425"/>
          <p14:tracePt t="7212" x="5205413" y="2384425"/>
          <p14:tracePt t="7221" x="5214938" y="2384425"/>
          <p14:tracePt t="7496" x="5232400" y="2366963"/>
          <p14:tracePt t="7499" x="5232400" y="2330450"/>
          <p14:tracePt t="7505" x="5232400" y="2312988"/>
          <p14:tracePt t="7516" x="5251450" y="2295525"/>
          <p14:tracePt t="7552" x="5251450" y="2286000"/>
          <p14:tracePt t="7565" x="5251450" y="2276475"/>
          <p14:tracePt t="7639" x="5268913" y="2259013"/>
          <p14:tracePt t="7651" x="5268913" y="2241550"/>
          <p14:tracePt t="7665" x="5286375" y="2241550"/>
          <p14:tracePt t="7666" x="5295900" y="2214563"/>
          <p14:tracePt t="7671" x="5313363" y="2214563"/>
          <p14:tracePt t="7683" x="5313363" y="2197100"/>
          <p14:tracePt t="7699" x="5330825" y="2197100"/>
          <p14:tracePt t="7716" x="5348288" y="2197100"/>
          <p14:tracePt t="7732" x="5348288" y="2179638"/>
          <p14:tracePt t="7749" x="5367338" y="2179638"/>
          <p14:tracePt t="7791" x="5375275" y="2179638"/>
          <p14:tracePt t="7814" x="5394325" y="2179638"/>
          <p14:tracePt t="7827" x="5402263" y="2179638"/>
          <p14:tracePt t="7830" x="5411788" y="2179638"/>
          <p14:tracePt t="7835" x="5438775" y="2179638"/>
          <p14:tracePt t="7849" x="5456238" y="2179638"/>
          <p14:tracePt t="7865" x="5510213" y="2160588"/>
          <p14:tracePt t="7883" x="5537200" y="2160588"/>
          <p14:tracePt t="7919" x="5545138" y="2160588"/>
          <p14:tracePt t="7919" x="5554663" y="2160588"/>
          <p14:tracePt t="7922" x="5562600" y="2160588"/>
          <p14:tracePt t="7932" x="5599113" y="2160588"/>
          <p14:tracePt t="7949" x="5634038" y="2170113"/>
          <p14:tracePt t="7966" x="5680075" y="2187575"/>
          <p14:tracePt t="7981" x="5751513" y="2197100"/>
          <p14:tracePt t="7999" x="5751513" y="2214563"/>
          <p14:tracePt t="8063" x="5751513" y="2224088"/>
          <p14:tracePt t="8065" x="5751513" y="2259013"/>
          <p14:tracePt t="8073" x="5768975" y="2286000"/>
          <p14:tracePt t="8082" x="5768975" y="2357438"/>
          <p14:tracePt t="8099" x="5768975" y="2384425"/>
          <p14:tracePt t="8116" x="5768975" y="2393950"/>
          <p14:tracePt t="8180" x="5768975" y="2411413"/>
          <p14:tracePt t="8191" x="5768975" y="2428875"/>
          <p14:tracePt t="8198" x="5759450" y="2473325"/>
          <p14:tracePt t="8199" x="5724525" y="2554288"/>
          <p14:tracePt t="8215" x="5670550" y="2633663"/>
          <p14:tracePt t="8232" x="5634038" y="2705100"/>
          <p14:tracePt t="8249" x="5626100" y="2714625"/>
          <p14:tracePt t="8321" x="5608638" y="2732088"/>
          <p14:tracePt t="8326" x="5589588" y="2751138"/>
          <p14:tracePt t="8333" x="5581650" y="2759075"/>
          <p14:tracePt t="8349" x="5554663" y="2786063"/>
          <p14:tracePt t="8349" x="5527675" y="2813050"/>
          <p14:tracePt t="8365" x="5483225" y="2847975"/>
          <p14:tracePt t="8382" x="5411788" y="2874963"/>
          <p14:tracePt t="8398" x="5340350" y="2894013"/>
          <p14:tracePt t="8415" x="5303838" y="2894013"/>
          <p14:tracePt t="8432" x="5276850" y="2894013"/>
          <p14:tracePt t="8450" x="5259388" y="2884488"/>
          <p14:tracePt t="8465" x="5241925" y="2874963"/>
          <p14:tracePt t="8482" x="5214938" y="2830513"/>
          <p14:tracePt t="8498" x="5197475" y="2786063"/>
          <p14:tracePt t="8515" x="5160963" y="2732088"/>
          <p14:tracePt t="8533" x="5160963" y="2724150"/>
          <p14:tracePt t="8549" x="5143500" y="2670175"/>
          <p14:tracePt t="8565" x="5126038" y="2625725"/>
          <p14:tracePt t="8582" x="5108575" y="2571750"/>
          <p14:tracePt t="8599" x="5108575" y="2544763"/>
          <p14:tracePt t="8615" x="5108575" y="2490788"/>
          <p14:tracePt t="8632" x="5108575" y="2446338"/>
          <p14:tracePt t="8649" x="5108575" y="2393950"/>
          <p14:tracePt t="8666" x="5108575" y="2347913"/>
          <p14:tracePt t="8683" x="5116513" y="2322513"/>
          <p14:tracePt t="8700" x="5116513" y="2286000"/>
          <p14:tracePt t="8716" x="5133975" y="2259013"/>
          <p14:tracePt t="8733" x="5153025" y="2241550"/>
          <p14:tracePt t="8749" x="5153025" y="2224088"/>
          <p14:tracePt t="8790" x="5153025" y="2214563"/>
          <p14:tracePt t="8800" x="5153025" y="2205038"/>
          <p14:tracePt t="8816" x="5170488" y="2187575"/>
          <p14:tracePt t="8833" x="5180013" y="2179638"/>
          <p14:tracePt t="8849" x="5197475" y="2160588"/>
          <p14:tracePt t="8850" x="5241925" y="2125663"/>
          <p14:tracePt t="8866" x="5276850" y="2098675"/>
          <p14:tracePt t="8882" x="5295900" y="2089150"/>
          <p14:tracePt t="8899" x="5313363" y="2089150"/>
          <p14:tracePt t="8915" x="5330825" y="2089150"/>
          <p14:tracePt t="8975" x="5357813" y="2089150"/>
          <p14:tracePt t="8979" x="5375275" y="2089150"/>
          <p14:tracePt t="8981" x="5411788" y="2089150"/>
          <p14:tracePt t="8989" x="5456238" y="2098675"/>
          <p14:tracePt t="8989" x="5465763" y="2098675"/>
          <p14:tracePt t="9000" x="5527675" y="2098675"/>
          <p14:tracePt t="9017" x="5581650" y="2116138"/>
          <p14:tracePt t="9032" x="5626100" y="2133600"/>
          <p14:tracePt t="9049" x="5634038" y="2152650"/>
          <p14:tracePt t="9067" x="5643563" y="2152650"/>
          <p14:tracePt t="9218" x="5643563" y="2160588"/>
          <p14:tracePt t="9224" x="5643563" y="2179638"/>
          <p14:tracePt t="9233" x="5643563" y="2197100"/>
          <p14:tracePt t="9234" x="5643563" y="2241550"/>
          <p14:tracePt t="9250" x="5643563" y="2276475"/>
          <p14:tracePt t="9266" x="5643563" y="2322513"/>
          <p14:tracePt t="9283" x="5643563" y="2374900"/>
          <p14:tracePt t="9299" x="5616575" y="2438400"/>
          <p14:tracePt t="9316" x="5599113" y="2490788"/>
          <p14:tracePt t="9333" x="5589588" y="2544763"/>
          <p14:tracePt t="9352" x="5554663" y="2616200"/>
          <p14:tracePt t="9368" x="5518150" y="2643188"/>
          <p14:tracePt t="9384" x="5500688" y="2679700"/>
          <p14:tracePt t="9399" x="5500688" y="2697163"/>
          <p14:tracePt t="9417" x="5491163" y="2714625"/>
          <p14:tracePt t="9509" x="5456238" y="2705100"/>
          <p14:tracePt t="9511" x="5446713" y="2705100"/>
          <p14:tracePt t="9513" x="5438775" y="2705100"/>
          <p14:tracePt t="9516" x="5394325" y="2643188"/>
          <p14:tracePt t="9535" x="5357813" y="2581275"/>
          <p14:tracePt t="9551" x="5340350" y="2581275"/>
          <p14:tracePt t="9566" x="5340350" y="2562225"/>
          <p14:tracePt t="9649" x="5340350" y="2554288"/>
          <p14:tracePt t="9652" x="5340350" y="2544763"/>
          <p14:tracePt t="9661" x="5340350" y="2500313"/>
          <p14:tracePt t="9661" x="5340350" y="2490788"/>
          <p14:tracePt t="9667" x="5367338" y="2438400"/>
          <p14:tracePt t="9683" x="5367338" y="2401888"/>
          <p14:tracePt t="9764" x="5367338" y="2393950"/>
          <p14:tracePt t="9766" x="5367338" y="2384425"/>
          <p14:tracePt t="10020" x="5384800" y="2366963"/>
          <p14:tracePt t="10023" x="5394325" y="2366963"/>
          <p14:tracePt t="10025" x="5411788" y="2357438"/>
          <p14:tracePt t="10033" x="5429250" y="2357438"/>
          <p14:tracePt t="10050" x="5465763" y="2339975"/>
          <p14:tracePt t="10067" x="5491163" y="2303463"/>
          <p14:tracePt t="10101" x="5510213" y="2303463"/>
          <p14:tracePt t="10264" x="5527675" y="2303463"/>
          <p14:tracePt t="10429" x="5527675" y="2322513"/>
          <p14:tracePt t="10431" x="5527675" y="2357438"/>
          <p14:tracePt t="10439" x="5518150" y="2384425"/>
          <p14:tracePt t="10439" x="5518150" y="2401888"/>
          <p14:tracePt t="10451" x="5510213" y="2428875"/>
          <p14:tracePt t="10467" x="5491163" y="2482850"/>
          <p14:tracePt t="10484" x="5473700" y="2536825"/>
          <p14:tracePt t="10500" x="5456238" y="2598738"/>
          <p14:tracePt t="10517" x="5419725" y="2660650"/>
          <p14:tracePt t="10534" x="5402263" y="2705100"/>
          <p14:tracePt t="10550" x="5394325" y="2724150"/>
          <p14:tracePt t="10566" x="5394325" y="2741613"/>
          <p14:tracePt t="10656" x="5394325" y="2759075"/>
          <p14:tracePt t="10667" x="5394325" y="2768600"/>
          <p14:tracePt t="10669" x="5394325" y="2776538"/>
          <p14:tracePt t="10675" x="5394325" y="2786063"/>
          <p14:tracePt t="10684" x="5394325" y="2803525"/>
          <p14:tracePt t="10968" x="5394325" y="2795588"/>
          <p14:tracePt t="10976" x="5367338" y="2759075"/>
          <p14:tracePt t="10979" x="5322888" y="2732088"/>
          <p14:tracePt t="10983" x="5241925" y="2652713"/>
          <p14:tracePt t="10983" x="5232400" y="2652713"/>
          <p14:tracePt t="11001" x="5153025" y="2562225"/>
          <p14:tracePt t="11017" x="5089525" y="2482850"/>
          <p14:tracePt t="11034" x="5072063" y="2455863"/>
          <p14:tracePt t="11034" x="5062538" y="2446338"/>
          <p14:tracePt t="11051" x="5037138" y="2428875"/>
          <p14:tracePt t="11067" x="5018088" y="2419350"/>
          <p14:tracePt t="11084" x="5000625" y="2384425"/>
          <p14:tracePt t="11100" x="5000625" y="2347913"/>
          <p14:tracePt t="11117" x="5000625" y="2330450"/>
          <p14:tracePt t="11159" x="5000625" y="2322513"/>
          <p14:tracePt t="11230" x="5037138" y="2259013"/>
          <p14:tracePt t="11232" x="5062538" y="2251075"/>
          <p14:tracePt t="11246" x="5089525" y="2224088"/>
          <p14:tracePt t="11251" x="5153025" y="2205038"/>
          <p14:tracePt t="11267" x="5197475" y="2187575"/>
          <p14:tracePt t="11284" x="5214938" y="2152650"/>
          <p14:tracePt t="11301" x="5232400" y="2152650"/>
          <p14:tracePt t="11317" x="5251450" y="2152650"/>
          <p14:tracePt t="11559" x="5251450" y="2160588"/>
          <p14:tracePt t="11562" x="5251450" y="2179638"/>
          <p14:tracePt t="11565" x="5251450" y="2224088"/>
          <p14:tracePt t="11573" x="5251450" y="2241550"/>
          <p14:tracePt t="11584" x="5259388" y="2322513"/>
          <p14:tracePt t="11601" x="5276850" y="2393950"/>
          <p14:tracePt t="11601" x="5276850" y="2411413"/>
          <p14:tracePt t="11619" x="5276850" y="2455863"/>
          <p14:tracePt t="11634" x="5276850" y="2482850"/>
          <p14:tracePt t="11650" x="5276850" y="2509838"/>
          <p14:tracePt t="11668" x="5295900" y="2554288"/>
          <p14:tracePt t="11684" x="5295900" y="2589213"/>
          <p14:tracePt t="11701" x="5295900" y="2616200"/>
          <p14:tracePt t="11717" x="5295900" y="2660650"/>
          <p14:tracePt t="11735" x="5295900" y="2705100"/>
          <p14:tracePt t="11751" x="5276850" y="2751138"/>
          <p14:tracePt t="11768" x="5241925" y="2813050"/>
          <p14:tracePt t="11785" x="5205413" y="2857500"/>
          <p14:tracePt t="11801" x="5180013" y="2894013"/>
          <p14:tracePt t="11801" x="5153025" y="2901950"/>
          <p14:tracePt t="11820" x="5108575" y="2928938"/>
          <p14:tracePt t="11835" x="5081588" y="2938463"/>
          <p14:tracePt t="11851" x="5072063" y="2938463"/>
          <p14:tracePt t="11922" x="5062538" y="2938463"/>
          <p14:tracePt t="11924" x="5045075" y="2938463"/>
          <p14:tracePt t="11931" x="5037138" y="2938463"/>
          <p14:tracePt t="11934" x="4902200" y="2938463"/>
          <p14:tracePt t="11951" x="4830763" y="2938463"/>
          <p14:tracePt t="11967" x="4732338" y="2938463"/>
          <p14:tracePt t="11984" x="4633913" y="2938463"/>
          <p14:tracePt t="12000" x="4562475" y="2938463"/>
          <p14:tracePt t="12017" x="4483100" y="2901950"/>
          <p14:tracePt t="12035" x="4419600" y="2901950"/>
          <p14:tracePt t="12051" x="4411663" y="2901950"/>
          <p14:tracePt t="12361" x="4446588" y="2901950"/>
          <p14:tracePt t="12363" x="4465638" y="2901950"/>
          <p14:tracePt t="12370" x="4500563" y="2901950"/>
          <p14:tracePt t="12374" x="4537075" y="2901950"/>
          <p14:tracePt t="12374" x="4545013" y="2901950"/>
          <p14:tracePt t="12386" x="4581525" y="2901950"/>
          <p14:tracePt t="12402" x="4625975" y="2901950"/>
          <p14:tracePt t="12418" x="4643438" y="2901950"/>
          <p14:tracePt t="12436" x="4724400" y="2901950"/>
          <p14:tracePt t="12451" x="4813300" y="2901950"/>
          <p14:tracePt t="12468" x="4884738" y="2901950"/>
          <p14:tracePt t="12484" x="5018088" y="2884488"/>
          <p14:tracePt t="12501" x="5116513" y="2884488"/>
          <p14:tracePt t="12518" x="5160963" y="2884488"/>
          <p14:tracePt t="12534" x="5232400" y="2884488"/>
          <p14:tracePt t="12551" x="5322888" y="2884488"/>
          <p14:tracePt t="12568" x="5402263" y="2884488"/>
          <p14:tracePt t="12584" x="5473700" y="2884488"/>
          <p14:tracePt t="12602" x="5537200" y="2884488"/>
          <p14:tracePt t="12617" x="5608638" y="2894013"/>
          <p14:tracePt t="12617" x="5616575" y="2894013"/>
          <p14:tracePt t="12635" x="5705475" y="2919413"/>
          <p14:tracePt t="12651" x="5803900" y="2946400"/>
          <p14:tracePt t="12668" x="5938838" y="2946400"/>
          <p14:tracePt t="12686" x="6062663" y="2955925"/>
          <p14:tracePt t="12702" x="6197600" y="2955925"/>
          <p14:tracePt t="12719" x="6340475" y="2955925"/>
          <p14:tracePt t="12735" x="6483350" y="2955925"/>
          <p14:tracePt t="12752" x="6599238" y="2955925"/>
          <p14:tracePt t="12768" x="6705600" y="2955925"/>
          <p14:tracePt t="12785" x="6777038" y="2955925"/>
          <p14:tracePt t="12802" x="6831013" y="2955925"/>
          <p14:tracePt t="12819" x="6867525" y="2955925"/>
          <p14:tracePt t="12835" x="6894513" y="2955925"/>
          <p14:tracePt t="12851" x="6929438" y="2955925"/>
          <p14:tracePt t="12867" x="6956425" y="2938463"/>
          <p14:tracePt t="12885" x="6991350" y="2938463"/>
          <p14:tracePt t="12901" x="7037388" y="2938463"/>
          <p14:tracePt t="12919" x="7161213" y="2901950"/>
          <p14:tracePt t="12936" x="7224713" y="2901950"/>
          <p14:tracePt t="12951" x="7296150" y="2901950"/>
          <p14:tracePt t="12968" x="7340600" y="2901950"/>
          <p14:tracePt t="12984" x="7394575" y="2894013"/>
          <p14:tracePt t="12984" x="7402513" y="2894013"/>
          <p14:tracePt t="13003" x="7446963" y="2857500"/>
          <p14:tracePt t="13019" x="7483475" y="2857500"/>
          <p14:tracePt t="13035" x="7491413" y="2857500"/>
          <p14:tracePt t="13051" x="7537450" y="2840038"/>
          <p14:tracePt t="13069" x="7554913" y="2840038"/>
          <p14:tracePt t="13085" x="7572375" y="2840038"/>
          <p14:tracePt t="13120" x="7589838" y="2830513"/>
          <p14:tracePt t="13121" x="7608888" y="2803525"/>
          <p14:tracePt t="13135" x="7653338" y="2786063"/>
          <p14:tracePt t="13151" x="7670800" y="2786063"/>
          <p14:tracePt t="14521" x="0" y="0"/>
        </p14:tracePtLst>
        <p14:tracePtLst>
          <p14:tracePt t="21361" x="3348038" y="3286125"/>
          <p14:tracePt t="21566" x="3340100" y="3286125"/>
          <p14:tracePt t="21568" x="3330575" y="3286125"/>
          <p14:tracePt t="21579" x="3330575" y="3303588"/>
          <p14:tracePt t="21591" x="3330575" y="3322638"/>
          <p14:tracePt t="21821" x="3340100" y="3322638"/>
          <p14:tracePt t="21823" x="3367088" y="3313113"/>
          <p14:tracePt t="21827" x="3438525" y="3276600"/>
          <p14:tracePt t="21827" x="3438525" y="3268663"/>
          <p14:tracePt t="21840" x="3517900" y="3232150"/>
          <p14:tracePt t="21856" x="3589338" y="3187700"/>
          <p14:tracePt t="21872" x="3652838" y="3125788"/>
          <p14:tracePt t="21889" x="3670300" y="3098800"/>
          <p14:tracePt t="21905" x="3670300" y="3089275"/>
          <p14:tracePt t="21922" x="3670300" y="3071813"/>
          <p14:tracePt t="21940" x="3670300" y="3062288"/>
          <p14:tracePt t="21956" x="3660775" y="3027363"/>
          <p14:tracePt t="21973" x="3571875" y="2982913"/>
          <p14:tracePt t="21989" x="3419475" y="2955925"/>
          <p14:tracePt t="22006" x="3152775" y="2894013"/>
          <p14:tracePt t="22022" x="2911475" y="2894013"/>
          <p14:tracePt t="22039" x="2768600" y="2894013"/>
          <p14:tracePt t="22056" x="2660650" y="2894013"/>
          <p14:tracePt t="22072" x="2608263" y="2894013"/>
          <p14:tracePt t="22090" x="2571750" y="2894013"/>
          <p14:tracePt t="22105" x="2536825" y="2894013"/>
          <p14:tracePt t="22122" x="2517775" y="2901950"/>
          <p14:tracePt t="22139" x="2490788" y="2919413"/>
          <p14:tracePt t="22156" x="2446338" y="2946400"/>
          <p14:tracePt t="22172" x="2374900" y="3009900"/>
          <p14:tracePt t="22189" x="2303463" y="3071813"/>
          <p14:tracePt t="22206" x="2251075" y="3143250"/>
          <p14:tracePt t="22222" x="2224088" y="3214688"/>
          <p14:tracePt t="22239" x="2205038" y="3295650"/>
          <p14:tracePt t="22257" x="2205038" y="3357563"/>
          <p14:tracePt t="22272" x="2205038" y="3394075"/>
          <p14:tracePt t="22289" x="2214563" y="3438525"/>
          <p14:tracePt t="22306" x="2232025" y="3465513"/>
          <p14:tracePt t="22322" x="2251075" y="3482975"/>
          <p14:tracePt t="22338" x="2268538" y="3527425"/>
          <p14:tracePt t="22356" x="2312988" y="3589338"/>
          <p14:tracePt t="22356" x="2322513" y="3608388"/>
          <p14:tracePt t="22374" x="2357438" y="3633788"/>
          <p14:tracePt t="22390" x="2428875" y="3679825"/>
          <p14:tracePt t="22406" x="2625725" y="3822700"/>
          <p14:tracePt t="22422" x="2732088" y="3857625"/>
          <p14:tracePt t="22439" x="2857500" y="3911600"/>
          <p14:tracePt t="22439" x="2874963" y="3911600"/>
          <p14:tracePt t="22472" x="2990850" y="3929063"/>
          <p14:tracePt t="22474" x="3098800" y="3929063"/>
          <p14:tracePt t="22489" x="3259138" y="3919538"/>
          <p14:tracePt t="22506" x="3411538" y="3894138"/>
          <p14:tracePt t="22522" x="3536950" y="3867150"/>
          <p14:tracePt t="22539" x="3581400" y="3848100"/>
          <p14:tracePt t="22556" x="3608388" y="3848100"/>
          <p14:tracePt t="22573" x="3660775" y="3830638"/>
          <p14:tracePt t="22589" x="3732213" y="3803650"/>
          <p14:tracePt t="22606" x="3822700" y="3768725"/>
          <p14:tracePt t="22622" x="3894138" y="3732213"/>
          <p14:tracePt t="22639" x="3956050" y="3705225"/>
          <p14:tracePt t="22657" x="3973513" y="3687763"/>
          <p14:tracePt t="22672" x="3983038" y="3670300"/>
          <p14:tracePt t="22753" x="3983038" y="3660775"/>
          <p14:tracePt t="22754" x="3983038" y="3652838"/>
          <p14:tracePt t="22765" x="3983038" y="3625850"/>
          <p14:tracePt t="22773" x="3983038" y="3562350"/>
          <p14:tracePt t="22789" x="3938588" y="3490913"/>
          <p14:tracePt t="22807" x="3894138" y="3394075"/>
          <p14:tracePt t="22823" x="3813175" y="3295650"/>
          <p14:tracePt t="22840" x="3732213" y="3241675"/>
          <p14:tracePt t="22856" x="3660775" y="3179763"/>
          <p14:tracePt t="22873" x="3571875" y="3125788"/>
          <p14:tracePt t="22889" x="3473450" y="3071813"/>
          <p14:tracePt t="22906" x="3384550" y="3036888"/>
          <p14:tracePt t="22922" x="3303588" y="3009900"/>
          <p14:tracePt t="22922" x="3295650" y="3000375"/>
          <p14:tracePt t="22941" x="3232150" y="2990850"/>
          <p14:tracePt t="22955" x="3133725" y="2990850"/>
          <p14:tracePt t="22973" x="3062288" y="2990850"/>
          <p14:tracePt t="22989" x="3000375" y="2990850"/>
          <p14:tracePt t="23006" x="2955925" y="2990850"/>
          <p14:tracePt t="23024" x="2901950" y="2990850"/>
          <p14:tracePt t="23039" x="2847975" y="3009900"/>
          <p14:tracePt t="23057" x="2813050" y="3044825"/>
          <p14:tracePt t="23072" x="2776538" y="3044825"/>
          <p14:tracePt t="23089" x="2759075" y="3062288"/>
          <p14:tracePt t="23106" x="2741613" y="3098800"/>
          <p14:tracePt t="23122" x="2724150" y="3133725"/>
          <p14:tracePt t="23139" x="2679700" y="3179763"/>
          <p14:tracePt t="23155" x="2660650" y="3214688"/>
          <p14:tracePt t="23171" x="2643188" y="3241675"/>
          <p14:tracePt t="23189" x="2643188" y="3259138"/>
          <p14:tracePt t="23205" x="2643188" y="3295650"/>
          <p14:tracePt t="23222" x="2679700" y="3384550"/>
          <p14:tracePt t="23239" x="2724150" y="3446463"/>
          <p14:tracePt t="23255" x="2822575" y="3554413"/>
          <p14:tracePt t="23272" x="2901950" y="3598863"/>
          <p14:tracePt t="23288" x="3000375" y="3643313"/>
          <p14:tracePt t="23288" x="3009900" y="3660775"/>
          <p14:tracePt t="23306" x="3116263" y="3697288"/>
          <p14:tracePt t="23322" x="3224213" y="3741738"/>
          <p14:tracePt t="23340" x="3367088" y="3751263"/>
          <p14:tracePt t="23355" x="3517900" y="3768725"/>
          <p14:tracePt t="23372" x="3652838" y="3768725"/>
          <p14:tracePt t="23389" x="3768725" y="3741738"/>
          <p14:tracePt t="23405" x="3848100" y="3705225"/>
          <p14:tracePt t="23422" x="3929063" y="3652838"/>
          <p14:tracePt t="23439" x="3983038" y="3625850"/>
          <p14:tracePt t="23456" x="4017963" y="3589338"/>
          <p14:tracePt t="23472" x="4044950" y="3581400"/>
          <p14:tracePt t="23488" x="4044950" y="3562350"/>
          <p14:tracePt t="23523" x="4062413" y="3554413"/>
          <p14:tracePt t="23523" x="4062413" y="3527425"/>
          <p14:tracePt t="23538" x="4089400" y="3500438"/>
          <p14:tracePt t="23555" x="4098925" y="3482975"/>
          <p14:tracePt t="23572" x="4098925" y="3465513"/>
          <p14:tracePt t="23589" x="4098925" y="3446463"/>
          <p14:tracePt t="23885" x="4081463" y="3446463"/>
          <p14:tracePt t="23887" x="4044950" y="3446463"/>
          <p14:tracePt t="23896" x="4000500" y="3455988"/>
          <p14:tracePt t="23906" x="3929063" y="3482975"/>
          <p14:tracePt t="23906" x="3919538" y="3490913"/>
          <p14:tracePt t="23924" x="3857625" y="3500438"/>
          <p14:tracePt t="23940" x="3840163" y="3500438"/>
          <p14:tracePt t="24060" x="3822700" y="3500438"/>
          <p14:tracePt t="24063" x="3803650" y="3500438"/>
          <p14:tracePt t="24065" x="3776663" y="3500438"/>
          <p14:tracePt t="24073" x="3732213" y="3490913"/>
          <p14:tracePt t="24090" x="3679825" y="3490913"/>
          <p14:tracePt t="24106" x="3643313" y="3490913"/>
          <p14:tracePt t="24123" x="3616325" y="3490913"/>
          <p14:tracePt t="24858" x="3625850" y="3473450"/>
          <p14:tracePt t="24881" x="3633788" y="3465513"/>
          <p14:tracePt t="24884" x="3633788" y="3455988"/>
          <p14:tracePt t="24894" x="3652838" y="3438525"/>
          <p14:tracePt t="24896" x="3670300" y="3419475"/>
          <p14:tracePt t="24924" x="3687763" y="3419475"/>
          <p14:tracePt t="24925" x="3705225" y="3402013"/>
          <p14:tracePt t="24941" x="3786188" y="3394075"/>
          <p14:tracePt t="24958" x="3840163" y="3375025"/>
          <p14:tracePt t="24975" x="3875088" y="3367088"/>
          <p14:tracePt t="24991" x="3919538" y="3348038"/>
          <p14:tracePt t="25008" x="3919538" y="3330575"/>
          <p14:tracePt t="25360" x="3894138" y="3330575"/>
          <p14:tracePt t="25362" x="3840163" y="3330575"/>
          <p14:tracePt t="25364" x="3697288" y="3330575"/>
          <p14:tracePt t="25375" x="3509963" y="3330575"/>
          <p14:tracePt t="25391" x="3340100" y="3330575"/>
          <p14:tracePt t="25409" x="3241675" y="3330575"/>
          <p14:tracePt t="25424" x="3205163" y="3330575"/>
          <p14:tracePt t="25441" x="3170238" y="3330575"/>
          <p14:tracePt t="25541" x="3160713" y="3330575"/>
          <p14:tracePt t="25554" x="3143250" y="3330575"/>
          <p14:tracePt t="25565" x="3108325" y="3330575"/>
          <p14:tracePt t="25575" x="3036888" y="3330575"/>
          <p14:tracePt t="25592" x="2965450" y="3330575"/>
          <p14:tracePt t="25608" x="2884488" y="3330575"/>
          <p14:tracePt t="25625" x="2857500" y="3330575"/>
          <p14:tracePt t="25881" x="2894013" y="3330575"/>
          <p14:tracePt t="25885" x="2911475" y="3322638"/>
          <p14:tracePt t="25888" x="2928938" y="3322638"/>
          <p14:tracePt t="25891" x="3036888" y="3303588"/>
          <p14:tracePt t="25909" x="3205163" y="3303588"/>
          <p14:tracePt t="25925" x="3509963" y="3322638"/>
          <p14:tracePt t="25925" x="3536950" y="3322638"/>
          <p14:tracePt t="25958" x="3848100" y="3357563"/>
          <p14:tracePt t="25959" x="4187825" y="3429000"/>
          <p14:tracePt t="25975" x="4518025" y="3500438"/>
          <p14:tracePt t="25992" x="4830763" y="3517900"/>
          <p14:tracePt t="26008" x="5081588" y="3527425"/>
          <p14:tracePt t="26025" x="5205413" y="3544888"/>
          <p14:tracePt t="26025" x="0" y="0"/>
        </p14:tracePtLst>
        <p14:tracePtLst>
          <p14:tracePt t="29023" x="5187950" y="3724275"/>
          <p14:tracePt t="29331" x="5187950" y="3705225"/>
          <p14:tracePt t="29339" x="5187950" y="3687763"/>
          <p14:tracePt t="29341" x="5187950" y="3670300"/>
          <p14:tracePt t="29349" x="5187950" y="3660775"/>
          <p14:tracePt t="29349" x="5187950" y="3652838"/>
          <p14:tracePt t="29360" x="5187950" y="3643313"/>
          <p14:tracePt t="29378" x="5187950" y="3625850"/>
          <p14:tracePt t="29410" x="5187950" y="3608388"/>
          <p14:tracePt t="29458" x="5187950" y="3589338"/>
          <p14:tracePt t="29478" x="5187950" y="3581400"/>
          <p14:tracePt t="29486" x="5187950" y="3562350"/>
          <p14:tracePt t="29487" x="5187950" y="3544888"/>
          <p14:tracePt t="29503" x="5187950" y="3509963"/>
          <p14:tracePt t="29515" x="5187950" y="3473450"/>
          <p14:tracePt t="29526" x="5205413" y="3446463"/>
          <p14:tracePt t="29543" x="5205413" y="3438525"/>
          <p14:tracePt t="29560" x="5205413" y="3419475"/>
          <p14:tracePt t="29623" x="5205413" y="3402013"/>
          <p14:tracePt t="29635" x="5214938" y="3384550"/>
          <p14:tracePt t="29636" x="5232400" y="3384550"/>
          <p14:tracePt t="29643" x="5286375" y="3340100"/>
          <p14:tracePt t="29661" x="5330825" y="3303588"/>
          <p14:tracePt t="29676" x="5348288" y="3303588"/>
          <p14:tracePt t="29693" x="5367338" y="3303588"/>
          <p14:tracePt t="29927" x="5367338" y="3322638"/>
          <p14:tracePt t="29928" x="5367338" y="3340100"/>
          <p14:tracePt t="29933" x="5367338" y="3429000"/>
          <p14:tracePt t="29943" x="5367338" y="3581400"/>
          <p14:tracePt t="29961" x="5367338" y="3679825"/>
          <p14:tracePt t="29979" x="5367338" y="3759200"/>
          <p14:tracePt t="29993" x="5367338" y="3840163"/>
          <p14:tracePt t="30011" x="5367338" y="3867150"/>
          <p14:tracePt t="30026" x="5367338" y="3884613"/>
          <p14:tracePt t="30044" x="5367338" y="3902075"/>
          <p14:tracePt t="30060" x="5367338" y="3919538"/>
          <p14:tracePt t="30077" x="5367338" y="3938588"/>
          <p14:tracePt t="30174" x="5367338" y="3946525"/>
          <p14:tracePt t="30185" x="5367338" y="3965575"/>
          <p14:tracePt t="30193" x="5357813" y="3983038"/>
          <p14:tracePt t="30205" x="5340350" y="4000500"/>
          <p14:tracePt t="30211" x="5322888" y="4017963"/>
          <p14:tracePt t="30226" x="5303838" y="4027488"/>
          <p14:tracePt t="30244" x="5295900" y="4044950"/>
          <p14:tracePt t="30381" x="5276850" y="4017963"/>
          <p14:tracePt t="30384" x="5276850" y="4000500"/>
          <p14:tracePt t="30386" x="5276850" y="3965575"/>
          <p14:tracePt t="30393" x="5276850" y="3919538"/>
          <p14:tracePt t="30411" x="5276850" y="3902075"/>
          <p14:tracePt t="30426" x="5276850" y="3867150"/>
          <p14:tracePt t="30445" x="5276850" y="3830638"/>
          <p14:tracePt t="30463" x="5276850" y="3776663"/>
          <p14:tracePt t="30477" x="5276850" y="3724275"/>
          <p14:tracePt t="30493" x="5276850" y="3687763"/>
          <p14:tracePt t="30510" x="5276850" y="3643313"/>
          <p14:tracePt t="30527" x="5276850" y="3616325"/>
          <p14:tracePt t="30544" x="5276850" y="3598863"/>
          <p14:tracePt t="30560" x="5276850" y="3571875"/>
          <p14:tracePt t="30597" x="5276850" y="3554413"/>
          <p14:tracePt t="30598" x="5276850" y="3544888"/>
          <p14:tracePt t="30610" x="5276850" y="3517900"/>
          <p14:tracePt t="30646" x="5295900" y="3500438"/>
          <p14:tracePt t="30647" x="5313363" y="3490913"/>
          <p14:tracePt t="30661" x="5357813" y="3429000"/>
          <p14:tracePt t="30678" x="5384800" y="3402013"/>
          <p14:tracePt t="30695" x="5411788" y="3394075"/>
          <p14:tracePt t="30710" x="5429250" y="3357563"/>
          <p14:tracePt t="30728" x="5429250" y="3340100"/>
          <p14:tracePt t="30743" x="5438775" y="3330575"/>
          <p14:tracePt t="30761" x="5446713" y="3322638"/>
          <p14:tracePt t="30777" x="5465763" y="3322638"/>
          <p14:tracePt t="30794" x="5473700" y="3322638"/>
          <p14:tracePt t="30811" x="5491163" y="3322638"/>
          <p14:tracePt t="30827" x="5537200" y="3322638"/>
          <p14:tracePt t="30844" x="5572125" y="3322638"/>
          <p14:tracePt t="30860" x="5616575" y="3330575"/>
          <p14:tracePt t="30877" x="5670550" y="3348038"/>
          <p14:tracePt t="30894" x="5688013" y="3348038"/>
          <p14:tracePt t="30910" x="5715000" y="3348038"/>
          <p14:tracePt t="30926" x="5732463" y="3348038"/>
          <p14:tracePt t="30992" x="5732463" y="3367088"/>
          <p14:tracePt t="30994" x="5732463" y="3411538"/>
          <p14:tracePt t="31000" x="5732463" y="3446463"/>
          <p14:tracePt t="31012" x="5732463" y="3527425"/>
          <p14:tracePt t="31012" x="5732463" y="3544888"/>
          <p14:tracePt t="31029" x="5732463" y="3598863"/>
          <p14:tracePt t="31044" x="5732463" y="3608388"/>
          <p14:tracePt t="31168" x="5724525" y="3625850"/>
          <p14:tracePt t="31181" x="5705475" y="3633788"/>
          <p14:tracePt t="31186" x="5688013" y="3652838"/>
          <p14:tracePt t="31187" x="5653088" y="3670300"/>
          <p14:tracePt t="31195" x="5608638" y="3705225"/>
          <p14:tracePt t="31210" x="5554663" y="3732213"/>
          <p14:tracePt t="31227" x="5545138" y="3732213"/>
          <p14:tracePt t="31436" x="5518150" y="3732213"/>
          <p14:tracePt t="31438" x="5491163" y="3751263"/>
          <p14:tracePt t="31440" x="5483225" y="3751263"/>
          <p14:tracePt t="31445" x="5313363" y="3830638"/>
          <p14:tracePt t="31463" x="5153025" y="3902075"/>
          <p14:tracePt t="31463" x="5143500" y="3911600"/>
          <p14:tracePt t="31463" x="5133975" y="3911600"/>
          <p14:tracePt t="31480" x="5010150" y="3983038"/>
          <p14:tracePt t="31495" x="4848225" y="4062413"/>
          <p14:tracePt t="31511" x="4679950" y="4143375"/>
          <p14:tracePt t="31527" x="4527550" y="4214813"/>
          <p14:tracePt t="31544" x="4446588" y="4259263"/>
          <p14:tracePt t="31561" x="4411663" y="4286250"/>
          <p14:tracePt t="31561" x="0" y="0"/>
        </p14:tracePtLst>
        <p14:tracePtLst>
          <p14:tracePt t="42242" x="3848100" y="4848225"/>
          <p14:tracePt t="42422" x="3822700" y="4840288"/>
          <p14:tracePt t="42424" x="3786188" y="4822825"/>
          <p14:tracePt t="42426" x="3732213" y="4776788"/>
          <p14:tracePt t="42433" x="3598863" y="4732338"/>
          <p14:tracePt t="42454" x="3482975" y="4687888"/>
          <p14:tracePt t="42454" x="3455988" y="4687888"/>
          <p14:tracePt t="42469" x="3295650" y="4687888"/>
          <p14:tracePt t="42484" x="3197225" y="4687888"/>
          <p14:tracePt t="42502" x="3152775" y="4697413"/>
          <p14:tracePt t="42518" x="3108325" y="4697413"/>
          <p14:tracePt t="42535" x="3027363" y="4714875"/>
          <p14:tracePt t="42550" x="2938463" y="4714875"/>
          <p14:tracePt t="42550" x="2928938" y="4714875"/>
          <p14:tracePt t="42566" x="2822575" y="4724400"/>
          <p14:tracePt t="42584" x="2741613" y="4724400"/>
          <p14:tracePt t="42600" x="2652713" y="4741863"/>
          <p14:tracePt t="42617" x="2571750" y="4741863"/>
          <p14:tracePt t="42617" x="2571750" y="4751388"/>
          <p14:tracePt t="42635" x="2554288" y="4759325"/>
          <p14:tracePt t="42666" x="2536825" y="4759325"/>
          <p14:tracePt t="42668" x="2482850" y="4776788"/>
          <p14:tracePt t="42682" x="2384425" y="4813300"/>
          <p14:tracePt t="42699" x="2303463" y="4840288"/>
          <p14:tracePt t="42717" x="2241550" y="4884738"/>
          <p14:tracePt t="42733" x="2197100" y="4919663"/>
          <p14:tracePt t="42749" x="2170113" y="4938713"/>
          <p14:tracePt t="42766" x="2152650" y="4946650"/>
          <p14:tracePt t="42782" x="2125663" y="4991100"/>
          <p14:tracePt t="42800" x="2071688" y="5054600"/>
          <p14:tracePt t="42816" x="2027238" y="5116513"/>
          <p14:tracePt t="42833" x="1982788" y="5187950"/>
          <p14:tracePt t="42849" x="1965325" y="5232400"/>
          <p14:tracePt t="42866" x="1928813" y="5295900"/>
          <p14:tracePt t="42883" x="1911350" y="5348288"/>
          <p14:tracePt t="42900" x="1911350" y="5402263"/>
          <p14:tracePt t="42916" x="1911350" y="5483225"/>
          <p14:tracePt t="42933" x="1911350" y="5545138"/>
          <p14:tracePt t="42950" x="1911350" y="5608638"/>
          <p14:tracePt t="42966" x="1911350" y="5680075"/>
          <p14:tracePt t="42983" x="1911350" y="5732463"/>
          <p14:tracePt t="42999" x="1919288" y="5759450"/>
          <p14:tracePt t="43016" x="1982788" y="5875338"/>
          <p14:tracePt t="43033" x="2062163" y="5946775"/>
          <p14:tracePt t="43050" x="2143125" y="6018213"/>
          <p14:tracePt t="43066" x="2241550" y="6089650"/>
          <p14:tracePt t="43084" x="2347913" y="6153150"/>
          <p14:tracePt t="43100" x="2446338" y="6197600"/>
          <p14:tracePt t="43116" x="2500313" y="6232525"/>
          <p14:tracePt t="43133" x="2562225" y="6259513"/>
          <p14:tracePt t="43150" x="2598738" y="6276975"/>
          <p14:tracePt t="43166" x="2660650" y="6303963"/>
          <p14:tracePt t="43183" x="2724150" y="6303963"/>
          <p14:tracePt t="43199" x="2795588" y="6323013"/>
          <p14:tracePt t="43217" x="2874963" y="6323013"/>
          <p14:tracePt t="43217" x="2884488" y="6323013"/>
          <p14:tracePt t="43233" x="2955925" y="6323013"/>
          <p14:tracePt t="43250" x="3036888" y="6323013"/>
          <p14:tracePt t="43265" x="3108325" y="6323013"/>
          <p14:tracePt t="43284" x="3160713" y="6323013"/>
          <p14:tracePt t="43300" x="3241675" y="6323013"/>
          <p14:tracePt t="43316" x="3348038" y="6323013"/>
          <p14:tracePt t="43334" x="3411538" y="6323013"/>
          <p14:tracePt t="43350" x="3482975" y="6313488"/>
          <p14:tracePt t="43366" x="3581400" y="6286500"/>
          <p14:tracePt t="43384" x="3643313" y="6269038"/>
          <p14:tracePt t="43400" x="3741738" y="6251575"/>
          <p14:tracePt t="43417" x="3803650" y="6224588"/>
          <p14:tracePt t="43417" x="3813175" y="6224588"/>
          <p14:tracePt t="43433" x="3884613" y="6180138"/>
          <p14:tracePt t="43433" x="3894138" y="6180138"/>
          <p14:tracePt t="43452" x="3956050" y="6134100"/>
          <p14:tracePt t="43465" x="4027488" y="6089650"/>
          <p14:tracePt t="43483" x="4071938" y="6072188"/>
          <p14:tracePt t="43501" x="4116388" y="6062663"/>
          <p14:tracePt t="43516" x="4125913" y="6037263"/>
          <p14:tracePt t="43533" x="4152900" y="6027738"/>
          <p14:tracePt t="43550" x="4152900" y="6010275"/>
          <p14:tracePt t="43566" x="4170363" y="5956300"/>
          <p14:tracePt t="43582" x="4251325" y="5875338"/>
          <p14:tracePt t="43599" x="4357688" y="5751513"/>
          <p14:tracePt t="43617" x="4419600" y="5688013"/>
          <p14:tracePt t="43633" x="4465638" y="5634038"/>
          <p14:tracePt t="43650" x="4500563" y="5572125"/>
          <p14:tracePt t="43666" x="4500563" y="5554663"/>
          <p14:tracePt t="43708" x="4500563" y="5545138"/>
          <p14:tracePt t="43710" x="4500563" y="5537200"/>
          <p14:tracePt t="43820" x="4500563" y="5527675"/>
          <p14:tracePt t="43822" x="4491038" y="5527675"/>
          <p14:tracePt t="43828" x="4483100" y="5500688"/>
          <p14:tracePt t="43832" x="4446588" y="5438775"/>
          <p14:tracePt t="43850" x="4394200" y="5367338"/>
          <p14:tracePt t="43866" x="4241800" y="5197475"/>
          <p14:tracePt t="43883" x="4170363" y="5116513"/>
          <p14:tracePt t="43900" x="4108450" y="5045075"/>
          <p14:tracePt t="43917" x="4071938" y="5000625"/>
          <p14:tracePt t="43933" x="4017963" y="4965700"/>
          <p14:tracePt t="43950" x="3990975" y="4938713"/>
          <p14:tracePt t="43967" x="3938588" y="4919663"/>
          <p14:tracePt t="43983" x="3911600" y="4919663"/>
          <p14:tracePt t="44000" x="3822700" y="4919663"/>
          <p14:tracePt t="44018" x="3724275" y="4919663"/>
          <p14:tracePt t="44033" x="3633788" y="4919663"/>
          <p14:tracePt t="44050" x="3509963" y="4919663"/>
          <p14:tracePt t="44067" x="3438525" y="4919663"/>
          <p14:tracePt t="44083" x="3348038" y="4919663"/>
          <p14:tracePt t="44101" x="3276600" y="4919663"/>
          <p14:tracePt t="44117" x="3197225" y="4902200"/>
          <p14:tracePt t="44134" x="3098800" y="4884738"/>
          <p14:tracePt t="44150" x="2911475" y="4867275"/>
          <p14:tracePt t="44167" x="2830513" y="4867275"/>
          <p14:tracePt t="44167" x="2822575" y="4867275"/>
          <p14:tracePt t="44185" x="2751138" y="4867275"/>
          <p14:tracePt t="44201" x="2643188" y="4875213"/>
          <p14:tracePt t="44201" x="2625725" y="4875213"/>
          <p14:tracePt t="44219" x="2544763" y="4911725"/>
          <p14:tracePt t="44233" x="2384425" y="4973638"/>
          <p14:tracePt t="44251" x="2241550" y="5037138"/>
          <p14:tracePt t="44267" x="2152650" y="5072063"/>
          <p14:tracePt t="44283" x="2036763" y="5108575"/>
          <p14:tracePt t="44300" x="1973263" y="5133975"/>
          <p14:tracePt t="44316" x="1847850" y="5160963"/>
          <p14:tracePt t="44333" x="1751013" y="5205413"/>
          <p14:tracePt t="44350" x="1660525" y="5232400"/>
          <p14:tracePt t="44368" x="1608138" y="5259388"/>
          <p14:tracePt t="44384" x="1562100" y="5276850"/>
          <p14:tracePt t="44400" x="1562100" y="5295900"/>
          <p14:tracePt t="44416" x="1554163" y="5313363"/>
          <p14:tracePt t="44433" x="1536700" y="5394325"/>
          <p14:tracePt t="44451" x="1509713" y="5456238"/>
          <p14:tracePt t="44451" x="1509713" y="5473700"/>
          <p14:tracePt t="44468" x="1509713" y="5545138"/>
          <p14:tracePt t="44483" x="1527175" y="5608638"/>
          <p14:tracePt t="44500" x="1571625" y="5680075"/>
          <p14:tracePt t="44517" x="1660525" y="5786438"/>
          <p14:tracePt t="44533" x="1795463" y="5902325"/>
          <p14:tracePt t="44550" x="1928813" y="6000750"/>
          <p14:tracePt t="44567" x="2071688" y="6081713"/>
          <p14:tracePt t="44584" x="2197100" y="6116638"/>
          <p14:tracePt t="44600" x="2347913" y="6153150"/>
          <p14:tracePt t="44617" x="2473325" y="6180138"/>
          <p14:tracePt t="44634" x="2625725" y="6180138"/>
          <p14:tracePt t="44650" x="2840038" y="6188075"/>
          <p14:tracePt t="44668" x="3009900" y="6205538"/>
          <p14:tracePt t="44684" x="3152775" y="6205538"/>
          <p14:tracePt t="44700" x="3268663" y="6205538"/>
          <p14:tracePt t="44717" x="3357563" y="6205538"/>
          <p14:tracePt t="44733" x="3446463" y="6205538"/>
          <p14:tracePt t="44750" x="3509963" y="6205538"/>
          <p14:tracePt t="44767" x="3598863" y="6205538"/>
          <p14:tracePt t="44784" x="3679825" y="6205538"/>
          <p14:tracePt t="44800" x="3768725" y="6197600"/>
          <p14:tracePt t="44817" x="3884613" y="6170613"/>
          <p14:tracePt t="44834" x="3965575" y="6143625"/>
          <p14:tracePt t="44850" x="4054475" y="6089650"/>
          <p14:tracePt t="44868" x="4125913" y="6037263"/>
          <p14:tracePt t="44884" x="4197350" y="5991225"/>
          <p14:tracePt t="44900" x="4259263" y="5956300"/>
          <p14:tracePt t="44917" x="4357688" y="5884863"/>
          <p14:tracePt t="44917" x="4367213" y="5884863"/>
          <p14:tracePt t="44936" x="4429125" y="5840413"/>
          <p14:tracePt t="44936" x="4429125" y="5830888"/>
          <p14:tracePt t="44951" x="4491038" y="5751513"/>
          <p14:tracePt t="44967" x="4491038" y="5697538"/>
          <p14:tracePt t="44983" x="4510088" y="5643563"/>
          <p14:tracePt t="45000" x="4510088" y="5616575"/>
          <p14:tracePt t="45034" x="4510088" y="5599113"/>
          <p14:tracePt t="45036" x="4510088" y="5589588"/>
          <p14:tracePt t="45051" x="4510088" y="5562600"/>
          <p14:tracePt t="45067" x="4510088" y="5554663"/>
          <p14:tracePt t="45083" x="4510088" y="5518150"/>
          <p14:tracePt t="45102" x="4510088" y="5483225"/>
          <p14:tracePt t="45117" x="4483100" y="5411788"/>
          <p14:tracePt t="45134" x="4456113" y="5340350"/>
          <p14:tracePt t="45151" x="4429125" y="5259388"/>
          <p14:tracePt t="45167" x="4384675" y="5205413"/>
          <p14:tracePt t="45183" x="4357688" y="5143500"/>
          <p14:tracePt t="45201" x="4348163" y="5081588"/>
          <p14:tracePt t="45217" x="4295775" y="5027613"/>
          <p14:tracePt t="45234" x="4259263" y="4983163"/>
          <p14:tracePt t="45250" x="4232275" y="4929188"/>
          <p14:tracePt t="45266" x="4179888" y="4875213"/>
          <p14:tracePt t="45285" x="4133850" y="4840288"/>
          <p14:tracePt t="45301" x="4062413" y="4813300"/>
          <p14:tracePt t="45317" x="3956050" y="4759325"/>
          <p14:tracePt t="45334" x="3867150" y="4724400"/>
          <p14:tracePt t="45351" x="3768725" y="4705350"/>
          <p14:tracePt t="45367" x="3616325" y="4679950"/>
          <p14:tracePt t="45385" x="3527425" y="4660900"/>
          <p14:tracePt t="45401" x="3429000" y="4652963"/>
          <p14:tracePt t="45417" x="3322638" y="4652963"/>
          <p14:tracePt t="45417" x="3313113" y="4652963"/>
          <p14:tracePt t="45437" x="3232150" y="4652963"/>
          <p14:tracePt t="45451" x="3152775" y="4652963"/>
          <p14:tracePt t="45467" x="3054350" y="4652963"/>
          <p14:tracePt t="45484" x="2928938" y="4652963"/>
          <p14:tracePt t="45501" x="2847975" y="4652963"/>
          <p14:tracePt t="45517" x="2741613" y="4652963"/>
          <p14:tracePt t="45534" x="2643188" y="4652963"/>
          <p14:tracePt t="45551" x="2536825" y="4652963"/>
          <p14:tracePt t="45567" x="2455863" y="4660900"/>
          <p14:tracePt t="45583" x="2366963" y="4687888"/>
          <p14:tracePt t="45600" x="2286000" y="4714875"/>
          <p14:tracePt t="45616" x="2214563" y="4732338"/>
          <p14:tracePt t="45633" x="2116138" y="4776788"/>
          <p14:tracePt t="45650" x="2036763" y="4830763"/>
          <p14:tracePt t="45666" x="1982788" y="4875213"/>
          <p14:tracePt t="45683" x="1928813" y="4902200"/>
          <p14:tracePt t="45700" x="1901825" y="4956175"/>
          <p14:tracePt t="45716" x="1866900" y="5000625"/>
          <p14:tracePt t="45733" x="1866900" y="5018088"/>
          <p14:tracePt t="45750" x="1847850" y="5037138"/>
          <p14:tracePt t="45766" x="1847850" y="5054600"/>
          <p14:tracePt t="45829" x="1847850" y="5062538"/>
          <p14:tracePt t="45834" x="1847850" y="5116513"/>
          <p14:tracePt t="45834" x="1847850" y="5143500"/>
          <p14:tracePt t="45843" x="1847850" y="5180013"/>
          <p14:tracePt t="45850" x="1893888" y="5276850"/>
          <p14:tracePt t="45868" x="1919288" y="5402263"/>
          <p14:tracePt t="45884" x="1965325" y="5483225"/>
          <p14:tracePt t="45901" x="2017713" y="5572125"/>
          <p14:tracePt t="45917" x="2054225" y="5616575"/>
          <p14:tracePt t="45917" x="2054225" y="5626100"/>
          <p14:tracePt t="45917" x="2071688" y="5634038"/>
          <p14:tracePt t="45937" x="2108200" y="5670550"/>
          <p14:tracePt t="45950" x="2179638" y="5751513"/>
          <p14:tracePt t="45968" x="2259013" y="5822950"/>
          <p14:tracePt t="45983" x="2366963" y="5857875"/>
          <p14:tracePt t="46002" x="2473325" y="5902325"/>
          <p14:tracePt t="46018" x="2581275" y="5911850"/>
          <p14:tracePt t="46033" x="2687638" y="5929313"/>
          <p14:tracePt t="46051" x="2759075" y="5929313"/>
          <p14:tracePt t="46067" x="2822575" y="5946775"/>
          <p14:tracePt t="46084" x="2928938" y="5946775"/>
          <p14:tracePt t="46102" x="3017838" y="5965825"/>
          <p14:tracePt t="46117" x="3276600" y="5983288"/>
          <p14:tracePt t="46134" x="3411538" y="5991225"/>
          <p14:tracePt t="46151" x="3500438" y="6000750"/>
          <p14:tracePt t="46167" x="3589338" y="6000750"/>
          <p14:tracePt t="46184" x="3643313" y="6000750"/>
          <p14:tracePt t="46202" x="3705225" y="5973763"/>
          <p14:tracePt t="46218" x="3768725" y="5938838"/>
          <p14:tracePt t="46234" x="3803650" y="5929313"/>
          <p14:tracePt t="46251" x="3848100" y="5894388"/>
          <p14:tracePt t="46268" x="3929063" y="5830888"/>
          <p14:tracePt t="46284" x="4010025" y="5776913"/>
          <p14:tracePt t="46301" x="4062413" y="5688013"/>
          <p14:tracePt t="46318" x="4125913" y="5608638"/>
          <p14:tracePt t="46350" x="4224338" y="5483225"/>
          <p14:tracePt t="46352" x="4259263" y="5411788"/>
          <p14:tracePt t="46352" x="4259263" y="5402263"/>
          <p14:tracePt t="46372" x="4276725" y="5375275"/>
          <p14:tracePt t="46384" x="4286250" y="5348288"/>
          <p14:tracePt t="46458" x="4286250" y="5330825"/>
          <p14:tracePt t="46474" x="4286250" y="5313363"/>
          <p14:tracePt t="46481" x="4276725" y="5295900"/>
          <p14:tracePt t="46484" x="4232275" y="5241925"/>
          <p14:tracePt t="46501" x="4214813" y="5205413"/>
          <p14:tracePt t="46517" x="4160838" y="5170488"/>
          <p14:tracePt t="46534" x="4143375" y="5108575"/>
          <p14:tracePt t="46551" x="4143375" y="5089525"/>
          <p14:tracePt t="46568" x="4133850" y="5062538"/>
          <p14:tracePt t="46584" x="4098925" y="5027613"/>
          <p14:tracePt t="46600" x="4062413" y="4991100"/>
          <p14:tracePt t="46617" x="4037013" y="4956175"/>
          <p14:tracePt t="46633" x="3983038" y="4919663"/>
          <p14:tracePt t="46651" x="3919538" y="4894263"/>
          <p14:tracePt t="46667" x="3795713" y="4813300"/>
          <p14:tracePt t="46683" x="3652838" y="4741863"/>
          <p14:tracePt t="46701" x="3554413" y="4732338"/>
          <p14:tracePt t="46717" x="3455988" y="4705350"/>
          <p14:tracePt t="46734" x="3402013" y="4679950"/>
          <p14:tracePt t="46750" x="3375025" y="4670425"/>
          <p14:tracePt t="46767" x="3340100" y="4652963"/>
          <p14:tracePt t="46784" x="3295650" y="4633913"/>
          <p14:tracePt t="46800" x="3214688" y="4598988"/>
          <p14:tracePt t="46817" x="3125788" y="4598988"/>
          <p14:tracePt t="46834" x="2982913" y="4598988"/>
          <p14:tracePt t="46851" x="2874963" y="4589463"/>
          <p14:tracePt t="46867" x="2679700" y="4589463"/>
          <p14:tracePt t="46884" x="2490788" y="4572000"/>
          <p14:tracePt t="46900" x="2268538" y="4572000"/>
          <p14:tracePt t="46917" x="2179638" y="4572000"/>
          <p14:tracePt t="46934" x="2152650" y="4572000"/>
          <p14:tracePt t="46950" x="2116138" y="4572000"/>
          <p14:tracePt t="46967" x="2098675" y="4572000"/>
          <p14:tracePt t="47225" x="2098675" y="4581525"/>
          <p14:tracePt t="47235" x="2098675" y="4608513"/>
          <p14:tracePt t="47237" x="2098675" y="4625975"/>
          <p14:tracePt t="47240" x="2098675" y="4679950"/>
          <p14:tracePt t="47252" x="2108200" y="4768850"/>
          <p14:tracePt t="47268" x="2133600" y="4848225"/>
          <p14:tracePt t="47284" x="2160588" y="4902200"/>
          <p14:tracePt t="47301" x="2160588" y="4946650"/>
          <p14:tracePt t="47318" x="2197100" y="4965700"/>
          <p14:tracePt t="47334" x="2224088" y="4983163"/>
          <p14:tracePt t="47351" x="2259013" y="4983163"/>
          <p14:tracePt t="47411" x="2259013" y="4991100"/>
          <p14:tracePt t="47424" x="2276475" y="5010150"/>
          <p14:tracePt t="47425" x="2276475" y="5027613"/>
          <p14:tracePt t="47425" x="2286000" y="5037138"/>
          <p14:tracePt t="47435" x="2312988" y="5108575"/>
          <p14:tracePt t="47452" x="2322513" y="5180013"/>
          <p14:tracePt t="47468" x="2347913" y="5268913"/>
          <p14:tracePt t="47486" x="2374900" y="5340350"/>
          <p14:tracePt t="47502" x="2411413" y="5402263"/>
          <p14:tracePt t="47517" x="2428875" y="5438775"/>
          <p14:tracePt t="47535" x="2455863" y="5491163"/>
          <p14:tracePt t="47552" x="2473325" y="5527675"/>
          <p14:tracePt t="47568" x="2490788" y="5545138"/>
          <p14:tracePt t="47585" x="2509838" y="5562600"/>
          <p14:tracePt t="47601" x="2544763" y="5581650"/>
          <p14:tracePt t="47617" x="2633663" y="5643563"/>
          <p14:tracePt t="47635" x="2813050" y="5697538"/>
          <p14:tracePt t="47651" x="2955925" y="5705475"/>
          <p14:tracePt t="47668" x="3116263" y="5724525"/>
          <p14:tracePt t="47685" x="3205163" y="5724525"/>
          <p14:tracePt t="47702" x="3276600" y="5724525"/>
          <p14:tracePt t="47718" x="3348038" y="5724525"/>
          <p14:tracePt t="47718" x="3375025" y="5724525"/>
          <p14:tracePt t="47736" x="3465513" y="5724525"/>
          <p14:tracePt t="47752" x="3571875" y="5697538"/>
          <p14:tracePt t="47768" x="3679825" y="5661025"/>
          <p14:tracePt t="47786" x="3759200" y="5653088"/>
          <p14:tracePt t="47802" x="3822700" y="5616575"/>
          <p14:tracePt t="47818" x="3902075" y="5572125"/>
          <p14:tracePt t="47835" x="3956050" y="5554663"/>
          <p14:tracePt t="47851" x="4010025" y="5510213"/>
          <p14:tracePt t="47870" x="4054475" y="5491163"/>
          <p14:tracePt t="47885" x="4089400" y="5456238"/>
          <p14:tracePt t="47902" x="4108450" y="5438775"/>
          <p14:tracePt t="47918" x="4152900" y="5394325"/>
          <p14:tracePt t="47935" x="4170363" y="5375275"/>
          <p14:tracePt t="47952" x="4205288" y="5357813"/>
          <p14:tracePt t="47968" x="4224338" y="5322888"/>
          <p14:tracePt t="47985" x="4251325" y="5313363"/>
          <p14:tracePt t="48002" x="4268788" y="5276850"/>
          <p14:tracePt t="48018" x="4295775" y="5251450"/>
          <p14:tracePt t="48035" x="4303713" y="5197475"/>
          <p14:tracePt t="48051" x="4322763" y="5160963"/>
          <p14:tracePt t="48068" x="4322763" y="5108575"/>
          <p14:tracePt t="48085" x="4322763" y="5054600"/>
          <p14:tracePt t="48102" x="4322763" y="5010150"/>
          <p14:tracePt t="48118" x="4322763" y="5000625"/>
          <p14:tracePt t="48135" x="4322763" y="4965700"/>
          <p14:tracePt t="48152" x="4322763" y="4946650"/>
          <p14:tracePt t="48186" x="4322763" y="4938713"/>
          <p14:tracePt t="48212" x="4322763" y="4919663"/>
          <p14:tracePt t="48231" x="4322763" y="4911725"/>
          <p14:tracePt t="48234" x="4322763" y="4884738"/>
          <p14:tracePt t="48251" x="4313238" y="4857750"/>
          <p14:tracePt t="48268" x="4295775" y="4803775"/>
          <p14:tracePt t="48285" x="4241800" y="4741863"/>
          <p14:tracePt t="48302" x="3965575" y="4510088"/>
          <p14:tracePt t="48320" x="3786188" y="4438650"/>
          <p14:tracePt t="48335" x="3670300" y="4384675"/>
          <p14:tracePt t="48352" x="3598863" y="4348163"/>
          <p14:tracePt t="48370" x="3544888" y="4348163"/>
          <p14:tracePt t="48385" x="3482975" y="4340225"/>
          <p14:tracePt t="48403" x="3429000" y="4340225"/>
          <p14:tracePt t="48419" x="3394075" y="4340225"/>
          <p14:tracePt t="48435" x="3348038" y="4340225"/>
          <p14:tracePt t="48453" x="3241675" y="4375150"/>
          <p14:tracePt t="48469" x="3143250" y="4402138"/>
          <p14:tracePt t="48469" x="3133725" y="4402138"/>
          <p14:tracePt t="48487" x="3036888" y="4438650"/>
          <p14:tracePt t="48502" x="2955925" y="4456113"/>
          <p14:tracePt t="48519" x="2894013" y="4483100"/>
          <p14:tracePt t="48535" x="2857500" y="4483100"/>
          <p14:tracePt t="48551" x="2840038" y="4491038"/>
          <p14:tracePt t="48551" x="2830513" y="4491038"/>
          <p14:tracePt t="48571" x="2822575" y="4491038"/>
          <p14:tracePt t="52728" x="2803525" y="4491038"/>
          <p14:tracePt t="52736" x="2795588" y="4465638"/>
          <p14:tracePt t="52738" x="2776538" y="4438650"/>
          <p14:tracePt t="52738" x="0" y="0"/>
        </p14:tracePtLst>
      </p14:laserTraceLst>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157162"/>
            <a:ext cx="8509000" cy="1143000"/>
          </a:xfrm>
        </p:spPr>
        <p:txBody>
          <a:bodyPr>
            <a:normAutofit fontScale="90000"/>
          </a:bodyPr>
          <a:lstStyle/>
          <a:p>
            <a:r>
              <a:rPr lang="en-US" dirty="0" smtClean="0"/>
              <a:t>Step Response of First Order Instrument</a:t>
            </a:r>
            <a:endParaRPr lang="en-US" dirty="0"/>
          </a:p>
        </p:txBody>
      </p:sp>
      <p:graphicFrame>
        <p:nvGraphicFramePr>
          <p:cNvPr id="16" name="Object 15"/>
          <p:cNvGraphicFramePr>
            <a:graphicFrameLocks noChangeAspect="1"/>
          </p:cNvGraphicFramePr>
          <p:nvPr>
            <p:extLst>
              <p:ext uri="{D42A27DB-BD31-4B8C-83A1-F6EECF244321}">
                <p14:modId xmlns:p14="http://schemas.microsoft.com/office/powerpoint/2010/main" val="1649352798"/>
              </p:ext>
            </p:extLst>
          </p:nvPr>
        </p:nvGraphicFramePr>
        <p:xfrm>
          <a:off x="241300" y="1045519"/>
          <a:ext cx="2324100" cy="649931"/>
        </p:xfrm>
        <a:graphic>
          <a:graphicData uri="http://schemas.openxmlformats.org/presentationml/2006/ole">
            <mc:AlternateContent xmlns:mc="http://schemas.openxmlformats.org/markup-compatibility/2006">
              <mc:Choice xmlns:v="urn:schemas-microsoft-com:vml" Requires="v">
                <p:oleObj spid="_x0000_s24726" name="Equation" r:id="rId6" imgW="1409400" imgH="393480" progId="Equation.3">
                  <p:embed/>
                </p:oleObj>
              </mc:Choice>
              <mc:Fallback>
                <p:oleObj name="Equation" r:id="rId6" imgW="1409400" imgH="393480" progId="Equation.3">
                  <p:embed/>
                  <p:pic>
                    <p:nvPicPr>
                      <p:cNvPr id="0" name=""/>
                      <p:cNvPicPr>
                        <a:picLocks noChangeAspect="1" noChangeArrowheads="1"/>
                      </p:cNvPicPr>
                      <p:nvPr/>
                    </p:nvPicPr>
                    <p:blipFill>
                      <a:blip r:embed="rId7"/>
                      <a:srcRect/>
                      <a:stretch>
                        <a:fillRect/>
                      </a:stretch>
                    </p:blipFill>
                    <p:spPr bwMode="auto">
                      <a:xfrm>
                        <a:off x="241300" y="1045519"/>
                        <a:ext cx="2324100" cy="649931"/>
                      </a:xfrm>
                      <a:prstGeom prst="rect">
                        <a:avLst/>
                      </a:prstGeom>
                      <a:solidFill>
                        <a:srgbClr val="FFFFCC"/>
                      </a:solidFill>
                      <a:ln w="25400">
                        <a:solidFill>
                          <a:srgbClr val="FF0000"/>
                        </a:solidFill>
                        <a:miter lim="800000"/>
                        <a:headEnd/>
                        <a:tailEnd/>
                      </a:ln>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769063450"/>
              </p:ext>
            </p:extLst>
          </p:nvPr>
        </p:nvGraphicFramePr>
        <p:xfrm>
          <a:off x="2660650" y="1019081"/>
          <a:ext cx="2203450" cy="695419"/>
        </p:xfrm>
        <a:graphic>
          <a:graphicData uri="http://schemas.openxmlformats.org/presentationml/2006/ole">
            <mc:AlternateContent xmlns:mc="http://schemas.openxmlformats.org/markup-compatibility/2006">
              <mc:Choice xmlns:v="urn:schemas-microsoft-com:vml" Requires="v">
                <p:oleObj spid="_x0000_s24727" name="Equation" r:id="rId8" imgW="1371600" imgH="431640" progId="Equation.3">
                  <p:embed/>
                </p:oleObj>
              </mc:Choice>
              <mc:Fallback>
                <p:oleObj name="Equation" r:id="rId8" imgW="1371600" imgH="431640" progId="Equation.3">
                  <p:embed/>
                  <p:pic>
                    <p:nvPicPr>
                      <p:cNvPr id="0" name=""/>
                      <p:cNvPicPr>
                        <a:picLocks noChangeAspect="1" noChangeArrowheads="1"/>
                      </p:cNvPicPr>
                      <p:nvPr/>
                    </p:nvPicPr>
                    <p:blipFill>
                      <a:blip r:embed="rId9"/>
                      <a:srcRect/>
                      <a:stretch>
                        <a:fillRect/>
                      </a:stretch>
                    </p:blipFill>
                    <p:spPr bwMode="auto">
                      <a:xfrm>
                        <a:off x="2660650" y="1019081"/>
                        <a:ext cx="2203450" cy="695419"/>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23" name="Group 22"/>
          <p:cNvGrpSpPr/>
          <p:nvPr/>
        </p:nvGrpSpPr>
        <p:grpSpPr>
          <a:xfrm>
            <a:off x="4968460" y="952500"/>
            <a:ext cx="4048540" cy="804356"/>
            <a:chOff x="546100" y="2222500"/>
            <a:chExt cx="4048540" cy="804356"/>
          </a:xfrm>
        </p:grpSpPr>
        <p:graphicFrame>
          <p:nvGraphicFramePr>
            <p:cNvPr id="22" name="Object 21"/>
            <p:cNvGraphicFramePr>
              <a:graphicFrameLocks noChangeAspect="1"/>
            </p:cNvGraphicFramePr>
            <p:nvPr>
              <p:extLst>
                <p:ext uri="{D42A27DB-BD31-4B8C-83A1-F6EECF244321}">
                  <p14:modId xmlns:p14="http://schemas.microsoft.com/office/powerpoint/2010/main" val="515342474"/>
                </p:ext>
              </p:extLst>
            </p:nvPr>
          </p:nvGraphicFramePr>
          <p:xfrm>
            <a:off x="2036936" y="2386562"/>
            <a:ext cx="1074564" cy="394738"/>
          </p:xfrm>
          <a:graphic>
            <a:graphicData uri="http://schemas.openxmlformats.org/presentationml/2006/ole">
              <mc:AlternateContent xmlns:mc="http://schemas.openxmlformats.org/markup-compatibility/2006">
                <mc:Choice xmlns:v="urn:schemas-microsoft-com:vml" Requires="v">
                  <p:oleObj spid="_x0000_s24728" name="Equation" r:id="rId10" imgW="622080" imgH="228600" progId="Equation.3">
                    <p:embed/>
                  </p:oleObj>
                </mc:Choice>
                <mc:Fallback>
                  <p:oleObj name="Equation" r:id="rId10" imgW="622080" imgH="2286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36936" y="2386562"/>
                          <a:ext cx="1074564" cy="394738"/>
                        </a:xfrm>
                        <a:prstGeom prst="rect">
                          <a:avLst/>
                        </a:prstGeom>
                        <a:solidFill>
                          <a:srgbClr val="FFFF99"/>
                        </a:solidFill>
                        <a:ln>
                          <a:noFill/>
                        </a:ln>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787140585"/>
                </p:ext>
              </p:extLst>
            </p:nvPr>
          </p:nvGraphicFramePr>
          <p:xfrm>
            <a:off x="3232150" y="2273300"/>
            <a:ext cx="1362490" cy="753556"/>
          </p:xfrm>
          <a:graphic>
            <a:graphicData uri="http://schemas.openxmlformats.org/presentationml/2006/ole">
              <mc:AlternateContent xmlns:mc="http://schemas.openxmlformats.org/markup-compatibility/2006">
                <mc:Choice xmlns:v="urn:schemas-microsoft-com:vml" Requires="v">
                  <p:oleObj spid="_x0000_s24729" name="Equation" r:id="rId12" imgW="711000" imgH="393480" progId="Equation.3">
                    <p:embed/>
                  </p:oleObj>
                </mc:Choice>
                <mc:Fallback>
                  <p:oleObj name="Equation" r:id="rId12" imgW="711000" imgH="393480" progId="Equation.3">
                    <p:embed/>
                    <p:pic>
                      <p:nvPicPr>
                        <p:cNvPr id="0" name="Object 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32150" y="2273300"/>
                          <a:ext cx="1362490" cy="753556"/>
                        </a:xfrm>
                        <a:prstGeom prst="rect">
                          <a:avLst/>
                        </a:prstGeom>
                        <a:solidFill>
                          <a:srgbClr val="93CDDD"/>
                        </a:solidFill>
                        <a:ln>
                          <a:noFill/>
                        </a:ln>
                      </p:spPr>
                    </p:pic>
                  </p:oleObj>
                </mc:Fallback>
              </mc:AlternateContent>
            </a:graphicData>
          </a:graphic>
        </p:graphicFrame>
        <p:sp>
          <p:nvSpPr>
            <p:cNvPr id="25" name="TextBox 24"/>
            <p:cNvSpPr txBox="1"/>
            <p:nvPr/>
          </p:nvSpPr>
          <p:spPr>
            <a:xfrm>
              <a:off x="546100" y="2222500"/>
              <a:ext cx="1508170" cy="461665"/>
            </a:xfrm>
            <a:prstGeom prst="rect">
              <a:avLst/>
            </a:prstGeom>
            <a:noFill/>
          </p:spPr>
          <p:txBody>
            <a:bodyPr wrap="none" rtlCol="0">
              <a:spAutoFit/>
            </a:bodyPr>
            <a:lstStyle/>
            <a:p>
              <a:r>
                <a:rPr lang="en-US" sz="2400" b="1" u="sng" dirty="0" smtClean="0"/>
                <a:t>Step Input</a:t>
              </a:r>
              <a:endParaRPr lang="en-US" sz="2400" b="1" u="sng" dirty="0"/>
            </a:p>
          </p:txBody>
        </p:sp>
      </p:grpSp>
      <p:graphicFrame>
        <p:nvGraphicFramePr>
          <p:cNvPr id="24" name="Object 23"/>
          <p:cNvGraphicFramePr>
            <a:graphicFrameLocks noChangeAspect="1"/>
          </p:cNvGraphicFramePr>
          <p:nvPr>
            <p:extLst>
              <p:ext uri="{D42A27DB-BD31-4B8C-83A1-F6EECF244321}">
                <p14:modId xmlns:p14="http://schemas.microsoft.com/office/powerpoint/2010/main" val="538972658"/>
              </p:ext>
            </p:extLst>
          </p:nvPr>
        </p:nvGraphicFramePr>
        <p:xfrm>
          <a:off x="3087688" y="1851025"/>
          <a:ext cx="3536950" cy="774700"/>
        </p:xfrm>
        <a:graphic>
          <a:graphicData uri="http://schemas.openxmlformats.org/presentationml/2006/ole">
            <mc:AlternateContent xmlns:mc="http://schemas.openxmlformats.org/markup-compatibility/2006">
              <mc:Choice xmlns:v="urn:schemas-microsoft-com:vml" Requires="v">
                <p:oleObj spid="_x0000_s24730" name="Equation" r:id="rId14" imgW="1917360" imgH="419040" progId="Equation.3">
                  <p:embed/>
                </p:oleObj>
              </mc:Choice>
              <mc:Fallback>
                <p:oleObj name="Equation" r:id="rId14" imgW="1917360" imgH="419040" progId="Equation.3">
                  <p:embed/>
                  <p:pic>
                    <p:nvPicPr>
                      <p:cNvPr id="0" name="Object 19"/>
                      <p:cNvPicPr>
                        <a:picLocks noChangeAspect="1" noChangeArrowheads="1"/>
                      </p:cNvPicPr>
                      <p:nvPr/>
                    </p:nvPicPr>
                    <p:blipFill>
                      <a:blip r:embed="rId15"/>
                      <a:srcRect/>
                      <a:stretch>
                        <a:fillRect/>
                      </a:stretch>
                    </p:blipFill>
                    <p:spPr bwMode="auto">
                      <a:xfrm>
                        <a:off x="3087688" y="1851025"/>
                        <a:ext cx="3536950" cy="774700"/>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21504" name="Group 21503"/>
          <p:cNvGrpSpPr/>
          <p:nvPr/>
        </p:nvGrpSpPr>
        <p:grpSpPr>
          <a:xfrm>
            <a:off x="307560" y="2790825"/>
            <a:ext cx="8480840" cy="774700"/>
            <a:chOff x="307560" y="2790825"/>
            <a:chExt cx="8480840" cy="774700"/>
          </a:xfrm>
        </p:grpSpPr>
        <p:sp>
          <p:nvSpPr>
            <p:cNvPr id="28" name="TextBox 27"/>
            <p:cNvSpPr txBox="1"/>
            <p:nvPr/>
          </p:nvSpPr>
          <p:spPr>
            <a:xfrm>
              <a:off x="307560" y="2844800"/>
              <a:ext cx="3213893" cy="461665"/>
            </a:xfrm>
            <a:prstGeom prst="rect">
              <a:avLst/>
            </a:prstGeom>
            <a:noFill/>
          </p:spPr>
          <p:txBody>
            <a:bodyPr wrap="none" rtlCol="0">
              <a:spAutoFit/>
            </a:bodyPr>
            <a:lstStyle/>
            <a:p>
              <a:r>
                <a:rPr lang="en-US" sz="2400" b="1" u="sng" dirty="0" smtClean="0"/>
                <a:t>Partial Fraction Method</a:t>
              </a:r>
              <a:endParaRPr lang="en-US" sz="2400" b="1" u="sng" dirty="0"/>
            </a:p>
          </p:txBody>
        </p:sp>
        <p:graphicFrame>
          <p:nvGraphicFramePr>
            <p:cNvPr id="26" name="Object 25"/>
            <p:cNvGraphicFramePr>
              <a:graphicFrameLocks noChangeAspect="1"/>
            </p:cNvGraphicFramePr>
            <p:nvPr>
              <p:extLst>
                <p:ext uri="{D42A27DB-BD31-4B8C-83A1-F6EECF244321}">
                  <p14:modId xmlns:p14="http://schemas.microsoft.com/office/powerpoint/2010/main" val="3382120366"/>
                </p:ext>
              </p:extLst>
            </p:nvPr>
          </p:nvGraphicFramePr>
          <p:xfrm>
            <a:off x="3565525" y="2790825"/>
            <a:ext cx="5222875" cy="774700"/>
          </p:xfrm>
          <a:graphic>
            <a:graphicData uri="http://schemas.openxmlformats.org/presentationml/2006/ole">
              <mc:AlternateContent xmlns:mc="http://schemas.openxmlformats.org/markup-compatibility/2006">
                <mc:Choice xmlns:v="urn:schemas-microsoft-com:vml" Requires="v">
                  <p:oleObj spid="_x0000_s24731" name="Equation" r:id="rId16" imgW="2831760" imgH="419040" progId="Equation.3">
                    <p:embed/>
                  </p:oleObj>
                </mc:Choice>
                <mc:Fallback>
                  <p:oleObj name="Equation" r:id="rId16" imgW="2831760" imgH="419040" progId="Equation.3">
                    <p:embed/>
                    <p:pic>
                      <p:nvPicPr>
                        <p:cNvPr id="0" name="Object 23"/>
                        <p:cNvPicPr>
                          <a:picLocks noChangeAspect="1" noChangeArrowheads="1"/>
                        </p:cNvPicPr>
                        <p:nvPr/>
                      </p:nvPicPr>
                      <p:blipFill>
                        <a:blip r:embed="rId17"/>
                        <a:srcRect/>
                        <a:stretch>
                          <a:fillRect/>
                        </a:stretch>
                      </p:blipFill>
                      <p:spPr bwMode="auto">
                        <a:xfrm>
                          <a:off x="3565525" y="2790825"/>
                          <a:ext cx="5222875" cy="774700"/>
                        </a:xfrm>
                        <a:prstGeom prst="rect">
                          <a:avLst/>
                        </a:prstGeom>
                        <a:solidFill>
                          <a:srgbClr val="FFFFCC"/>
                        </a:solidFill>
                        <a:ln w="25400">
                          <a:solidFill>
                            <a:srgbClr val="FF0000"/>
                          </a:solidFill>
                          <a:miter lim="800000"/>
                          <a:headEnd/>
                          <a:tailEnd/>
                        </a:ln>
                      </p:spPr>
                    </p:pic>
                  </p:oleObj>
                </mc:Fallback>
              </mc:AlternateContent>
            </a:graphicData>
          </a:graphic>
        </p:graphicFrame>
      </p:grpSp>
      <p:graphicFrame>
        <p:nvGraphicFramePr>
          <p:cNvPr id="27" name="Object 26"/>
          <p:cNvGraphicFramePr>
            <a:graphicFrameLocks noChangeAspect="1"/>
          </p:cNvGraphicFramePr>
          <p:nvPr>
            <p:extLst>
              <p:ext uri="{D42A27DB-BD31-4B8C-83A1-F6EECF244321}">
                <p14:modId xmlns:p14="http://schemas.microsoft.com/office/powerpoint/2010/main" val="3120104393"/>
              </p:ext>
            </p:extLst>
          </p:nvPr>
        </p:nvGraphicFramePr>
        <p:xfrm>
          <a:off x="3597275" y="3683000"/>
          <a:ext cx="4192588" cy="844550"/>
        </p:xfrm>
        <a:graphic>
          <a:graphicData uri="http://schemas.openxmlformats.org/presentationml/2006/ole">
            <mc:AlternateContent xmlns:mc="http://schemas.openxmlformats.org/markup-compatibility/2006">
              <mc:Choice xmlns:v="urn:schemas-microsoft-com:vml" Requires="v">
                <p:oleObj spid="_x0000_s24732" name="Equation" r:id="rId18" imgW="2273040" imgH="457200" progId="Equation.3">
                  <p:embed/>
                </p:oleObj>
              </mc:Choice>
              <mc:Fallback>
                <p:oleObj name="Equation" r:id="rId18" imgW="2273040" imgH="457200" progId="Equation.3">
                  <p:embed/>
                  <p:pic>
                    <p:nvPicPr>
                      <p:cNvPr id="0" name="Object 25"/>
                      <p:cNvPicPr>
                        <a:picLocks noChangeAspect="1" noChangeArrowheads="1"/>
                      </p:cNvPicPr>
                      <p:nvPr/>
                    </p:nvPicPr>
                    <p:blipFill>
                      <a:blip r:embed="rId19"/>
                      <a:srcRect/>
                      <a:stretch>
                        <a:fillRect/>
                      </a:stretch>
                    </p:blipFill>
                    <p:spPr bwMode="auto">
                      <a:xfrm>
                        <a:off x="3597275" y="3683000"/>
                        <a:ext cx="4192588" cy="844550"/>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21505" name="Group 21504"/>
          <p:cNvGrpSpPr/>
          <p:nvPr/>
        </p:nvGrpSpPr>
        <p:grpSpPr>
          <a:xfrm>
            <a:off x="3507960" y="4749800"/>
            <a:ext cx="4924840" cy="1200329"/>
            <a:chOff x="3507960" y="4749800"/>
            <a:chExt cx="4924840" cy="1200329"/>
          </a:xfrm>
        </p:grpSpPr>
        <p:graphicFrame>
          <p:nvGraphicFramePr>
            <p:cNvPr id="29" name="Object 28"/>
            <p:cNvGraphicFramePr>
              <a:graphicFrameLocks noChangeAspect="1"/>
            </p:cNvGraphicFramePr>
            <p:nvPr>
              <p:extLst>
                <p:ext uri="{D42A27DB-BD31-4B8C-83A1-F6EECF244321}">
                  <p14:modId xmlns:p14="http://schemas.microsoft.com/office/powerpoint/2010/main" val="992026124"/>
                </p:ext>
              </p:extLst>
            </p:nvPr>
          </p:nvGraphicFramePr>
          <p:xfrm>
            <a:off x="5926138" y="5011738"/>
            <a:ext cx="2506662" cy="750887"/>
          </p:xfrm>
          <a:graphic>
            <a:graphicData uri="http://schemas.openxmlformats.org/presentationml/2006/ole">
              <mc:AlternateContent xmlns:mc="http://schemas.openxmlformats.org/markup-compatibility/2006">
                <mc:Choice xmlns:v="urn:schemas-microsoft-com:vml" Requires="v">
                  <p:oleObj spid="_x0000_s24733" name="Equation" r:id="rId20" imgW="1358640" imgH="406080" progId="Equation.3">
                    <p:embed/>
                  </p:oleObj>
                </mc:Choice>
                <mc:Fallback>
                  <p:oleObj name="Equation" r:id="rId20" imgW="1358640" imgH="406080" progId="Equation.3">
                    <p:embed/>
                    <p:pic>
                      <p:nvPicPr>
                        <p:cNvPr id="0" name="Object 25"/>
                        <p:cNvPicPr>
                          <a:picLocks noChangeAspect="1" noChangeArrowheads="1"/>
                        </p:cNvPicPr>
                        <p:nvPr/>
                      </p:nvPicPr>
                      <p:blipFill>
                        <a:blip r:embed="rId21"/>
                        <a:srcRect/>
                        <a:stretch>
                          <a:fillRect/>
                        </a:stretch>
                      </p:blipFill>
                      <p:spPr bwMode="auto">
                        <a:xfrm>
                          <a:off x="5926138" y="5011738"/>
                          <a:ext cx="2506662" cy="750887"/>
                        </a:xfrm>
                        <a:prstGeom prst="rect">
                          <a:avLst/>
                        </a:prstGeom>
                        <a:solidFill>
                          <a:srgbClr val="FFFFCC"/>
                        </a:solidFill>
                        <a:ln w="25400">
                          <a:solidFill>
                            <a:srgbClr val="FF0000"/>
                          </a:solidFill>
                          <a:miter lim="800000"/>
                          <a:headEnd/>
                          <a:tailEnd/>
                        </a:ln>
                      </p:spPr>
                    </p:pic>
                  </p:oleObj>
                </mc:Fallback>
              </mc:AlternateContent>
            </a:graphicData>
          </a:graphic>
        </p:graphicFrame>
        <p:sp>
          <p:nvSpPr>
            <p:cNvPr id="30" name="Right Arrow 29"/>
            <p:cNvSpPr/>
            <p:nvPr/>
          </p:nvSpPr>
          <p:spPr>
            <a:xfrm>
              <a:off x="3543300" y="5130800"/>
              <a:ext cx="2311400" cy="482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3507960" y="4749800"/>
              <a:ext cx="2206245" cy="1200329"/>
            </a:xfrm>
            <a:prstGeom prst="rect">
              <a:avLst/>
            </a:prstGeom>
            <a:noFill/>
          </p:spPr>
          <p:txBody>
            <a:bodyPr wrap="none" rtlCol="0">
              <a:spAutoFit/>
            </a:bodyPr>
            <a:lstStyle/>
            <a:p>
              <a:pPr algn="ctr"/>
              <a:r>
                <a:rPr lang="en-US" sz="2400" b="1" dirty="0" smtClean="0"/>
                <a:t>Inverse Laplace </a:t>
              </a:r>
            </a:p>
            <a:p>
              <a:pPr algn="ctr"/>
              <a:endParaRPr lang="en-US" sz="2400" b="1" dirty="0"/>
            </a:p>
            <a:p>
              <a:pPr algn="ctr"/>
              <a:r>
                <a:rPr lang="en-US" sz="2400" b="1" dirty="0" smtClean="0"/>
                <a:t>Transform</a:t>
              </a:r>
              <a:endParaRPr lang="en-US" sz="2400" b="1" dirty="0"/>
            </a:p>
          </p:txBody>
        </p:sp>
      </p:grpSp>
      <p:graphicFrame>
        <p:nvGraphicFramePr>
          <p:cNvPr id="31" name="Object 30"/>
          <p:cNvGraphicFramePr>
            <a:graphicFrameLocks noChangeAspect="1"/>
          </p:cNvGraphicFramePr>
          <p:nvPr>
            <p:extLst>
              <p:ext uri="{D42A27DB-BD31-4B8C-83A1-F6EECF244321}">
                <p14:modId xmlns:p14="http://schemas.microsoft.com/office/powerpoint/2010/main" val="711528688"/>
              </p:ext>
            </p:extLst>
          </p:nvPr>
        </p:nvGraphicFramePr>
        <p:xfrm>
          <a:off x="584200" y="5056188"/>
          <a:ext cx="2905125" cy="892175"/>
        </p:xfrm>
        <a:graphic>
          <a:graphicData uri="http://schemas.openxmlformats.org/presentationml/2006/ole">
            <mc:AlternateContent xmlns:mc="http://schemas.openxmlformats.org/markup-compatibility/2006">
              <mc:Choice xmlns:v="urn:schemas-microsoft-com:vml" Requires="v">
                <p:oleObj spid="_x0000_s24734" name="Equation" r:id="rId22" imgW="1574640" imgH="482400" progId="Equation.3">
                  <p:embed/>
                </p:oleObj>
              </mc:Choice>
              <mc:Fallback>
                <p:oleObj name="Equation" r:id="rId22" imgW="1574640" imgH="482400" progId="Equation.3">
                  <p:embed/>
                  <p:pic>
                    <p:nvPicPr>
                      <p:cNvPr id="0" name="Object 28"/>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84200" y="5056188"/>
                        <a:ext cx="2905125" cy="892175"/>
                      </a:xfrm>
                      <a:prstGeom prst="rect">
                        <a:avLst/>
                      </a:prstGeom>
                      <a:solidFill>
                        <a:srgbClr val="FFFFCC"/>
                      </a:solidFill>
                      <a:ln w="25400">
                        <a:solidFill>
                          <a:srgbClr val="FF0000"/>
                        </a:solidFill>
                        <a:miter lim="800000"/>
                        <a:headEnd/>
                        <a:tailEnd/>
                      </a:ln>
                    </p:spPr>
                  </p:pic>
                </p:oleObj>
              </mc:Fallback>
            </mc:AlternateContent>
          </a:graphicData>
        </a:graphic>
      </p:graphicFrame>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4"/>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1403559728"/>
      </p:ext>
    </p:extLst>
  </p:cSld>
  <p:clrMapOvr>
    <a:masterClrMapping/>
  </p:clrMapOvr>
  <mc:AlternateContent xmlns:mc="http://schemas.openxmlformats.org/markup-compatibility/2006">
    <mc:Choice xmlns:p14="http://schemas.microsoft.com/office/powerpoint/2010/main" Requires="p14">
      <p:transition spd="slow" p14:dur="2000" advTm="134014"/>
    </mc:Choice>
    <mc:Fallback>
      <p:transition spd="slow" advTm="1340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50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5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6153" x="696913" y="1411288"/>
          <p14:tracePt t="6382" x="696913" y="1401763"/>
          <p14:tracePt t="6384" x="704850" y="1393825"/>
          <p14:tracePt t="6405" x="714375" y="1393825"/>
          <p14:tracePt t="6430" x="731838" y="1393825"/>
          <p14:tracePt t="6453" x="741363" y="1393825"/>
          <p14:tracePt t="6455" x="750888" y="1393825"/>
          <p14:tracePt t="6465" x="768350" y="1393825"/>
          <p14:tracePt t="6471" x="785813" y="1374775"/>
          <p14:tracePt t="6482" x="795338" y="1374775"/>
          <p14:tracePt t="6499" x="919163" y="1374775"/>
          <p14:tracePt t="6516" x="938213" y="1374775"/>
          <p14:tracePt t="6516" x="946150" y="1374775"/>
          <p14:tracePt t="6533" x="965200" y="1374775"/>
          <p14:tracePt t="6549" x="990600" y="1374775"/>
          <p14:tracePt t="6566" x="1000125" y="1374775"/>
          <p14:tracePt t="6582" x="1017588" y="1374775"/>
          <p14:tracePt t="6600" x="1044575" y="1374775"/>
          <p14:tracePt t="6616" x="1108075" y="1374775"/>
          <p14:tracePt t="6633" x="1169988" y="1374775"/>
          <p14:tracePt t="6650" x="1223963" y="1374775"/>
          <p14:tracePt t="6666" x="1268413" y="1374775"/>
          <p14:tracePt t="6683" x="1312863" y="1374775"/>
          <p14:tracePt t="6700" x="1374775" y="1374775"/>
          <p14:tracePt t="6716" x="1446213" y="1384300"/>
          <p14:tracePt t="6716" x="1455738" y="1384300"/>
          <p14:tracePt t="6733" x="1536700" y="1393825"/>
          <p14:tracePt t="6750" x="1589088" y="1393825"/>
          <p14:tracePt t="6766" x="1616075" y="1393825"/>
          <p14:tracePt t="6782" x="1652588" y="1393825"/>
          <p14:tracePt t="6845" x="1679575" y="1393825"/>
          <p14:tracePt t="6847" x="1714500" y="1393825"/>
          <p14:tracePt t="6847" x="1714500" y="1411288"/>
          <p14:tracePt t="6866" x="1724025" y="1411288"/>
          <p14:tracePt t="7684" x="1741488" y="1411288"/>
          <p14:tracePt t="7756" x="1768475" y="1428750"/>
          <p14:tracePt t="7761" x="1785938" y="1428750"/>
          <p14:tracePt t="7764" x="1803400" y="1428750"/>
          <p14:tracePt t="7767" x="1830388" y="1465263"/>
          <p14:tracePt t="7785" x="1847850" y="1465263"/>
          <p14:tracePt t="7852" x="1866900" y="1465263"/>
          <p14:tracePt t="7884" x="1884363" y="1465263"/>
          <p14:tracePt t="7892" x="1901825" y="1465263"/>
          <p14:tracePt t="7894" x="1911350" y="1465263"/>
          <p14:tracePt t="7928" x="1928813" y="1465263"/>
          <p14:tracePt t="7930" x="1955800" y="1465263"/>
          <p14:tracePt t="7934" x="2017713" y="1465263"/>
          <p14:tracePt t="7934" x="2027238" y="1465263"/>
          <p14:tracePt t="7952" x="2062163" y="1465263"/>
          <p14:tracePt t="7967" x="2081213" y="1465263"/>
          <p14:tracePt t="7984" x="2098675" y="1465263"/>
          <p14:tracePt t="8001" x="2125663" y="1465263"/>
          <p14:tracePt t="8018" x="2179638" y="1465263"/>
          <p14:tracePt t="8034" x="2187575" y="1465263"/>
          <p14:tracePt t="8051" x="2224088" y="1438275"/>
          <p14:tracePt t="8051" x="2232025" y="1438275"/>
          <p14:tracePt t="8069" x="2286000" y="1411288"/>
          <p14:tracePt t="8084" x="2347913" y="1384300"/>
          <p14:tracePt t="8101" x="2428875" y="1384300"/>
          <p14:tracePt t="8117" x="2465388" y="1366838"/>
          <p14:tracePt t="8134" x="2482850" y="1357313"/>
          <p14:tracePt t="8181" x="2490788" y="1357313"/>
          <p14:tracePt t="8193" x="2509838" y="1357313"/>
          <p14:tracePt t="8205" x="2562225" y="1357313"/>
          <p14:tracePt t="8207" x="2616200" y="1357313"/>
          <p14:tracePt t="8220" x="2687638" y="1357313"/>
          <p14:tracePt t="8235" x="2795588" y="1357313"/>
          <p14:tracePt t="8251" x="2919413" y="1357313"/>
          <p14:tracePt t="8269" x="3000375" y="1357313"/>
          <p14:tracePt t="8285" x="3116263" y="1357313"/>
          <p14:tracePt t="8301" x="3214688" y="1357313"/>
          <p14:tracePt t="8318" x="3286125" y="1347788"/>
          <p14:tracePt t="8335" x="3313113" y="1347788"/>
          <p14:tracePt t="8335" x="3322638" y="1347788"/>
          <p14:tracePt t="8354" x="3357563" y="1347788"/>
          <p14:tracePt t="8368" x="3402013" y="1330325"/>
          <p14:tracePt t="8384" x="3490913" y="1312863"/>
          <p14:tracePt t="8402" x="3544888" y="1295400"/>
          <p14:tracePt t="8418" x="3554413" y="1276350"/>
          <p14:tracePt t="8435" x="3571875" y="1276350"/>
          <p14:tracePt t="8451" x="3571875" y="1268413"/>
          <p14:tracePt t="8761" x="3581400" y="1250950"/>
          <p14:tracePt t="8767" x="3589338" y="1250950"/>
          <p14:tracePt t="8775" x="3608388" y="1231900"/>
          <p14:tracePt t="8787" x="3643313" y="1196975"/>
          <p14:tracePt t="8787" x="3643313" y="1187450"/>
          <p14:tracePt t="8804" x="3652838" y="1169988"/>
          <p14:tracePt t="8818" x="3687763" y="1133475"/>
          <p14:tracePt t="8834" x="3741738" y="1089025"/>
          <p14:tracePt t="8834" x="3751263" y="1089025"/>
          <p14:tracePt t="8853" x="3776663" y="1054100"/>
          <p14:tracePt t="8868" x="3822700" y="1027113"/>
          <p14:tracePt t="8885" x="3884613" y="1017588"/>
          <p14:tracePt t="8901" x="3946525" y="1000125"/>
          <p14:tracePt t="8919" x="4010025" y="982663"/>
          <p14:tracePt t="8935" x="4089400" y="982663"/>
          <p14:tracePt t="8951" x="4125913" y="982663"/>
          <p14:tracePt t="8969" x="4160838" y="982663"/>
          <p14:tracePt t="8984" x="4179888" y="982663"/>
          <p14:tracePt t="9002" x="4251325" y="982663"/>
          <p14:tracePt t="9018" x="4295775" y="1000125"/>
          <p14:tracePt t="9035" x="4295775" y="1017588"/>
          <p14:tracePt t="9052" x="4330700" y="1017588"/>
          <p14:tracePt t="9142" x="4340225" y="1017588"/>
          <p14:tracePt t="9144" x="4348163" y="1017588"/>
          <p14:tracePt t="9207" x="4357688" y="1017588"/>
          <p14:tracePt t="9218" x="4384675" y="1044575"/>
          <p14:tracePt t="9220" x="4402138" y="1062038"/>
          <p14:tracePt t="9223" x="4438650" y="1089025"/>
          <p14:tracePt t="9238" x="4510088" y="1116013"/>
          <p14:tracePt t="9345" x="4554538" y="1143000"/>
          <p14:tracePt t="9350" x="4562475" y="1160463"/>
          <p14:tracePt t="9351" x="4581525" y="1160463"/>
          <p14:tracePt t="9393" x="4589463" y="1160463"/>
          <p14:tracePt t="9395" x="4598988" y="1160463"/>
          <p14:tracePt t="9477" x="4598988" y="1169988"/>
          <p14:tracePt t="9482" x="4598988" y="1187450"/>
          <p14:tracePt t="9501" x="4598988" y="1196975"/>
          <p14:tracePt t="9502" x="4598988" y="1204913"/>
          <p14:tracePt t="9517" x="4598988" y="1223963"/>
          <p14:tracePt t="9533" x="4598988" y="1231900"/>
          <p14:tracePt t="9570" x="4598988" y="1250950"/>
          <p14:tracePt t="9571" x="4598988" y="1285875"/>
          <p14:tracePt t="9584" x="4598988" y="1330325"/>
          <p14:tracePt t="9600" x="4598988" y="1374775"/>
          <p14:tracePt t="9618" x="4598988" y="1419225"/>
          <p14:tracePt t="9634" x="4554538" y="1465263"/>
          <p14:tracePt t="9651" x="4500563" y="1517650"/>
          <p14:tracePt t="9667" x="4465638" y="1536700"/>
          <p14:tracePt t="9684" x="4446588" y="1562100"/>
          <p14:tracePt t="9722" x="4446588" y="1581150"/>
          <p14:tracePt t="9836" x="4446588" y="1589088"/>
          <p14:tracePt t="9838" x="4446588" y="1598613"/>
          <p14:tracePt t="9851" x="4438650" y="1598613"/>
          <p14:tracePt t="9854" x="4394200" y="1616075"/>
          <p14:tracePt t="9868" x="4330700" y="1616075"/>
          <p14:tracePt t="9941" x="4322763" y="1616075"/>
          <p14:tracePt t="9942" x="4313238" y="1616075"/>
          <p14:tracePt t="9953" x="4313238" y="1608138"/>
          <p14:tracePt t="9961" x="4286250" y="1589088"/>
          <p14:tracePt t="9968" x="4251325" y="1571625"/>
          <p14:tracePt t="9983" x="4232275" y="1554163"/>
          <p14:tracePt t="10155" x="4241800" y="1554163"/>
          <p14:tracePt t="10164" x="4268788" y="1527175"/>
          <p14:tracePt t="10165" x="4295775" y="1500188"/>
          <p14:tracePt t="10165" x="4295775" y="1490663"/>
          <p14:tracePt t="10186" x="4295775" y="1482725"/>
          <p14:tracePt t="10200" x="4313238" y="1482725"/>
          <p14:tracePt t="10272" x="4322763" y="1482725"/>
          <p14:tracePt t="10273" x="4330700" y="1482725"/>
          <p14:tracePt t="10388" x="4357688" y="1455738"/>
          <p14:tracePt t="10390" x="4384675" y="1446213"/>
          <p14:tracePt t="10536" x="4402138" y="1428750"/>
          <p14:tracePt t="10540" x="4419600" y="1428750"/>
          <p14:tracePt t="10542" x="4438650" y="1411288"/>
          <p14:tracePt t="10551" x="4456113" y="1393825"/>
          <p14:tracePt t="10568" x="4456113" y="1374775"/>
          <p14:tracePt t="10855" x="4446588" y="1384300"/>
          <p14:tracePt t="10859" x="4429125" y="1419225"/>
          <p14:tracePt t="10861" x="4411663" y="1446213"/>
          <p14:tracePt t="10868" x="4394200" y="1455738"/>
          <p14:tracePt t="10884" x="4375150" y="1482725"/>
          <p14:tracePt t="11000" x="4375150" y="1490663"/>
          <p14:tracePt t="11027" x="4375150" y="1509713"/>
          <p14:tracePt t="11051" x="4367213" y="1527175"/>
          <p14:tracePt t="11479" x="4384675" y="1527175"/>
          <p14:tracePt t="11490" x="4394200" y="1527175"/>
          <p14:tracePt t="11493" x="4402138" y="1527175"/>
          <p14:tracePt t="11502" x="4419600" y="1527175"/>
          <p14:tracePt t="11508" x="4429125" y="1527175"/>
          <p14:tracePt t="11518" x="4446588" y="1527175"/>
          <p14:tracePt t="11535" x="4465638" y="1527175"/>
          <p14:tracePt t="11552" x="4500563" y="1527175"/>
          <p14:tracePt t="11567" x="4510088" y="1527175"/>
          <p14:tracePt t="11674" x="4527550" y="1527175"/>
          <p14:tracePt t="11706" x="4537075" y="1527175"/>
          <p14:tracePt t="11708" x="4545013" y="1527175"/>
          <p14:tracePt t="11719" x="4562475" y="1527175"/>
          <p14:tracePt t="11721" x="4572000" y="1527175"/>
          <p14:tracePt t="11735" x="4589463" y="1527175"/>
          <p14:tracePt t="11752" x="4625975" y="1527175"/>
          <p14:tracePt t="11769" x="4643438" y="1527175"/>
          <p14:tracePt t="11823" x="4652963" y="1527175"/>
          <p14:tracePt t="12733" x="4633913" y="1527175"/>
          <p14:tracePt t="14048" x="0" y="0"/>
        </p14:tracePtLst>
        <p14:tracePtLst>
          <p14:tracePt t="20003" x="3919538" y="1054100"/>
          <p14:tracePt t="20259" x="3911600" y="1054100"/>
          <p14:tracePt t="20261" x="3902075" y="1054100"/>
          <p14:tracePt t="20267" x="3884613" y="1054100"/>
          <p14:tracePt t="20272" x="3840163" y="1054100"/>
          <p14:tracePt t="20290" x="3803650" y="1054100"/>
          <p14:tracePt t="20305" x="3759200" y="1054100"/>
          <p14:tracePt t="20322" x="3697288" y="1071563"/>
          <p14:tracePt t="20339" x="3633788" y="1089025"/>
          <p14:tracePt t="20355" x="3562350" y="1089025"/>
          <p14:tracePt t="20374" x="3500438" y="1089025"/>
          <p14:tracePt t="20390" x="3438525" y="1089025"/>
          <p14:tracePt t="20407" x="3367088" y="1089025"/>
          <p14:tracePt t="20422" x="3286125" y="1081088"/>
          <p14:tracePt t="20440" x="3170238" y="1071563"/>
          <p14:tracePt t="20480" x="3160713" y="1071563"/>
          <p14:tracePt t="20489" x="3143250" y="1071563"/>
          <p14:tracePt t="20491" x="3125788" y="1071563"/>
          <p14:tracePt t="20629" x="3125788" y="1081088"/>
          <p14:tracePt t="20663" x="3125788" y="1089025"/>
          <p14:tracePt t="20677" x="3125788" y="1116013"/>
          <p14:tracePt t="20678" x="3133725" y="1152525"/>
          <p14:tracePt t="20688" x="3152775" y="1214438"/>
          <p14:tracePt t="20705" x="3187700" y="1285875"/>
          <p14:tracePt t="20722" x="3214688" y="1330325"/>
          <p14:tracePt t="20738" x="3259138" y="1384300"/>
          <p14:tracePt t="20755" x="3295650" y="1428750"/>
          <p14:tracePt t="20755" x="3303588" y="1428750"/>
          <p14:tracePt t="20772" x="3330575" y="1446213"/>
          <p14:tracePt t="20788" x="3375025" y="1473200"/>
          <p14:tracePt t="20822" x="3375025" y="1482725"/>
          <p14:tracePt t="20823" x="3375025" y="1490663"/>
          <p14:tracePt t="20839" x="3384550" y="1490663"/>
          <p14:tracePt t="21023" x="3402013" y="1490663"/>
          <p14:tracePt t="21034" x="3411538" y="1490663"/>
          <p14:tracePt t="21036" x="3429000" y="1482725"/>
          <p14:tracePt t="21039" x="3482975" y="1473200"/>
          <p14:tracePt t="21056" x="3536950" y="1446213"/>
          <p14:tracePt t="21072" x="3589338" y="1446213"/>
          <p14:tracePt t="21072" x="3598863" y="1428750"/>
          <p14:tracePt t="21105" x="3633788" y="1428750"/>
          <p14:tracePt t="21106" x="3633788" y="1411288"/>
          <p14:tracePt t="21123" x="3652838" y="1393825"/>
          <p14:tracePt t="21140" x="3670300" y="1393825"/>
          <p14:tracePt t="21155" x="3687763" y="1374775"/>
          <p14:tracePt t="21173" x="3724275" y="1347788"/>
          <p14:tracePt t="21189" x="3732213" y="1330325"/>
          <p14:tracePt t="21205" x="3751263" y="1330325"/>
          <p14:tracePt t="21243" x="3751263" y="1322388"/>
          <p14:tracePt t="21244" x="3751263" y="1312863"/>
          <p14:tracePt t="21498" x="3751263" y="1303338"/>
          <p14:tracePt t="21501" x="3751263" y="1295400"/>
          <p14:tracePt t="21522" x="3751263" y="1285875"/>
          <p14:tracePt t="21546" x="3751263" y="1268413"/>
          <p14:tracePt t="21548" x="3741738" y="1268413"/>
          <p14:tracePt t="21557" x="3732213" y="1268413"/>
          <p14:tracePt t="21569" x="3714750" y="1250950"/>
          <p14:tracePt t="21573" x="3697288" y="1231900"/>
          <p14:tracePt t="21590" x="3652838" y="1214438"/>
          <p14:tracePt t="21606" x="3616325" y="1196975"/>
          <p14:tracePt t="21623" x="3581400" y="1179513"/>
          <p14:tracePt t="21639" x="3554413" y="1179513"/>
          <p14:tracePt t="21656" x="3509963" y="1169988"/>
          <p14:tracePt t="21673" x="3455988" y="1169988"/>
          <p14:tracePt t="22245" x="3446463" y="1169988"/>
          <p14:tracePt t="22247" x="3438525" y="1169988"/>
          <p14:tracePt t="22250" x="3384550" y="1214438"/>
          <p14:tracePt t="22256" x="3241675" y="1258888"/>
          <p14:tracePt t="22272" x="2857500" y="1401763"/>
          <p14:tracePt t="22290" x="2509838" y="1465263"/>
          <p14:tracePt t="22290" x="2482850" y="1465263"/>
          <p14:tracePt t="22307" x="2089150" y="1500188"/>
          <p14:tracePt t="22324" x="1812925" y="1544638"/>
          <p14:tracePt t="22340" x="1704975" y="1562100"/>
          <p14:tracePt t="22340" x="1697038" y="1562100"/>
          <p14:tracePt t="22359" x="1679575" y="1562100"/>
          <p14:tracePt t="22404" x="1670050" y="1562100"/>
          <p14:tracePt t="22406" x="1660525" y="1562100"/>
          <p14:tracePt t="22417" x="1652588" y="1562100"/>
          <p14:tracePt t="22424" x="1598613" y="1562100"/>
          <p14:tracePt t="22456" x="1589088" y="1562100"/>
          <p14:tracePt t="22908" x="1571625" y="1554163"/>
          <p14:tracePt t="22915" x="1527175" y="1554163"/>
          <p14:tracePt t="22916" x="1517650" y="1554163"/>
          <p14:tracePt t="23361" x="1517650" y="1536700"/>
          <p14:tracePt t="23368" x="1517650" y="1527175"/>
          <p14:tracePt t="23369" x="1517650" y="1517650"/>
          <p14:tracePt t="23374" x="1554163" y="1500188"/>
          <p14:tracePt t="23392" x="1589088" y="1473200"/>
          <p14:tracePt t="23408" x="1616075" y="1455738"/>
          <p14:tracePt t="23424" x="1660525" y="1438275"/>
          <p14:tracePt t="23442" x="1751013" y="1411288"/>
          <p14:tracePt t="23458" x="1822450" y="1401763"/>
          <p14:tracePt t="23475" x="1874838" y="1401763"/>
          <p14:tracePt t="23492" x="1893888" y="1384300"/>
          <p14:tracePt t="23508" x="1928813" y="1384300"/>
          <p14:tracePt t="23525" x="1938338" y="1384300"/>
          <p14:tracePt t="23541" x="1955800" y="1384300"/>
          <p14:tracePt t="23700" x="1973263" y="1384300"/>
          <p14:tracePt t="23708" x="2009775" y="1384300"/>
          <p14:tracePt t="23715" x="2036763" y="1384300"/>
          <p14:tracePt t="23715" x="2054225" y="1374775"/>
          <p14:tracePt t="23724" x="2116138" y="1366838"/>
          <p14:tracePt t="23742" x="2170113" y="1366838"/>
          <p14:tracePt t="23759" x="2214563" y="1347788"/>
          <p14:tracePt t="23775" x="2251075" y="1347788"/>
          <p14:tracePt t="23792" x="2276475" y="1347788"/>
          <p14:tracePt t="23808" x="2295525" y="1347788"/>
          <p14:tracePt t="23825" x="2322513" y="1347788"/>
          <p14:tracePt t="23845" x="2339975" y="1347788"/>
          <p14:tracePt t="23858" x="2374900" y="1347788"/>
          <p14:tracePt t="23875" x="2438400" y="1347788"/>
          <p14:tracePt t="23892" x="2500313" y="1347788"/>
          <p14:tracePt t="23908" x="2509838" y="1347788"/>
          <p14:tracePt t="24109" x="2509838" y="1357313"/>
          <p14:tracePt t="24119" x="2509838" y="1374775"/>
          <p14:tracePt t="24132" x="2509838" y="1384300"/>
          <p14:tracePt t="24132" x="2509838" y="1393825"/>
          <p14:tracePt t="24141" x="2509838" y="1419225"/>
          <p14:tracePt t="24179" x="2490788" y="1428750"/>
          <p14:tracePt t="24179" x="2473325" y="1446213"/>
          <p14:tracePt t="24193" x="2455863" y="1473200"/>
          <p14:tracePt t="24210" x="2419350" y="1500188"/>
          <p14:tracePt t="24225" x="2366963" y="1517650"/>
          <p14:tracePt t="24242" x="2357438" y="1517650"/>
          <p14:tracePt t="24259" x="2357438" y="1536700"/>
          <p14:tracePt t="24551" x="2339975" y="1536700"/>
          <p14:tracePt t="24574" x="2330450" y="1536700"/>
          <p14:tracePt t="24574" x="2322513" y="1536700"/>
          <p14:tracePt t="24598" x="2312988" y="1536700"/>
          <p14:tracePt t="24601" x="2303463" y="1536700"/>
          <p14:tracePt t="24622" x="2295525" y="1536700"/>
          <p14:tracePt t="24635" x="2276475" y="1536700"/>
          <p14:tracePt t="24648" x="2276475" y="1527175"/>
          <p14:tracePt t="24666" x="2268538" y="1527175"/>
          <p14:tracePt t="24667" x="2259013" y="1527175"/>
          <p14:tracePt t="24854" x="2259013" y="1500188"/>
          <p14:tracePt t="24857" x="2259013" y="1482725"/>
          <p14:tracePt t="24865" x="2259013" y="1465263"/>
          <p14:tracePt t="25034" x="2259013" y="1455738"/>
          <p14:tracePt t="25036" x="2259013" y="1446213"/>
          <p14:tracePt t="25047" x="2268538" y="1428750"/>
          <p14:tracePt t="25049" x="2276475" y="1419225"/>
          <p14:tracePt t="25059" x="2303463" y="1401763"/>
          <p14:tracePt t="25076" x="2312988" y="1384300"/>
          <p14:tracePt t="25583" x="2312988" y="1393825"/>
          <p14:tracePt t="25585" x="2312988" y="1419225"/>
          <p14:tracePt t="25601" x="2312988" y="1428750"/>
          <p14:tracePt t="25603" x="2312988" y="1446213"/>
          <p14:tracePt t="25609" x="2312988" y="1465263"/>
          <p14:tracePt t="25631" x="2312988" y="1482725"/>
          <p14:tracePt t="25813" x="2312988" y="1490663"/>
          <p14:tracePt t="25815" x="2312988" y="1500188"/>
          <p14:tracePt t="26081" x="2312988" y="1473200"/>
          <p14:tracePt t="26082" x="2312988" y="1455738"/>
          <p14:tracePt t="26085" x="2312988" y="1446213"/>
          <p14:tracePt t="26093" x="2312988" y="1438275"/>
          <p14:tracePt t="26220" x="2312988" y="1428750"/>
          <p14:tracePt t="26222" x="2312988" y="1411288"/>
          <p14:tracePt t="26225" x="2357438" y="1366838"/>
          <p14:tracePt t="26242" x="2374900" y="1347788"/>
          <p14:tracePt t="26258" x="2393950" y="1330325"/>
          <p14:tracePt t="26276" x="2411413" y="1330325"/>
          <p14:tracePt t="26489" x="2438400" y="1330325"/>
          <p14:tracePt t="26491" x="2500313" y="1339850"/>
          <p14:tracePt t="26509" x="2643188" y="1347788"/>
          <p14:tracePt t="26511" x="2822575" y="1393825"/>
          <p14:tracePt t="26511" x="2874963" y="1411288"/>
          <p14:tracePt t="26526" x="3081338" y="1473200"/>
          <p14:tracePt t="26543" x="3276600" y="1517650"/>
          <p14:tracePt t="26559" x="3411538" y="1544638"/>
          <p14:tracePt t="26576" x="3562350" y="1554163"/>
          <p14:tracePt t="26593" x="3714750" y="1571625"/>
          <p14:tracePt t="26593" x="3759200" y="1571625"/>
          <p14:tracePt t="26611" x="3919538" y="1571625"/>
          <p14:tracePt t="26627" x="4179888" y="1589088"/>
          <p14:tracePt t="26643" x="4375150" y="1616075"/>
          <p14:tracePt t="26643" x="4419600" y="1616075"/>
          <p14:tracePt t="26661" x="4616450" y="1643063"/>
          <p14:tracePt t="26675" x="4741863" y="1643063"/>
          <p14:tracePt t="26692" x="4813300" y="1643063"/>
          <p14:tracePt t="26709" x="4875213" y="1643063"/>
          <p14:tracePt t="26725" x="4938713" y="1643063"/>
          <p14:tracePt t="26743" x="5010150" y="1643063"/>
          <p14:tracePt t="26760" x="5133975" y="1643063"/>
          <p14:tracePt t="26776" x="5259388" y="1643063"/>
          <p14:tracePt t="26793" x="5375275" y="1616075"/>
          <p14:tracePt t="26793" x="0" y="0"/>
        </p14:tracePtLst>
        <p14:tracePtLst>
          <p14:tracePt t="29138" x="6742113" y="1384300"/>
          <p14:tracePt t="29545" x="6751638" y="1384300"/>
          <p14:tracePt t="29547" x="6759575" y="1384300"/>
          <p14:tracePt t="29557" x="6777038" y="1384300"/>
          <p14:tracePt t="29605" x="6804025" y="1384300"/>
          <p14:tracePt t="29630" x="6823075" y="1384300"/>
          <p14:tracePt t="29650" x="6831013" y="1384300"/>
          <p14:tracePt t="29677" x="6848475" y="1384300"/>
          <p14:tracePt t="29709" x="6858000" y="1384300"/>
          <p14:tracePt t="29711" x="6867525" y="1384300"/>
          <p14:tracePt t="29737" x="6875463" y="1384300"/>
          <p14:tracePt t="29739" x="6884988" y="1384300"/>
          <p14:tracePt t="29745" x="6894513" y="1384300"/>
          <p14:tracePt t="29810" x="6911975" y="1384300"/>
          <p14:tracePt t="29826" x="6929438" y="1384300"/>
          <p14:tracePt t="29828" x="6946900" y="1384300"/>
          <p14:tracePt t="29833" x="6973888" y="1384300"/>
          <p14:tracePt t="29847" x="6991350" y="1384300"/>
          <p14:tracePt t="29861" x="7054850" y="1384300"/>
          <p14:tracePt t="29878" x="7081838" y="1384300"/>
          <p14:tracePt t="29894" x="7143750" y="1384300"/>
          <p14:tracePt t="29911" x="7197725" y="1384300"/>
          <p14:tracePt t="29927" x="7232650" y="1384300"/>
          <p14:tracePt t="29945" x="7259638" y="1384300"/>
          <p14:tracePt t="29961" x="7323138" y="1384300"/>
          <p14:tracePt t="29978" x="7375525" y="1384300"/>
          <p14:tracePt t="29995" x="7385050" y="1384300"/>
          <p14:tracePt t="30011" x="7446963" y="1384300"/>
          <p14:tracePt t="30027" x="7527925" y="1384300"/>
          <p14:tracePt t="30045" x="7545388" y="1384300"/>
          <p14:tracePt t="30062" x="7572375" y="1384300"/>
          <p14:tracePt t="30077" x="7626350" y="1384300"/>
          <p14:tracePt t="30338" x="7608888" y="1384300"/>
          <p14:tracePt t="30340" x="7599363" y="1384300"/>
          <p14:tracePt t="30342" x="7500938" y="1384300"/>
          <p14:tracePt t="30363" x="7419975" y="1384300"/>
          <p14:tracePt t="30363" x="7412038" y="1384300"/>
          <p14:tracePt t="30363" x="7402513" y="1384300"/>
          <p14:tracePt t="30381" x="7313613" y="1384300"/>
          <p14:tracePt t="30395" x="7286625" y="1384300"/>
          <p14:tracePt t="30411" x="7269163" y="1384300"/>
          <p14:tracePt t="30428" x="7242175" y="1384300"/>
          <p14:tracePt t="30445" x="7224713" y="1384300"/>
          <p14:tracePt t="30461" x="7188200" y="1384300"/>
          <p14:tracePt t="30477" x="7170738" y="1384300"/>
          <p14:tracePt t="30494" x="7153275" y="1384300"/>
          <p14:tracePt t="30511" x="7143750" y="1393825"/>
          <p14:tracePt t="30527" x="7108825" y="1411288"/>
          <p14:tracePt t="30545" x="7108825" y="1419225"/>
          <p14:tracePt t="30561" x="7089775" y="1419225"/>
          <p14:tracePt t="30813" x="7099300" y="1419225"/>
          <p14:tracePt t="30819" x="7108825" y="1419225"/>
          <p14:tracePt t="30820" x="7116763" y="1419225"/>
          <p14:tracePt t="30827" x="7126288" y="1419225"/>
          <p14:tracePt t="30845" x="7143750" y="1419225"/>
          <p14:tracePt t="30880" x="7161213" y="1419225"/>
          <p14:tracePt t="30903" x="7170738" y="1419225"/>
          <p14:tracePt t="30911" x="7180263" y="1419225"/>
          <p14:tracePt t="30912" x="7188200" y="1419225"/>
          <p14:tracePt t="30928" x="7197725" y="1419225"/>
          <p14:tracePt t="31251" x="7205663" y="1419225"/>
          <p14:tracePt t="31255" x="7232650" y="1419225"/>
          <p14:tracePt t="31257" x="7251700" y="1419225"/>
          <p14:tracePt t="31261" x="7331075" y="1465263"/>
          <p14:tracePt t="31277" x="7402513" y="1482725"/>
          <p14:tracePt t="31294" x="7429500" y="1482725"/>
          <p14:tracePt t="31311" x="7446963" y="1500188"/>
          <p14:tracePt t="31328" x="7491413" y="1500188"/>
          <p14:tracePt t="31346" x="7537450" y="1500188"/>
          <p14:tracePt t="31361" x="7599363" y="1500188"/>
          <p14:tracePt t="31378" x="7688263" y="1500188"/>
          <p14:tracePt t="31412" x="7697788" y="1500188"/>
          <p14:tracePt t="31413" x="7705725" y="1500188"/>
          <p14:tracePt t="31715" x="7715250" y="1500188"/>
          <p14:tracePt t="31716" x="7724775" y="1500188"/>
          <p14:tracePt t="31728" x="7724775" y="1490663"/>
          <p14:tracePt t="31729" x="7742238" y="1473200"/>
          <p14:tracePt t="31747" x="7769225" y="1446213"/>
          <p14:tracePt t="31747" x="7786688" y="1438275"/>
          <p14:tracePt t="31762" x="7786688" y="1428750"/>
          <p14:tracePt t="31778" x="7813675" y="1393825"/>
          <p14:tracePt t="31795" x="7840663" y="1357313"/>
          <p14:tracePt t="31795" x="7848600" y="1347788"/>
          <p14:tracePt t="31812" x="7885113" y="1322388"/>
          <p14:tracePt t="31828" x="7902575" y="1285875"/>
          <p14:tracePt t="31828" x="7912100" y="1285875"/>
          <p14:tracePt t="31847" x="7929563" y="1258888"/>
          <p14:tracePt t="31862" x="7974013" y="1214438"/>
          <p14:tracePt t="31879" x="8001000" y="1179513"/>
          <p14:tracePt t="31895" x="8027988" y="1160463"/>
          <p14:tracePt t="31911" x="8054975" y="1143000"/>
          <p14:tracePt t="31929" x="8108950" y="1125538"/>
          <p14:tracePt t="31945" x="8153400" y="1081088"/>
          <p14:tracePt t="31962" x="8188325" y="1071563"/>
          <p14:tracePt t="31979" x="8197850" y="1071563"/>
          <p14:tracePt t="32050" x="8205788" y="1071563"/>
          <p14:tracePt t="32052" x="8215313" y="1071563"/>
          <p14:tracePt t="32182" x="8224838" y="1125538"/>
          <p14:tracePt t="32184" x="8232775" y="1125538"/>
          <p14:tracePt t="32194" x="8232775" y="1143000"/>
          <p14:tracePt t="32215" x="8232775" y="1160463"/>
          <p14:tracePt t="32233" x="8232775" y="1169988"/>
          <p14:tracePt t="32235" x="8232775" y="1204913"/>
          <p14:tracePt t="32245" x="8232775" y="1223963"/>
          <p14:tracePt t="32331" x="8232775" y="1241425"/>
          <p14:tracePt t="32369" x="8232775" y="1250950"/>
          <p14:tracePt t="32371" x="8232775" y="1258888"/>
          <p14:tracePt t="32436" x="8232775" y="1268413"/>
          <p14:tracePt t="32465" x="8232775" y="1285875"/>
          <p14:tracePt t="32469" x="8232775" y="1295400"/>
          <p14:tracePt t="32471" x="8224838" y="1312863"/>
          <p14:tracePt t="32478" x="8205788" y="1347788"/>
          <p14:tracePt t="32496" x="8170863" y="1401763"/>
          <p14:tracePt t="32512" x="8161338" y="1428750"/>
          <p14:tracePt t="32530" x="8143875" y="1446213"/>
          <p14:tracePt t="32546" x="8126413" y="1482725"/>
          <p14:tracePt t="32563" x="8108950" y="1482725"/>
          <p14:tracePt t="32578" x="8089900" y="1509713"/>
          <p14:tracePt t="32596" x="8062913" y="1509713"/>
          <p14:tracePt t="32612" x="8045450" y="1509713"/>
          <p14:tracePt t="32628" x="8010525" y="1527175"/>
          <p14:tracePt t="32645" x="7983538" y="1554163"/>
          <p14:tracePt t="32733" x="7974013" y="1554163"/>
          <p14:tracePt t="32735" x="7966075" y="1554163"/>
          <p14:tracePt t="32809" x="7956550" y="1554163"/>
          <p14:tracePt t="32936" x="7956550" y="1536700"/>
          <p14:tracePt t="32950" x="7956550" y="1527175"/>
          <p14:tracePt t="32952" x="7956550" y="1517650"/>
          <p14:tracePt t="32952" x="7956550" y="1509713"/>
          <p14:tracePt t="32971" x="7956550" y="1500188"/>
          <p14:tracePt t="33133" x="7956550" y="1490663"/>
          <p14:tracePt t="33137" x="7956550" y="1455738"/>
          <p14:tracePt t="33145" x="7956550" y="1438275"/>
          <p14:tracePt t="33146" x="7956550" y="1419225"/>
          <p14:tracePt t="33257" x="7974013" y="1401763"/>
          <p14:tracePt t="33273" x="7983538" y="1401763"/>
          <p14:tracePt t="33274" x="7991475" y="1401763"/>
          <p14:tracePt t="33337" x="8001000" y="1401763"/>
          <p14:tracePt t="33339" x="8010525" y="1401763"/>
          <p14:tracePt t="33352" x="8018463" y="1401763"/>
          <p14:tracePt t="33354" x="8072438" y="1401763"/>
          <p14:tracePt t="33379" x="8081963" y="1401763"/>
          <p14:tracePt t="33424" x="8099425" y="1401763"/>
          <p14:tracePt t="33440" x="8108950" y="1401763"/>
          <p14:tracePt t="33443" x="8116888" y="1401763"/>
          <p14:tracePt t="33484" x="8126413" y="1401763"/>
          <p14:tracePt t="33486" x="8134350" y="1401763"/>
          <p14:tracePt t="33517" x="8143875" y="1401763"/>
          <p14:tracePt t="33671" x="8143875" y="1411288"/>
          <p14:tracePt t="33680" x="8143875" y="1428750"/>
          <p14:tracePt t="33684" x="8143875" y="1455738"/>
          <p14:tracePt t="33698" x="8143875" y="1490663"/>
          <p14:tracePt t="33712" x="8143875" y="1509713"/>
          <p14:tracePt t="33729" x="8143875" y="1536700"/>
          <p14:tracePt t="33746" x="8108950" y="1589088"/>
          <p14:tracePt t="33762" x="8072438" y="1616075"/>
          <p14:tracePt t="33781" x="8037513" y="1652588"/>
          <p14:tracePt t="33796" x="7966075" y="1714500"/>
          <p14:tracePt t="33813" x="7902575" y="1741488"/>
          <p14:tracePt t="33830" x="7840663" y="1758950"/>
          <p14:tracePt t="33830" x="7831138" y="1758950"/>
          <p14:tracePt t="33847" x="7796213" y="1785938"/>
          <p14:tracePt t="33863" x="7759700" y="1795463"/>
          <p14:tracePt t="33880" x="7742238" y="1795463"/>
          <p14:tracePt t="33896" x="7715250" y="1795463"/>
          <p14:tracePt t="33913" x="7705725" y="1795463"/>
          <p14:tracePt t="33929" x="7688263" y="1795463"/>
          <p14:tracePt t="34049" x="7688263" y="1785938"/>
          <p14:tracePt t="34059" x="7697788" y="1768475"/>
          <p14:tracePt t="34063" x="7715250" y="1714500"/>
          <p14:tracePt t="34063" x="7715250" y="1704975"/>
          <p14:tracePt t="34080" x="7724775" y="1652588"/>
          <p14:tracePt t="34096" x="7732713" y="1589088"/>
          <p14:tracePt t="34113" x="7759700" y="1571625"/>
          <p14:tracePt t="34227" x="7759700" y="1562100"/>
          <p14:tracePt t="34239" x="7777163" y="1544638"/>
          <p14:tracePt t="34246" x="7786688" y="1527175"/>
          <p14:tracePt t="34247" x="7804150" y="1527175"/>
          <p14:tracePt t="34332" x="7813675" y="1527175"/>
          <p14:tracePt t="34334" x="7823200" y="1527175"/>
          <p14:tracePt t="34359" x="7831138" y="1527175"/>
          <p14:tracePt t="34368" x="7858125" y="1527175"/>
          <p14:tracePt t="34384" x="7867650" y="1527175"/>
          <p14:tracePt t="34388" x="7885113" y="1527175"/>
          <p14:tracePt t="34397" x="7974013" y="1527175"/>
          <p14:tracePt t="34413" x="8018463" y="1527175"/>
          <p14:tracePt t="34430" x="8089900" y="1536700"/>
          <p14:tracePt t="34447" x="8161338" y="1536700"/>
          <p14:tracePt t="34463" x="8180388" y="1536700"/>
          <p14:tracePt t="34480" x="8197850" y="1536700"/>
          <p14:tracePt t="34496" x="8224838" y="1536700"/>
          <p14:tracePt t="34513" x="8242300" y="1536700"/>
          <p14:tracePt t="34529" x="8259763" y="1527175"/>
          <p14:tracePt t="34950" x="8269288" y="1517650"/>
          <p14:tracePt t="34953" x="8296275" y="1517650"/>
          <p14:tracePt t="34955" x="8313738" y="1517650"/>
          <p14:tracePt t="34963" x="8323263" y="1517650"/>
          <p14:tracePt t="35018" x="8340725" y="1517650"/>
          <p14:tracePt t="35031" x="8340725" y="1500188"/>
          <p14:tracePt t="35038" x="8348663" y="1500188"/>
          <p14:tracePt t="35040" x="8367713" y="1482725"/>
          <p14:tracePt t="35046" x="8439150" y="1446213"/>
          <p14:tracePt t="35063" x="8483600" y="1428750"/>
          <p14:tracePt t="35063" x="8491538" y="1428750"/>
          <p14:tracePt t="35083" x="8528050" y="1393825"/>
          <p14:tracePt t="35097" x="8562975" y="1393825"/>
          <p14:tracePt t="35113" x="8589963" y="1384300"/>
          <p14:tracePt t="35131" x="8661400" y="1357313"/>
          <p14:tracePt t="35147" x="8661400" y="1347788"/>
          <p14:tracePt t="35206" x="8670925" y="1347788"/>
          <p14:tracePt t="35265" x="8688388" y="1347788"/>
          <p14:tracePt t="35542" x="8705850" y="1347788"/>
          <p14:tracePt t="35562" x="8715375" y="1339850"/>
          <p14:tracePt t="35569" x="8724900" y="1330325"/>
          <p14:tracePt t="35570" x="8742363" y="1330325"/>
          <p14:tracePt t="35579" x="8751888" y="1303338"/>
          <p14:tracePt t="35597" x="8769350" y="1285875"/>
          <p14:tracePt t="35614" x="8786813" y="1285875"/>
          <p14:tracePt t="35630" x="8823325" y="1250950"/>
          <p14:tracePt t="35647" x="8840788" y="1231900"/>
          <p14:tracePt t="35664" x="8840788" y="1223963"/>
          <p14:tracePt t="35680" x="8848725" y="1204913"/>
          <p14:tracePt t="35697" x="8867775" y="1187450"/>
          <p14:tracePt t="36030" x="8867775" y="1196975"/>
          <p14:tracePt t="36035" x="8867775" y="1204913"/>
          <p14:tracePt t="36037" x="8867775" y="1223963"/>
          <p14:tracePt t="36050" x="8867775" y="1241425"/>
          <p14:tracePt t="36062" x="8867775" y="1276350"/>
          <p14:tracePt t="36079" x="8867775" y="1285875"/>
          <p14:tracePt t="36095" x="8867775" y="1322388"/>
          <p14:tracePt t="36112" x="8867775" y="1339850"/>
          <p14:tracePt t="36129" x="8867775" y="1357313"/>
          <p14:tracePt t="36146" x="8867775" y="1366838"/>
          <p14:tracePt t="36162" x="8867775" y="1438275"/>
          <p14:tracePt t="36178" x="8867775" y="1455738"/>
          <p14:tracePt t="36195" x="8867775" y="1465263"/>
          <p14:tracePt t="36271" x="8867775" y="1482725"/>
          <p14:tracePt t="36291" x="8867775" y="1490663"/>
          <p14:tracePt t="36291" x="8858250" y="1500188"/>
          <p14:tracePt t="36301" x="8858250" y="1536700"/>
          <p14:tracePt t="36302" x="8858250" y="1562100"/>
          <p14:tracePt t="36312" x="8858250" y="1581150"/>
          <p14:tracePt t="36329" x="8858250" y="1598613"/>
          <p14:tracePt t="37600" x="0" y="0"/>
        </p14:tracePtLst>
        <p14:tracePtLst>
          <p14:tracePt t="44606" x="3652838" y="1204913"/>
          <p14:tracePt t="45778" x="0" y="0"/>
        </p14:tracePtLst>
        <p14:tracePtLst>
          <p14:tracePt t="46842" x="3652838" y="1204913"/>
          <p14:tracePt t="47031" x="3633788" y="1204913"/>
          <p14:tracePt t="47032" x="3616325" y="1204913"/>
          <p14:tracePt t="47040" x="3598863" y="1204913"/>
          <p14:tracePt t="47040" x="3589338" y="1204913"/>
          <p14:tracePt t="47051" x="3527425" y="1214438"/>
          <p14:tracePt t="47051" x="3482975" y="1214438"/>
          <p14:tracePt t="47068" x="3367088" y="1223963"/>
          <p14:tracePt t="47086" x="3259138" y="1223963"/>
          <p14:tracePt t="47102" x="3125788" y="1258888"/>
          <p14:tracePt t="47102" x="3116263" y="1258888"/>
          <p14:tracePt t="47119" x="2911475" y="1276350"/>
          <p14:tracePt t="47136" x="2741613" y="1303338"/>
          <p14:tracePt t="47152" x="2608263" y="1303338"/>
          <p14:tracePt t="47168" x="2536825" y="1303338"/>
          <p14:tracePt t="47186" x="2482850" y="1303338"/>
          <p14:tracePt t="47186" x="2473325" y="1303338"/>
          <p14:tracePt t="47204" x="2455863" y="1303338"/>
          <p14:tracePt t="47239" x="2438400" y="1303338"/>
          <p14:tracePt t="47240" x="2419350" y="1303338"/>
          <p14:tracePt t="47251" x="2366963" y="1303338"/>
          <p14:tracePt t="47268" x="2232025" y="1303338"/>
          <p14:tracePt t="47285" x="2160588" y="1285875"/>
          <p14:tracePt t="47301" x="2125663" y="1285875"/>
          <p14:tracePt t="47398" x="2116138" y="1285875"/>
          <p14:tracePt t="47415" x="2098675" y="1285875"/>
          <p14:tracePt t="47426" x="2089150" y="1285875"/>
          <p14:tracePt t="47428" x="2081213" y="1285875"/>
          <p14:tracePt t="47438" x="2044700" y="1285875"/>
          <p14:tracePt t="47451" x="2036763" y="1285875"/>
          <p14:tracePt t="47468" x="2017713" y="1285875"/>
          <p14:tracePt t="47546" x="1990725" y="1295400"/>
          <p14:tracePt t="47548" x="1965325" y="1312863"/>
          <p14:tracePt t="47550" x="1874838" y="1347788"/>
          <p14:tracePt t="47567" x="1758950" y="1455738"/>
          <p14:tracePt t="47584" x="1660525" y="1536700"/>
          <p14:tracePt t="47601" x="1581150" y="1608138"/>
          <p14:tracePt t="47617" x="1527175" y="1660525"/>
          <p14:tracePt t="47634" x="1517650" y="1679575"/>
          <p14:tracePt t="47880" x="1517650" y="1670050"/>
          <p14:tracePt t="47884" x="1500188" y="1660525"/>
          <p14:tracePt t="47901" x="1482725" y="1625600"/>
          <p14:tracePt t="47902" x="1482725" y="1608138"/>
          <p14:tracePt t="47917" x="1446213" y="1544638"/>
          <p14:tracePt t="47934" x="1411288" y="1482725"/>
          <p14:tracePt t="47951" x="1384300" y="1411288"/>
          <p14:tracePt t="47968" x="1339850" y="1322388"/>
          <p14:tracePt t="47984" x="1322388" y="1295400"/>
          <p14:tracePt t="48465" x="0" y="0"/>
        </p14:tracePtLst>
        <p14:tracePtLst>
          <p14:tracePt t="49560" x="3402013" y="1204913"/>
          <p14:tracePt t="49876" x="3411538" y="1204913"/>
          <p14:tracePt t="49878" x="3429000" y="1204913"/>
          <p14:tracePt t="49880" x="3455988" y="1187450"/>
          <p14:tracePt t="49885" x="3490913" y="1187450"/>
          <p14:tracePt t="49904" x="3509963" y="1169988"/>
          <p14:tracePt t="49991" x="3527425" y="1169988"/>
          <p14:tracePt t="49995" x="3536950" y="1169988"/>
          <p14:tracePt t="49996" x="3562350" y="1169988"/>
          <p14:tracePt t="50002" x="3608388" y="1169988"/>
          <p14:tracePt t="50019" x="3625850" y="1169988"/>
          <p14:tracePt t="50347" x="3625850" y="1179513"/>
          <p14:tracePt t="50370" x="3608388" y="1204913"/>
          <p14:tracePt t="50372" x="3598863" y="1214438"/>
          <p14:tracePt t="50374" x="3581400" y="1258888"/>
          <p14:tracePt t="50385" x="3544888" y="1295400"/>
          <p14:tracePt t="50575" x="3581400" y="1241425"/>
          <p14:tracePt t="50578" x="3598863" y="1241425"/>
          <p14:tracePt t="50591" x="3625850" y="1214438"/>
          <p14:tracePt t="50593" x="3687763" y="1152525"/>
          <p14:tracePt t="50602" x="3768725" y="1098550"/>
          <p14:tracePt t="50619" x="3759200" y="1125538"/>
          <p14:tracePt t="50635" x="3759200" y="1133475"/>
          <p14:tracePt t="50652" x="3768725" y="1133475"/>
          <p14:tracePt t="50668" x="3786188" y="1133475"/>
          <p14:tracePt t="50685" x="3803650" y="1133475"/>
          <p14:tracePt t="50702" x="3848100" y="1133475"/>
          <p14:tracePt t="50719" x="3894138" y="1133475"/>
          <p14:tracePt t="50737" x="3973513" y="1133475"/>
          <p14:tracePt t="50752" x="4017963" y="1133475"/>
          <p14:tracePt t="50770" x="4037013" y="1133475"/>
          <p14:tracePt t="50897" x="4037013" y="1152525"/>
          <p14:tracePt t="50909" x="4037013" y="1160463"/>
          <p14:tracePt t="50921" x="4054475" y="1187450"/>
          <p14:tracePt t="50926" x="4108450" y="1241425"/>
          <p14:tracePt t="50936" x="4125913" y="1268413"/>
          <p14:tracePt t="50953" x="4125913" y="1303338"/>
          <p14:tracePt t="50969" x="4143375" y="1330325"/>
          <p14:tracePt t="50986" x="4143375" y="1347788"/>
          <p14:tracePt t="51002" x="4143375" y="1393825"/>
          <p14:tracePt t="51019" x="4170363" y="1438275"/>
          <p14:tracePt t="51036" x="4170363" y="1482725"/>
          <p14:tracePt t="51053" x="4170363" y="1527175"/>
          <p14:tracePt t="51070" x="4170363" y="1581150"/>
          <p14:tracePt t="51086" x="4170363" y="1608138"/>
          <p14:tracePt t="51103" x="4152900" y="1643063"/>
          <p14:tracePt t="51120" x="4098925" y="1679575"/>
          <p14:tracePt t="51137" x="4054475" y="1731963"/>
          <p14:tracePt t="51153" x="4010025" y="1758950"/>
          <p14:tracePt t="51170" x="3965575" y="1758950"/>
          <p14:tracePt t="51186" x="3911600" y="1795463"/>
          <p14:tracePt t="51204" x="3830638" y="1803400"/>
          <p14:tracePt t="51220" x="3759200" y="1822450"/>
          <p14:tracePt t="51236" x="3679825" y="1839913"/>
          <p14:tracePt t="51254" x="3625850" y="1839913"/>
          <p14:tracePt t="51270" x="3589338" y="1839913"/>
          <p14:tracePt t="51309" x="3581400" y="1839913"/>
          <p14:tracePt t="51320" x="3571875" y="1839913"/>
          <p14:tracePt t="51369" x="3562350" y="1830388"/>
          <p14:tracePt t="51371" x="3554413" y="1822450"/>
          <p14:tracePt t="51385" x="3536950" y="1785938"/>
          <p14:tracePt t="51387" x="3527425" y="1704975"/>
          <p14:tracePt t="51402" x="3509963" y="1616075"/>
          <p14:tracePt t="51419" x="3517900" y="1536700"/>
          <p14:tracePt t="51436" x="3554413" y="1465263"/>
          <p14:tracePt t="51452" x="3598863" y="1384300"/>
          <p14:tracePt t="51469" x="3643313" y="1339850"/>
          <p14:tracePt t="51486" x="3687763" y="1312863"/>
          <p14:tracePt t="51520" x="3697288" y="1303338"/>
          <p14:tracePt t="51552" x="3714750" y="1303338"/>
          <p14:tracePt t="51556" x="3732213" y="1303338"/>
          <p14:tracePt t="51559" x="3759200" y="1303338"/>
          <p14:tracePt t="51569" x="3795713" y="1303338"/>
          <p14:tracePt t="51587" x="3894138" y="1303338"/>
          <p14:tracePt t="51603" x="3973513" y="1312863"/>
          <p14:tracePt t="51620" x="4017963" y="1312863"/>
          <p14:tracePt t="51637" x="4071938" y="1312863"/>
          <p14:tracePt t="51654" x="4143375" y="1312863"/>
          <p14:tracePt t="51671" x="4179888" y="1312863"/>
          <p14:tracePt t="51873" x="4179888" y="1322388"/>
          <p14:tracePt t="51884" x="4143375" y="1339850"/>
          <p14:tracePt t="51884" x="4125913" y="1347788"/>
          <p14:tracePt t="51893" x="4089400" y="1374775"/>
          <p14:tracePt t="51893" x="4062413" y="1384300"/>
          <p14:tracePt t="51904" x="3990975" y="1438275"/>
          <p14:tracePt t="51921" x="3929063" y="1482725"/>
          <p14:tracePt t="51937" x="3830638" y="1517650"/>
          <p14:tracePt t="51954" x="3795713" y="1554163"/>
          <p14:tracePt t="51971" x="3776663" y="1554163"/>
          <p14:tracePt t="52365" x="3795713" y="1517650"/>
          <p14:tracePt t="52367" x="3840163" y="1500188"/>
          <p14:tracePt t="52378" x="3946525" y="1500188"/>
          <p14:tracePt t="52387" x="4071938" y="1500188"/>
          <p14:tracePt t="52387" x="4081463" y="1500188"/>
          <p14:tracePt t="52406" x="4554538" y="1616075"/>
          <p14:tracePt t="52420" x="4991100" y="1741488"/>
          <p14:tracePt t="52438" x="5510213" y="1847850"/>
          <p14:tracePt t="52454" x="6188075" y="1938338"/>
          <p14:tracePt t="52470" x="6858000" y="2009775"/>
          <p14:tracePt t="52488" x="7286625" y="2027238"/>
          <p14:tracePt t="52504" x="7581900" y="2027238"/>
          <p14:tracePt t="52520" x="7697788" y="2044700"/>
          <p14:tracePt t="52538" x="7786688" y="2044700"/>
          <p14:tracePt t="52554" x="7867650" y="2044700"/>
          <p14:tracePt t="52570" x="7929563" y="2036763"/>
          <p14:tracePt t="52587" x="7983538" y="2017713"/>
          <p14:tracePt t="52604" x="8062913" y="1990725"/>
          <p14:tracePt t="52620" x="8180388" y="1965325"/>
          <p14:tracePt t="52638" x="8242300" y="1928813"/>
          <p14:tracePt t="52654" x="8304213" y="1911350"/>
          <p14:tracePt t="52670" x="8385175" y="1857375"/>
          <p14:tracePt t="52687" x="8420100" y="1822450"/>
          <p14:tracePt t="52703" x="8474075" y="1758950"/>
          <p14:tracePt t="52721" x="8510588" y="1704975"/>
          <p14:tracePt t="52738" x="8537575" y="1633538"/>
          <p14:tracePt t="52754" x="8537575" y="1571625"/>
          <p14:tracePt t="52770" x="8537575" y="1482725"/>
          <p14:tracePt t="52787" x="8518525" y="1419225"/>
          <p14:tracePt t="52804" x="8483600" y="1357313"/>
          <p14:tracePt t="52820" x="8447088" y="1303338"/>
          <p14:tracePt t="52838" x="8447088" y="1285875"/>
          <p14:tracePt t="52854" x="8429625" y="1258888"/>
          <p14:tracePt t="53007" x="8420100" y="1258888"/>
          <p14:tracePt t="53019" x="8402638" y="1258888"/>
          <p14:tracePt t="53031" x="8385175" y="1258888"/>
          <p14:tracePt t="53039" x="8367713" y="1258888"/>
          <p14:tracePt t="53040" x="8348663" y="1258888"/>
          <p14:tracePt t="53040" x="8340725" y="1258888"/>
          <p14:tracePt t="53055" x="8277225" y="1258888"/>
          <p14:tracePt t="53071" x="8215313" y="1268413"/>
          <p14:tracePt t="53088" x="8161338" y="1285875"/>
          <p14:tracePt t="53103" x="8126413" y="1295400"/>
          <p14:tracePt t="53120" x="8072438" y="1322388"/>
          <p14:tracePt t="53137" x="8027988" y="1339850"/>
          <p14:tracePt t="53154" x="8001000" y="1366838"/>
          <p14:tracePt t="53171" x="7966075" y="1411288"/>
          <p14:tracePt t="53187" x="7947025" y="1438275"/>
          <p14:tracePt t="53203" x="7929563" y="1473200"/>
          <p14:tracePt t="53220" x="7929563" y="1509713"/>
          <p14:tracePt t="53237" x="7956550" y="1527175"/>
          <p14:tracePt t="53254" x="8010525" y="1571625"/>
          <p14:tracePt t="53271" x="8081963" y="1598613"/>
          <p14:tracePt t="53287" x="8116888" y="1608138"/>
          <p14:tracePt t="53304" x="8143875" y="1625600"/>
          <p14:tracePt t="53321" x="8251825" y="1643063"/>
          <p14:tracePt t="53337" x="8340725" y="1643063"/>
          <p14:tracePt t="53354" x="8394700" y="1643063"/>
          <p14:tracePt t="53371" x="8420100" y="1643063"/>
          <p14:tracePt t="53387" x="8456613" y="1643063"/>
          <p14:tracePt t="53460" x="8456613" y="1633538"/>
          <p14:tracePt t="53466" x="8456613" y="1616075"/>
          <p14:tracePt t="53469" x="8456613" y="1571625"/>
          <p14:tracePt t="53487" x="8456613" y="1527175"/>
          <p14:tracePt t="53503" x="8439150" y="1490663"/>
          <p14:tracePt t="53520" x="8402638" y="1455738"/>
          <p14:tracePt t="53538" x="8367713" y="1438275"/>
          <p14:tracePt t="53554" x="8224838" y="1384300"/>
          <p14:tracePt t="53571" x="8143875" y="1366838"/>
          <p14:tracePt t="53587" x="8027988" y="1357313"/>
          <p14:tracePt t="53604" x="7939088" y="1347788"/>
          <p14:tracePt t="53621" x="7902575" y="1312863"/>
          <p14:tracePt t="53637" x="7786688" y="1303338"/>
          <p14:tracePt t="53655" x="7705725" y="1303338"/>
          <p14:tracePt t="53671" x="7616825" y="1303338"/>
          <p14:tracePt t="53688" x="7537450" y="1303338"/>
          <p14:tracePt t="53705" x="7385050" y="1374775"/>
          <p14:tracePt t="53721" x="7269163" y="1455738"/>
          <p14:tracePt t="53738" x="7108825" y="1509713"/>
          <p14:tracePt t="53755" x="7000875" y="1562100"/>
          <p14:tracePt t="53771" x="6965950" y="1616075"/>
          <p14:tracePt t="53788" x="6902450" y="1652588"/>
          <p14:tracePt t="53804" x="6777038" y="1758950"/>
          <p14:tracePt t="53804" x="6751638" y="1768475"/>
          <p14:tracePt t="53822" x="6626225" y="1901825"/>
          <p14:tracePt t="53838" x="6402388" y="2017713"/>
          <p14:tracePt t="53838" x="6375400" y="2017713"/>
          <p14:tracePt t="53838" x="0" y="0"/>
        </p14:tracePtLst>
        <p14:tracePtLst>
          <p14:tracePt t="55397" x="3276600" y="2259013"/>
          <p14:tracePt t="55536" x="3303588" y="2259013"/>
          <p14:tracePt t="55538" x="3330575" y="2268538"/>
          <p14:tracePt t="55551" x="3357563" y="2268538"/>
          <p14:tracePt t="55554" x="3429000" y="2268538"/>
          <p14:tracePt t="55573" x="3517900" y="2268538"/>
          <p14:tracePt t="55606" x="3562350" y="2268538"/>
          <p14:tracePt t="55608" x="3581400" y="2268538"/>
          <p14:tracePt t="55621" x="3616325" y="2268538"/>
          <p14:tracePt t="55638" x="3633788" y="2268538"/>
          <p14:tracePt t="55655" x="3670300" y="2268538"/>
          <p14:tracePt t="55671" x="3705225" y="2268538"/>
          <p14:tracePt t="55687" x="3768725" y="2268538"/>
          <p14:tracePt t="55704" x="3803650" y="2268538"/>
          <p14:tracePt t="55721" x="3840163" y="2268538"/>
          <p14:tracePt t="55738" x="3848100" y="2268538"/>
          <p14:tracePt t="55754" x="3867150" y="2268538"/>
          <p14:tracePt t="55770" x="3884613" y="2268538"/>
          <p14:tracePt t="55788" x="3902075" y="2268538"/>
          <p14:tracePt t="55804" x="3929063" y="2268538"/>
          <p14:tracePt t="55821" x="3965575" y="2268538"/>
          <p14:tracePt t="55837" x="4037013" y="2268538"/>
          <p14:tracePt t="55837" x="4044950" y="2268538"/>
          <p14:tracePt t="55871" x="4125913" y="2268538"/>
          <p14:tracePt t="55872" x="4179888" y="2251075"/>
          <p14:tracePt t="55888" x="4268788" y="2241550"/>
          <p14:tracePt t="55904" x="4348163" y="2232025"/>
          <p14:tracePt t="55921" x="4429125" y="2197100"/>
          <p14:tracePt t="55921" x="4438650" y="2197100"/>
          <p14:tracePt t="55939" x="4500563" y="2197100"/>
          <p14:tracePt t="55956" x="4581525" y="2197100"/>
          <p14:tracePt t="55972" x="4652963" y="2197100"/>
          <p14:tracePt t="55989" x="4714875" y="2197100"/>
          <p14:tracePt t="56005" x="4768850" y="2197100"/>
          <p14:tracePt t="56005" x="4776788" y="2197100"/>
          <p14:tracePt t="56022" x="4840288" y="2197100"/>
          <p14:tracePt t="56038" x="4911725" y="2197100"/>
          <p14:tracePt t="56055" x="5037138" y="2197100"/>
          <p14:tracePt t="56072" x="5126038" y="2197100"/>
          <p14:tracePt t="56088" x="5205413" y="2197100"/>
          <p14:tracePt t="56105" x="5251450" y="2197100"/>
          <p14:tracePt t="56121" x="5340350" y="2179638"/>
          <p14:tracePt t="56182" x="5348288" y="2179638"/>
          <p14:tracePt t="56202" x="5348288" y="2170113"/>
          <p14:tracePt t="56204" x="5357813" y="2160588"/>
          <p14:tracePt t="56211" x="5402263" y="2160588"/>
          <p14:tracePt t="56221" x="5429250" y="2152650"/>
          <p14:tracePt t="56238" x="5473700" y="2133600"/>
          <p14:tracePt t="56255" x="5510213" y="2116138"/>
          <p14:tracePt t="56271" x="5572125" y="2098675"/>
          <p14:tracePt t="56288" x="5608638" y="2062163"/>
          <p14:tracePt t="56305" x="5661025" y="2036763"/>
          <p14:tracePt t="56321" x="5705475" y="2009775"/>
          <p14:tracePt t="56338" x="5751513" y="2000250"/>
          <p14:tracePt t="56355" x="5813425" y="1973263"/>
          <p14:tracePt t="56371" x="5884863" y="1946275"/>
          <p14:tracePt t="56388" x="5956300" y="1938338"/>
          <p14:tracePt t="56405" x="6027738" y="1919288"/>
          <p14:tracePt t="56421" x="6126163" y="1901825"/>
          <p14:tracePt t="56438" x="6170613" y="1901825"/>
          <p14:tracePt t="56455" x="6188075" y="1901825"/>
          <p14:tracePt t="56471" x="6224588" y="1901825"/>
          <p14:tracePt t="56488" x="6242050" y="1901825"/>
          <p14:tracePt t="56505" x="6251575" y="1901825"/>
          <p14:tracePt t="56594" x="6269038" y="1901825"/>
          <p14:tracePt t="56606" x="6269038" y="1911350"/>
          <p14:tracePt t="56678" x="6276975" y="1919288"/>
          <p14:tracePt t="56680" x="6286500" y="1928813"/>
          <p14:tracePt t="56682" x="6286500" y="1946275"/>
          <p14:tracePt t="56690" x="6313488" y="2009775"/>
          <p14:tracePt t="56706" x="6340475" y="2054225"/>
          <p14:tracePt t="56721" x="6357938" y="2116138"/>
          <p14:tracePt t="56738" x="6357938" y="2179638"/>
          <p14:tracePt t="56755" x="6357938" y="2232025"/>
          <p14:tracePt t="56771" x="6357938" y="2251075"/>
          <p14:tracePt t="56788" x="6357938" y="2259013"/>
          <p14:tracePt t="56805" x="6357938" y="2276475"/>
          <p14:tracePt t="56821" x="6357938" y="2295525"/>
          <p14:tracePt t="56838" x="6357938" y="2322513"/>
          <p14:tracePt t="56855" x="6357938" y="2339975"/>
          <p14:tracePt t="56872" x="6357938" y="2374900"/>
          <p14:tracePt t="56909" x="6348413" y="2384425"/>
          <p14:tracePt t="56910" x="6286500" y="2411413"/>
          <p14:tracePt t="56921" x="6215063" y="2411413"/>
          <p14:tracePt t="56942" x="6153150" y="2411413"/>
          <p14:tracePt t="56956" x="6108700" y="2411413"/>
          <p14:tracePt t="56971" x="6045200" y="2419350"/>
          <p14:tracePt t="56988" x="6018213" y="2419350"/>
          <p14:tracePt t="57006" x="6000750" y="2419350"/>
          <p14:tracePt t="57021" x="5956300" y="2411413"/>
          <p14:tracePt t="57038" x="5919788" y="2411413"/>
          <p14:tracePt t="57055" x="5902325" y="2411413"/>
          <p14:tracePt t="57071" x="5884863" y="2411413"/>
          <p14:tracePt t="57088" x="5867400" y="2401888"/>
          <p14:tracePt t="57181" x="5857875" y="2374900"/>
          <p14:tracePt t="57184" x="5848350" y="2347913"/>
          <p14:tracePt t="57184" x="5848350" y="2339975"/>
          <p14:tracePt t="57196" x="5848350" y="2312988"/>
          <p14:tracePt t="57197" x="5848350" y="2295525"/>
          <p14:tracePt t="57206" x="5857875" y="2251075"/>
          <p14:tracePt t="57222" x="5875338" y="2214563"/>
          <p14:tracePt t="57240" x="5894388" y="2197100"/>
          <p14:tracePt t="57256" x="5919788" y="2143125"/>
          <p14:tracePt t="57272" x="5956300" y="2108200"/>
          <p14:tracePt t="57272" x="5965825" y="2089150"/>
          <p14:tracePt t="57289" x="6010275" y="2081213"/>
          <p14:tracePt t="57306" x="6045200" y="2062163"/>
          <p14:tracePt t="57322" x="6099175" y="2062163"/>
          <p14:tracePt t="57339" x="6143625" y="2062163"/>
          <p14:tracePt t="57339" x="6153150" y="2062163"/>
          <p14:tracePt t="57359" x="6224588" y="2062163"/>
          <p14:tracePt t="57372" x="6259513" y="2062163"/>
          <p14:tracePt t="57390" x="6296025" y="2081213"/>
          <p14:tracePt t="57406" x="6340475" y="2098675"/>
          <p14:tracePt t="57423" x="6367463" y="2098675"/>
          <p14:tracePt t="57458" x="6375400" y="2098675"/>
          <p14:tracePt t="57459" x="6384925" y="2116138"/>
          <p14:tracePt t="57472" x="6394450" y="2133600"/>
          <p14:tracePt t="57489" x="6429375" y="2143125"/>
          <p14:tracePt t="57561" x="6446838" y="2143125"/>
          <p14:tracePt t="57562" x="6446838" y="2160588"/>
          <p14:tracePt t="57568" x="6465888" y="2160588"/>
          <p14:tracePt t="57572" x="6473825" y="2179638"/>
          <p14:tracePt t="57605" x="6491288" y="2179638"/>
          <p14:tracePt t="57729" x="6483350" y="2187575"/>
          <p14:tracePt t="57740" x="6446838" y="2232025"/>
          <p14:tracePt t="57743" x="6446838" y="2241550"/>
          <p14:tracePt t="57745" x="6446838" y="2251075"/>
          <p14:tracePt t="57788" x="6438900" y="2259013"/>
          <p14:tracePt t="57790" x="6411913" y="2259013"/>
          <p14:tracePt t="57805" x="6394450" y="2276475"/>
          <p14:tracePt t="58085" x="0" y="0"/>
        </p14:tracePtLst>
        <p14:tracePtLst>
          <p14:tracePt t="64403" x="4902200" y="3044825"/>
          <p14:tracePt t="64882" x="4911725" y="3062288"/>
          <p14:tracePt t="64891" x="4929188" y="3062288"/>
          <p14:tracePt t="64899" x="4946650" y="3062288"/>
          <p14:tracePt t="64926" x="4946650" y="3081338"/>
          <p14:tracePt t="64928" x="4956175" y="3081338"/>
          <p14:tracePt t="64943" x="4973638" y="3081338"/>
          <p14:tracePt t="64979" x="4991100" y="3081338"/>
          <p14:tracePt t="64980" x="5010150" y="3098800"/>
          <p14:tracePt t="64993" x="5037138" y="3098800"/>
          <p14:tracePt t="65009" x="5054600" y="3098800"/>
          <p14:tracePt t="65009" x="5062538" y="3098800"/>
          <p14:tracePt t="65027" x="5072063" y="3098800"/>
          <p14:tracePt t="65246" x="5072063" y="3108325"/>
          <p14:tracePt t="65248" x="5072063" y="3116263"/>
          <p14:tracePt t="65250" x="5037138" y="3170238"/>
          <p14:tracePt t="65259" x="4983163" y="3241675"/>
          <p14:tracePt t="65277" x="4911725" y="3322638"/>
          <p14:tracePt t="65293" x="4813300" y="3419475"/>
          <p14:tracePt t="65293" x="4803775" y="3429000"/>
          <p14:tracePt t="65313" x="4732338" y="3517900"/>
          <p14:tracePt t="65326" x="4660900" y="3571875"/>
          <p14:tracePt t="65343" x="4572000" y="3633788"/>
          <p14:tracePt t="65362" x="4510088" y="3670300"/>
          <p14:tracePt t="65376" x="4465638" y="3697288"/>
          <p14:tracePt t="65393" x="4411663" y="3732213"/>
          <p14:tracePt t="65630" x="4419600" y="3732213"/>
          <p14:tracePt t="65632" x="4438650" y="3732213"/>
          <p14:tracePt t="65634" x="4483100" y="3714750"/>
          <p14:tracePt t="65643" x="4562475" y="3660775"/>
          <p14:tracePt t="65660" x="4633913" y="3625850"/>
          <p14:tracePt t="65675" x="4670425" y="3589338"/>
          <p14:tracePt t="65692" x="4705350" y="3571875"/>
          <p14:tracePt t="65709" x="4724400" y="3554413"/>
          <p14:tracePt t="65726" x="4741863" y="3554413"/>
          <p14:tracePt t="65742" x="4751388" y="3544888"/>
          <p14:tracePt t="65825" x="4768850" y="3544888"/>
          <p14:tracePt t="66092" x="4776788" y="3544888"/>
          <p14:tracePt t="66094" x="4813300" y="3544888"/>
          <p14:tracePt t="66098" x="4884738" y="3544888"/>
          <p14:tracePt t="66098" x="4929188" y="3544888"/>
          <p14:tracePt t="66110" x="5037138" y="3544888"/>
          <p14:tracePt t="66110" x="5045075" y="3544888"/>
          <p14:tracePt t="66129" x="5133975" y="3544888"/>
          <p14:tracePt t="66143" x="5197475" y="3544888"/>
          <p14:tracePt t="66160" x="5214938" y="3544888"/>
          <p14:tracePt t="66176" x="5232400" y="3544888"/>
          <p14:tracePt t="66276" x="5241925" y="3544888"/>
          <p14:tracePt t="66279" x="5259388" y="3544888"/>
          <p14:tracePt t="66283" x="5276850" y="3544888"/>
          <p14:tracePt t="66293" x="5313363" y="3544888"/>
          <p14:tracePt t="66332" x="5322888" y="3544888"/>
          <p14:tracePt t="66497" x="5340350" y="3544888"/>
          <p14:tracePt t="66520" x="5348288" y="3544888"/>
          <p14:tracePt t="66522" x="5357813" y="3544888"/>
          <p14:tracePt t="66526" x="5394325" y="3544888"/>
          <p14:tracePt t="66542" x="5419725" y="3544888"/>
          <p14:tracePt t="66559" x="5438775" y="3544888"/>
          <p14:tracePt t="67361" x="5465763" y="3517900"/>
          <p14:tracePt t="67362" x="5491163" y="3473450"/>
          <p14:tracePt t="67367" x="5518150" y="3446463"/>
          <p14:tracePt t="67378" x="5545138" y="3411538"/>
          <p14:tracePt t="67394" x="5581650" y="3384550"/>
          <p14:tracePt t="67491" x="5581650" y="3375025"/>
          <p14:tracePt t="67500" x="5581650" y="3348038"/>
          <p14:tracePt t="67503" x="5616575" y="3313113"/>
          <p14:tracePt t="67511" x="5626100" y="3268663"/>
          <p14:tracePt t="67528" x="5643563" y="3241675"/>
          <p14:tracePt t="67528" x="5643563" y="3232150"/>
          <p14:tracePt t="67545" x="5661025" y="3205163"/>
          <p14:tracePt t="67562" x="5670550" y="3143250"/>
          <p14:tracePt t="67578" x="5688013" y="3133725"/>
          <p14:tracePt t="67578" x="5688013" y="3116263"/>
          <p14:tracePt t="67620" x="5688013" y="3108325"/>
          <p14:tracePt t="67621" x="5688013" y="3098800"/>
          <p14:tracePt t="67628" x="5705475" y="3098800"/>
          <p14:tracePt t="67760" x="5705475" y="3081338"/>
          <p14:tracePt t="67771" x="5705475" y="3071813"/>
          <p14:tracePt t="67784" x="5724525" y="3054350"/>
          <p14:tracePt t="67786" x="5732463" y="3036888"/>
          <p14:tracePt t="67796" x="5759450" y="3017838"/>
          <p14:tracePt t="67811" x="5768975" y="3000375"/>
          <p14:tracePt t="67828" x="5803900" y="2973388"/>
          <p14:tracePt t="67828" x="5803900" y="2965450"/>
          <p14:tracePt t="67846" x="5822950" y="2955925"/>
          <p14:tracePt t="67861" x="5857875" y="2919413"/>
          <p14:tracePt t="67878" x="5884863" y="2919413"/>
          <p14:tracePt t="67895" x="5902325" y="2901950"/>
          <p14:tracePt t="67911" x="5919788" y="2884488"/>
          <p14:tracePt t="67928" x="5938838" y="2884488"/>
          <p14:tracePt t="67945" x="5956300" y="2867025"/>
          <p14:tracePt t="67962" x="5965825" y="2867025"/>
          <p14:tracePt t="67978" x="5983288" y="2857500"/>
          <p14:tracePt t="68016" x="6000750" y="2857500"/>
          <p14:tracePt t="68112" x="6018213" y="2857500"/>
          <p14:tracePt t="68113" x="6018213" y="2874963"/>
          <p14:tracePt t="68117" x="6018213" y="2894013"/>
          <p14:tracePt t="68127" x="6045200" y="2928938"/>
          <p14:tracePt t="68145" x="6062663" y="2946400"/>
          <p14:tracePt t="68162" x="6081713" y="2973388"/>
          <p14:tracePt t="68179" x="6081713" y="2990850"/>
          <p14:tracePt t="68196" x="6081713" y="3017838"/>
          <p14:tracePt t="68211" x="6099175" y="3054350"/>
          <p14:tracePt t="68229" x="6099175" y="3098800"/>
          <p14:tracePt t="68245" x="6116638" y="3133725"/>
          <p14:tracePt t="68262" x="6116638" y="3170238"/>
          <p14:tracePt t="68278" x="6116638" y="3197225"/>
          <p14:tracePt t="68295" x="6116638" y="3214688"/>
          <p14:tracePt t="68458" x="6126163" y="3224213"/>
          <p14:tracePt t="68461" x="6188075" y="3268663"/>
          <p14:tracePt t="68468" x="6242050" y="3268663"/>
          <p14:tracePt t="68477" x="6313488" y="3268663"/>
          <p14:tracePt t="68495" x="6394450" y="3268663"/>
          <p14:tracePt t="68511" x="6446838" y="3268663"/>
          <p14:tracePt t="68528" x="6483350" y="3268663"/>
          <p14:tracePt t="68544" x="6527800" y="3268663"/>
          <p14:tracePt t="68562" x="6554788" y="3268663"/>
          <p14:tracePt t="68578" x="6589713" y="3268663"/>
          <p14:tracePt t="68594" x="6608763" y="3268663"/>
          <p14:tracePt t="68757" x="6599238" y="3268663"/>
          <p14:tracePt t="68760" x="6572250" y="3268663"/>
          <p14:tracePt t="68779" x="6473825" y="3276600"/>
          <p14:tracePt t="68780" x="6411913" y="3276600"/>
          <p14:tracePt t="68795" x="6313488" y="3313113"/>
          <p14:tracePt t="68813" x="6242050" y="3313113"/>
          <p14:tracePt t="68829" x="6224588" y="3313113"/>
          <p14:tracePt t="68829" x="6215063" y="3313113"/>
          <p14:tracePt t="68847" x="6197600" y="3313113"/>
          <p14:tracePt t="68862" x="6180138" y="3313113"/>
          <p14:tracePt t="68878" x="6134100" y="3313113"/>
          <p14:tracePt t="68895" x="6062663" y="3259138"/>
          <p14:tracePt t="68913" x="6027738" y="3224213"/>
          <p14:tracePt t="68946" x="6027738" y="3214688"/>
          <p14:tracePt t="68948" x="6010275" y="3214688"/>
          <p14:tracePt t="69013" x="6000750" y="3214688"/>
          <p14:tracePt t="69015" x="5991225" y="3214688"/>
          <p14:tracePt t="69025" x="5983288" y="3214688"/>
          <p14:tracePt t="69030" x="5965825" y="3214688"/>
          <p14:tracePt t="69167" x="5965825" y="3224213"/>
          <p14:tracePt t="69169" x="5965825" y="3232150"/>
          <p14:tracePt t="69178" x="5946775" y="3276600"/>
          <p14:tracePt t="69178" x="5929313" y="3348038"/>
          <p14:tracePt t="69195" x="5929313" y="3429000"/>
          <p14:tracePt t="69212" x="5929313" y="3473450"/>
          <p14:tracePt t="69228" x="5929313" y="3527425"/>
          <p14:tracePt t="69446" x="5973763" y="3509963"/>
          <p14:tracePt t="69447" x="5983288" y="3509963"/>
          <p14:tracePt t="69447" x="6000750" y="3490913"/>
          <p14:tracePt t="69447" x="6027738" y="3490913"/>
          <p14:tracePt t="69461" x="6108700" y="3465513"/>
          <p14:tracePt t="69463" x="6259513" y="3419475"/>
          <p14:tracePt t="69479" x="6394450" y="3384550"/>
          <p14:tracePt t="69496" x="6483350" y="3367088"/>
          <p14:tracePt t="69512" x="6554788" y="3322638"/>
          <p14:tracePt t="69529" x="6616700" y="3295650"/>
          <p14:tracePt t="69546" x="6653213" y="3276600"/>
          <p14:tracePt t="69562" x="6670675" y="3241675"/>
          <p14:tracePt t="69580" x="6688138" y="3241675"/>
          <p14:tracePt t="70151" x="6688138" y="3268663"/>
          <p14:tracePt t="70152" x="6670675" y="3276600"/>
          <p14:tracePt t="70156" x="6653213" y="3295650"/>
          <p14:tracePt t="70162" x="6626225" y="3313113"/>
          <p14:tracePt t="70180" x="6608763" y="3322638"/>
          <p14:tracePt t="70195" x="6599238" y="3340100"/>
          <p14:tracePt t="70257" x="6581775" y="3340100"/>
          <p14:tracePt t="70261" x="6554788" y="3348038"/>
          <p14:tracePt t="70278" x="6527800" y="3357563"/>
          <p14:tracePt t="70279" x="6483350" y="3375025"/>
          <p14:tracePt t="70295" x="6438900" y="3375025"/>
          <p14:tracePt t="70312" x="6419850" y="3375025"/>
          <p14:tracePt t="70549" x="6429375" y="3375025"/>
          <p14:tracePt t="70572" x="6446838" y="3375025"/>
          <p14:tracePt t="70573" x="6473825" y="3375025"/>
          <p14:tracePt t="70577" x="6518275" y="3375025"/>
          <p14:tracePt t="70586" x="6572250" y="3375025"/>
          <p14:tracePt t="70596" x="6680200" y="3375025"/>
          <p14:tracePt t="70613" x="6759575" y="3375025"/>
          <p14:tracePt t="70632" x="6786563" y="3375025"/>
          <p14:tracePt t="70646" x="6804025" y="3375025"/>
          <p14:tracePt t="70662" x="6823075" y="3375025"/>
          <p14:tracePt t="70679" x="6840538" y="3375025"/>
          <p14:tracePt t="70695" x="6867525" y="3375025"/>
          <p14:tracePt t="70713" x="6902450" y="3375025"/>
          <p14:tracePt t="70729" x="6938963" y="3384550"/>
          <p14:tracePt t="70746" x="6973888" y="3384550"/>
          <p14:tracePt t="70763" x="7000875" y="3384550"/>
          <p14:tracePt t="70815" x="7018338" y="3384550"/>
          <p14:tracePt t="70815" x="7018338" y="3375025"/>
          <p14:tracePt t="70851" x="7027863" y="3367088"/>
          <p14:tracePt t="70853" x="7037388" y="3357563"/>
          <p14:tracePt t="70863" x="7045325" y="3348038"/>
          <p14:tracePt t="70865" x="7062788" y="3303588"/>
          <p14:tracePt t="70879" x="7089775" y="3241675"/>
          <p14:tracePt t="70895" x="7126288" y="3170238"/>
          <p14:tracePt t="70912" x="7161213" y="3108325"/>
          <p14:tracePt t="70928" x="7161213" y="3062288"/>
          <p14:tracePt t="70945" x="7180263" y="3044825"/>
          <p14:tracePt t="70962" x="7197725" y="3044825"/>
          <p14:tracePt t="70978" x="7197725" y="3027363"/>
          <p14:tracePt t="70995" x="7197725" y="3009900"/>
          <p14:tracePt t="71168" x="7215188" y="3009900"/>
          <p14:tracePt t="71170" x="7242175" y="3009900"/>
          <p14:tracePt t="71173" x="7277100" y="3009900"/>
          <p14:tracePt t="71180" x="7367588" y="3009900"/>
          <p14:tracePt t="71180" x="7375525" y="3009900"/>
          <p14:tracePt t="71198" x="7537450" y="3009900"/>
          <p14:tracePt t="71214" x="7680325" y="3009900"/>
          <p14:tracePt t="71230" x="7875588" y="3009900"/>
          <p14:tracePt t="71247" x="8054975" y="3017838"/>
          <p14:tracePt t="71264" x="8205788" y="3036888"/>
          <p14:tracePt t="71264" x="8215313" y="3036888"/>
          <p14:tracePt t="71282" x="8331200" y="3054350"/>
          <p14:tracePt t="71296" x="8447088" y="3062288"/>
          <p14:tracePt t="71313" x="8501063" y="3081338"/>
          <p14:tracePt t="71330" x="8582025" y="3081338"/>
          <p14:tracePt t="71347" x="8643938" y="3081338"/>
          <p14:tracePt t="71364" x="8670925" y="3081338"/>
          <p14:tracePt t="71381" x="8688388" y="3081338"/>
          <p14:tracePt t="71397" x="8724900" y="3081338"/>
          <p14:tracePt t="71413" x="8759825" y="3071813"/>
          <p14:tracePt t="71430" x="8786813" y="3071813"/>
          <p14:tracePt t="71447" x="8813800" y="3071813"/>
          <p14:tracePt t="71463" x="8823325" y="3071813"/>
          <p14:tracePt t="71646" x="8813800" y="3071813"/>
          <p14:tracePt t="71648" x="8786813" y="3116263"/>
          <p14:tracePt t="71653" x="8724900" y="3205163"/>
          <p14:tracePt t="71664" x="8616950" y="3313113"/>
          <p14:tracePt t="71680" x="8555038" y="3394075"/>
          <p14:tracePt t="71680" x="8545513" y="3402013"/>
          <p14:tracePt t="71696" x="8483600" y="3482975"/>
          <p14:tracePt t="71713" x="8402638" y="3562350"/>
          <p14:tracePt t="71731" x="8323263" y="3625850"/>
          <p14:tracePt t="71747" x="8259763" y="3687763"/>
          <p14:tracePt t="71747" x="8251825" y="3697288"/>
          <p14:tracePt t="71764" x="8215313" y="3724275"/>
          <p14:tracePt t="71782" x="8188325" y="3759200"/>
          <p14:tracePt t="71814" x="8170863" y="3759200"/>
          <p14:tracePt t="71831" x="8153400" y="3759200"/>
          <p14:tracePt t="71832" x="8062913" y="3759200"/>
          <p14:tracePt t="71832" x="8045450" y="3759200"/>
          <p14:tracePt t="71832" x="8037513" y="3759200"/>
          <p14:tracePt t="71852" x="8027988" y="3751263"/>
          <p14:tracePt t="71863" x="7939088" y="3697288"/>
          <p14:tracePt t="71881" x="7848600" y="3660775"/>
          <p14:tracePt t="71897" x="7742238" y="3581400"/>
          <p14:tracePt t="71913" x="7653338" y="3517900"/>
          <p14:tracePt t="71930" x="7572375" y="3455988"/>
          <p14:tracePt t="71946" x="7500938" y="3402013"/>
          <p14:tracePt t="71963" x="7483475" y="3384550"/>
          <p14:tracePt t="72001" x="7483475" y="3375025"/>
          <p14:tracePt t="72041" x="7483475" y="3357563"/>
          <p14:tracePt t="72065" x="7483475" y="3348038"/>
          <p14:tracePt t="72068" x="7483475" y="3340100"/>
          <p14:tracePt t="72069" x="7483475" y="3303588"/>
          <p14:tracePt t="72081" x="7483475" y="3259138"/>
          <p14:tracePt t="72096" x="7483475" y="3241675"/>
          <p14:tracePt t="72113" x="7483475" y="3205163"/>
          <p14:tracePt t="72129" x="7483475" y="3170238"/>
          <p14:tracePt t="72146" x="7483475" y="3152775"/>
          <p14:tracePt t="72163" x="7510463" y="3081338"/>
          <p14:tracePt t="72180" x="7537450" y="3036888"/>
          <p14:tracePt t="72196" x="7554913" y="3017838"/>
          <p14:tracePt t="72214" x="7589838" y="2973388"/>
          <p14:tracePt t="72230" x="7634288" y="2928938"/>
          <p14:tracePt t="72247" x="7670800" y="2894013"/>
          <p14:tracePt t="72264" x="7697788" y="2874963"/>
          <p14:tracePt t="72280" x="7732713" y="2857500"/>
          <p14:tracePt t="72280" x="7742238" y="2847975"/>
          <p14:tracePt t="72297" x="7759700" y="2830513"/>
          <p14:tracePt t="72313" x="7796213" y="2813050"/>
          <p14:tracePt t="72330" x="7831138" y="2795588"/>
          <p14:tracePt t="72347" x="7858125" y="2776538"/>
          <p14:tracePt t="72364" x="7875588" y="2759075"/>
          <p14:tracePt t="72380" x="7929563" y="2741613"/>
          <p14:tracePt t="72397" x="7966075" y="2732088"/>
          <p14:tracePt t="72414" x="8072438" y="2732088"/>
          <p14:tracePt t="72430" x="8180388" y="2732088"/>
          <p14:tracePt t="72447" x="8224838" y="2732088"/>
          <p14:tracePt t="72464" x="8304213" y="2732088"/>
          <p14:tracePt t="72480" x="8375650" y="2732088"/>
          <p14:tracePt t="72497" x="8394700" y="2732088"/>
          <p14:tracePt t="72513" x="8402638" y="2732088"/>
          <p14:tracePt t="72530" x="8412163" y="2732088"/>
          <p14:tracePt t="72547" x="8447088" y="2732088"/>
          <p14:tracePt t="72564" x="8466138" y="2732088"/>
          <p14:tracePt t="72581" x="8483600" y="2751138"/>
          <p14:tracePt t="72596" x="8483600" y="2768600"/>
          <p14:tracePt t="72614" x="8483600" y="2776538"/>
          <p14:tracePt t="72630" x="8483600" y="2803525"/>
          <p14:tracePt t="72647" x="8491538" y="2803525"/>
          <p14:tracePt t="72688" x="8491538" y="2813050"/>
          <p14:tracePt t="72805" x="8491538" y="2840038"/>
          <p14:tracePt t="72807" x="8491538" y="2847975"/>
          <p14:tracePt t="72809" x="8491538" y="2874963"/>
          <p14:tracePt t="72817" x="8491538" y="2894013"/>
          <p14:tracePt t="72830" x="8491538" y="2911475"/>
          <p14:tracePt t="72847" x="8474075" y="2938463"/>
          <p14:tracePt t="72865" x="8429625" y="2965450"/>
          <p14:tracePt t="72881" x="8402638" y="3000375"/>
          <p14:tracePt t="72897" x="8340725" y="3009900"/>
          <p14:tracePt t="72897" x="8331200" y="3009900"/>
          <p14:tracePt t="72914" x="8269288" y="3027363"/>
          <p14:tracePt t="72931" x="8161338" y="3062288"/>
          <p14:tracePt t="72948" x="8072438" y="3071813"/>
          <p14:tracePt t="72964" x="7947025" y="3089275"/>
          <p14:tracePt t="72981" x="7840663" y="3098800"/>
          <p14:tracePt t="72997" x="7751763" y="3116263"/>
          <p14:tracePt t="73014" x="7688263" y="3116263"/>
          <p14:tracePt t="73031" x="7634288" y="3116263"/>
          <p14:tracePt t="73047" x="7581900" y="3116263"/>
          <p14:tracePt t="73064" x="7537450" y="3116263"/>
          <p14:tracePt t="73080" x="7510463" y="3116263"/>
          <p14:tracePt t="73097" x="7456488" y="3108325"/>
          <p14:tracePt t="73114" x="7419975" y="3098800"/>
          <p14:tracePt t="73131" x="7367588" y="3081338"/>
          <p14:tracePt t="73148" x="7323138" y="3081338"/>
          <p14:tracePt t="73164" x="7269163" y="3081338"/>
          <p14:tracePt t="73199" x="7259638" y="3081338"/>
          <p14:tracePt t="73341" x="7269163" y="3081338"/>
          <p14:tracePt t="73343" x="7286625" y="3081338"/>
          <p14:tracePt t="73347" x="7367588" y="3081338"/>
          <p14:tracePt t="73363" x="7491413" y="3081338"/>
          <p14:tracePt t="73381" x="7626350" y="3081338"/>
          <p14:tracePt t="73397" x="7759700" y="3081338"/>
          <p14:tracePt t="73415" x="7858125" y="3081338"/>
          <p14:tracePt t="73431" x="7939088" y="3081338"/>
          <p14:tracePt t="73447" x="8072438" y="3089275"/>
          <p14:tracePt t="73464" x="8134350" y="3098800"/>
          <p14:tracePt t="73497" x="8224838" y="3098800"/>
          <p14:tracePt t="73499" x="8296275" y="3098800"/>
          <p14:tracePt t="73499" x="8304213" y="3098800"/>
          <p14:tracePt t="73516" x="8348663" y="3098800"/>
          <p14:tracePt t="73531" x="8375650" y="3098800"/>
          <p14:tracePt t="73548" x="8412163" y="3098800"/>
          <p14:tracePt t="73563" x="8439150" y="3098800"/>
          <p14:tracePt t="73582" x="8474075" y="3098800"/>
          <p14:tracePt t="73598" x="8501063" y="3098800"/>
          <p14:tracePt t="73614" x="8572500" y="3098800"/>
          <p14:tracePt t="73614" x="8589963" y="3098800"/>
          <p14:tracePt t="73631" x="8653463" y="3089275"/>
          <p14:tracePt t="73647" x="8697913" y="3081338"/>
          <p14:tracePt t="73664" x="8759825" y="3062288"/>
          <p14:tracePt t="73681" x="8777288" y="3062288"/>
          <p14:tracePt t="73719" x="8786813" y="3062288"/>
          <p14:tracePt t="73730" x="8796338" y="3062288"/>
          <p14:tracePt t="74011" x="8777288" y="3062288"/>
          <p14:tracePt t="74013" x="8732838" y="3044825"/>
          <p14:tracePt t="74027" x="8715375" y="3044825"/>
          <p14:tracePt t="74031" x="8616950" y="3044825"/>
          <p14:tracePt t="74048" x="8537575" y="3044825"/>
          <p14:tracePt t="74063" x="8420100" y="3044825"/>
          <p14:tracePt t="74063" x="8385175" y="3054350"/>
          <p14:tracePt t="74082" x="8286750" y="3071813"/>
          <p14:tracePt t="74097" x="8224838" y="3071813"/>
          <p14:tracePt t="74114" x="8153400" y="3071813"/>
          <p14:tracePt t="74131" x="8072438" y="3071813"/>
          <p14:tracePt t="74147" x="8018463" y="3071813"/>
          <p14:tracePt t="74165" x="7991475" y="3071813"/>
          <p14:tracePt t="74767" x="7983538" y="3071813"/>
          <p14:tracePt t="74770" x="7966075" y="3071813"/>
          <p14:tracePt t="74772" x="7929563" y="3071813"/>
          <p14:tracePt t="74781" x="7885113" y="3071813"/>
          <p14:tracePt t="74798" x="7848600" y="3071813"/>
          <p14:tracePt t="74815" x="7823200" y="3071813"/>
          <p14:tracePt t="74832" x="7813675" y="3071813"/>
          <p14:tracePt t="75134" x="7796213" y="3071813"/>
          <p14:tracePt t="75136" x="7786688" y="3071813"/>
          <p14:tracePt t="75148" x="7732713" y="3054350"/>
          <p14:tracePt t="75149" x="7670800" y="3036888"/>
          <p14:tracePt t="75149" x="7653338" y="3036888"/>
          <p14:tracePt t="75181" x="7589838" y="3036888"/>
          <p14:tracePt t="75183" x="7510463" y="3036888"/>
          <p14:tracePt t="75198" x="7429500" y="3036888"/>
          <p14:tracePt t="75215" x="7412038" y="3036888"/>
          <p14:tracePt t="75232" x="7375525" y="3036888"/>
          <p14:tracePt t="75425" x="7394575" y="3036888"/>
          <p14:tracePt t="75427" x="7402513" y="3036888"/>
          <p14:tracePt t="75430" x="7483475" y="3036888"/>
          <p14:tracePt t="75449" x="7537450" y="3036888"/>
          <p14:tracePt t="75449" x="7554913" y="3036888"/>
          <p14:tracePt t="75465" x="7608888" y="3036888"/>
          <p14:tracePt t="75482" x="7626350" y="3036888"/>
          <p14:tracePt t="75499" x="7670800" y="3036888"/>
          <p14:tracePt t="75515" x="7705725" y="3036888"/>
          <p14:tracePt t="75532" x="7742238" y="3036888"/>
          <p14:tracePt t="75549" x="7777163" y="3036888"/>
          <p14:tracePt t="75565" x="7786688" y="3036888"/>
          <p14:tracePt t="75868" x="7813675" y="3044825"/>
          <p14:tracePt t="75872" x="7848600" y="3044825"/>
          <p14:tracePt t="75875" x="7858125" y="3044825"/>
          <p14:tracePt t="75884" x="7902575" y="3044825"/>
          <p14:tracePt t="75901" x="7929563" y="3044825"/>
          <p14:tracePt t="75915" x="7947025" y="3054350"/>
          <p14:tracePt t="75932" x="7956550" y="3054350"/>
          <p14:tracePt t="75949" x="7966075" y="3054350"/>
          <p14:tracePt t="76041" x="7974013" y="3054350"/>
          <p14:tracePt t="76042" x="7983538" y="3054350"/>
          <p14:tracePt t="76052" x="8001000" y="3054350"/>
          <p14:tracePt t="76077" x="8010525" y="3054350"/>
          <p14:tracePt t="76088" x="8027988" y="3054350"/>
          <p14:tracePt t="76103" x="8045450" y="3054350"/>
          <p14:tracePt t="76124" x="8054975" y="3036888"/>
          <p14:tracePt t="76126" x="8062913" y="3036888"/>
          <p14:tracePt t="76136" x="8081963" y="3017838"/>
          <p14:tracePt t="76148" x="8089900" y="3000375"/>
          <p14:tracePt t="76164" x="8089900" y="2990850"/>
          <p14:tracePt t="76181" x="8089900" y="2982913"/>
          <p14:tracePt t="76198" x="8089900" y="2973388"/>
          <p14:tracePt t="76284" x="8108950" y="2955925"/>
          <p14:tracePt t="76297" x="8134350" y="2938463"/>
          <p14:tracePt t="76305" x="8161338" y="2919413"/>
          <p14:tracePt t="76315" x="8188325" y="2901950"/>
          <p14:tracePt t="76356" x="8205788" y="2884488"/>
          <p14:tracePt t="76379" x="8224838" y="2884488"/>
          <p14:tracePt t="76379" x="8232775" y="2884488"/>
          <p14:tracePt t="76388" x="8242300" y="2884488"/>
          <p14:tracePt t="76398" x="8259763" y="2884488"/>
          <p14:tracePt t="76400" x="8296275" y="2884488"/>
          <p14:tracePt t="76416" x="8323263" y="2884488"/>
          <p14:tracePt t="76432" x="8348663" y="2884488"/>
          <p14:tracePt t="76448" x="8367713" y="2884488"/>
          <p14:tracePt t="76466" x="8385175" y="2894013"/>
          <p14:tracePt t="76481" x="8420100" y="2911475"/>
          <p14:tracePt t="76499" x="8429625" y="2911475"/>
          <p14:tracePt t="76516" x="8447088" y="2928938"/>
          <p14:tracePt t="76532" x="8466138" y="2928938"/>
          <p14:tracePt t="76549" x="8466138" y="2946400"/>
          <p14:tracePt t="76660" x="8466138" y="2955925"/>
          <p14:tracePt t="76662" x="8466138" y="2990850"/>
          <p14:tracePt t="76664" x="8466138" y="3017838"/>
          <p14:tracePt t="76682" x="8420100" y="3036888"/>
          <p14:tracePt t="76682" x="8394700" y="3081338"/>
          <p14:tracePt t="76698" x="8367713" y="3098800"/>
          <p14:tracePt t="76716" x="8367713" y="3116263"/>
          <p14:tracePt t="76820" x="8358188" y="3116263"/>
          <p14:tracePt t="76822" x="8348663" y="3116263"/>
          <p14:tracePt t="76827" x="8331200" y="3116263"/>
          <p14:tracePt t="76831" x="8304213" y="3116263"/>
          <p14:tracePt t="76849" x="8277225" y="3116263"/>
          <p14:tracePt t="76849" x="8269288" y="3116263"/>
          <p14:tracePt t="76865" x="8251825" y="3116263"/>
          <p14:tracePt t="76881" x="8242300" y="3116263"/>
          <p14:tracePt t="77037" x="8242300" y="3108325"/>
          <p14:tracePt t="77175" x="8242300" y="3098800"/>
          <p14:tracePt t="77188" x="8242300" y="3081338"/>
          <p14:tracePt t="77197" x="8242300" y="3054350"/>
          <p14:tracePt t="77216" x="8242300" y="3036888"/>
          <p14:tracePt t="77217" x="8242300" y="3017838"/>
          <p14:tracePt t="77289" x="8242300" y="3009900"/>
          <p14:tracePt t="77293" x="8242300" y="3000375"/>
          <p14:tracePt t="77304" x="8259763" y="3000375"/>
          <p14:tracePt t="77315" x="8277225" y="2982913"/>
          <p14:tracePt t="77316" x="8296275" y="2965450"/>
          <p14:tracePt t="77331" x="8313738" y="2965450"/>
          <p14:tracePt t="77411" x="8304213" y="2965450"/>
          <p14:tracePt t="77414" x="8188325" y="2946400"/>
          <p14:tracePt t="77422" x="7956550" y="2928938"/>
          <p14:tracePt t="77431" x="7473950" y="2928938"/>
          <p14:tracePt t="77449" x="7089775" y="2919413"/>
          <p14:tracePt t="77466" x="6697663" y="2919413"/>
          <p14:tracePt t="77482" x="6402388" y="2919413"/>
          <p14:tracePt t="77499" x="6153150" y="2919413"/>
          <p14:tracePt t="77516" x="6000750" y="2919413"/>
          <p14:tracePt t="77534" x="5840413" y="2919413"/>
          <p14:tracePt t="77549" x="5661025" y="2919413"/>
          <p14:tracePt t="77567" x="5518150" y="2946400"/>
          <p14:tracePt t="77582" x="5375275" y="2973388"/>
          <p14:tracePt t="77598" x="5268913" y="2982913"/>
          <p14:tracePt t="77617" x="5197475" y="2982913"/>
          <p14:tracePt t="77633" x="5108575" y="2982913"/>
          <p14:tracePt t="77649" x="5027613" y="3009900"/>
          <p14:tracePt t="77667" x="4946650" y="3027363"/>
          <p14:tracePt t="77682" x="4938713" y="3027363"/>
          <p14:tracePt t="77791" x="4946650" y="3027363"/>
          <p14:tracePt t="77798" x="5018088" y="3027363"/>
          <p14:tracePt t="77806" x="5133975" y="3071813"/>
          <p14:tracePt t="77806" x="5153025" y="3071813"/>
          <p14:tracePt t="77816" x="5599113" y="3125788"/>
          <p14:tracePt t="77833" x="5929313" y="3125788"/>
          <p14:tracePt t="77850" x="6251575" y="3125788"/>
          <p14:tracePt t="77868" x="6456363" y="3125788"/>
          <p14:tracePt t="77883" x="6554788" y="3098800"/>
          <p14:tracePt t="77883" x="6554788" y="3089275"/>
          <p14:tracePt t="77900" x="6608763" y="3071813"/>
          <p14:tracePt t="77916" x="6705600" y="3071813"/>
          <p14:tracePt t="77933" x="6751638" y="3071813"/>
          <p14:tracePt t="77950" x="6831013" y="3071813"/>
          <p14:tracePt t="77966" x="6894513" y="3071813"/>
          <p14:tracePt t="77983" x="6929438" y="3071813"/>
          <p14:tracePt t="78000" x="6929438" y="3062288"/>
          <p14:tracePt t="78016" x="6946900" y="3062288"/>
          <p14:tracePt t="78032" x="6956425" y="3044825"/>
          <p14:tracePt t="78049" x="6973888" y="3027363"/>
          <p14:tracePt t="78066" x="7000875" y="3009900"/>
          <p14:tracePt t="78083" x="7027863" y="3009900"/>
          <p14:tracePt t="78099" x="7027863" y="2990850"/>
          <p14:tracePt t="78350" x="7045325" y="2990850"/>
          <p14:tracePt t="78352" x="7081838" y="2990850"/>
          <p14:tracePt t="78356" x="7089775" y="2990850"/>
          <p14:tracePt t="78382" x="7108825" y="2990850"/>
          <p14:tracePt t="78384" x="7126288" y="2990850"/>
          <p14:tracePt t="78399" x="7153275" y="2990850"/>
          <p14:tracePt t="78399" x="7170738" y="2990850"/>
          <p14:tracePt t="78418" x="7197725" y="2990850"/>
          <p14:tracePt t="78434" x="7259638" y="2990850"/>
          <p14:tracePt t="78450" x="7313613" y="2990850"/>
          <p14:tracePt t="78467" x="7358063" y="2990850"/>
          <p14:tracePt t="78483" x="7367588" y="2990850"/>
          <p14:tracePt t="78565" x="7375525" y="2990850"/>
          <p14:tracePt t="78569" x="7394575" y="2990850"/>
          <p14:tracePt t="78572" x="7419975" y="2990850"/>
          <p14:tracePt t="78572" x="7429500" y="2990850"/>
          <p14:tracePt t="78583" x="7456488" y="2990850"/>
          <p14:tracePt t="78600" x="7491413" y="2990850"/>
          <p14:tracePt t="78616" x="7527925" y="2990850"/>
          <p14:tracePt t="78633" x="7562850" y="2990850"/>
          <p14:tracePt t="78650" x="7581900" y="2990850"/>
          <p14:tracePt t="78667" x="7634288" y="2990850"/>
          <p14:tracePt t="78683" x="7697788" y="2990850"/>
          <p14:tracePt t="78683" x="7705725" y="2990850"/>
          <p14:tracePt t="78702" x="7732713" y="2990850"/>
          <p14:tracePt t="78717" x="7786688" y="2990850"/>
          <p14:tracePt t="78733" x="7848600" y="2990850"/>
          <p14:tracePt t="78751" x="7902575" y="2990850"/>
          <p14:tracePt t="78766" x="7974013" y="2990850"/>
          <p14:tracePt t="78783" x="8037513" y="2990850"/>
          <p14:tracePt t="78801" x="8116888" y="2990850"/>
          <p14:tracePt t="78816" x="8170863" y="2990850"/>
          <p14:tracePt t="78816" x="8180388" y="2990850"/>
          <p14:tracePt t="78834" x="8242300" y="2990850"/>
          <p14:tracePt t="78834" x="8259763" y="2990850"/>
          <p14:tracePt t="78853" x="8313738" y="2990850"/>
          <p14:tracePt t="78867" x="8358188" y="2990850"/>
          <p14:tracePt t="78883" x="8456613" y="2990850"/>
          <p14:tracePt t="78901" x="8510588" y="2990850"/>
          <p14:tracePt t="78917" x="8582025" y="2990850"/>
          <p14:tracePt t="78933" x="8670925" y="2990850"/>
          <p14:tracePt t="78951" x="8724900" y="2990850"/>
          <p14:tracePt t="78966" x="8769350" y="2990850"/>
          <p14:tracePt t="78984" x="8786813" y="2990850"/>
          <p14:tracePt t="79208" x="8769350" y="2990850"/>
          <p14:tracePt t="79213" x="8732838" y="3000375"/>
          <p14:tracePt t="79215" x="8589963" y="3027363"/>
          <p14:tracePt t="79215" x="8562975" y="3027363"/>
          <p14:tracePt t="79234" x="8483600" y="3062288"/>
          <p14:tracePt t="79249" x="8394700" y="3062288"/>
          <p14:tracePt t="79267" x="8313738" y="3081338"/>
          <p14:tracePt t="79283" x="8242300" y="3098800"/>
          <p14:tracePt t="79301" x="8153400" y="3108325"/>
          <p14:tracePt t="79301" x="8143875" y="3108325"/>
          <p14:tracePt t="79321" x="8081963" y="3108325"/>
          <p14:tracePt t="79333" x="7983538" y="3125788"/>
          <p14:tracePt t="79333" x="7974013" y="3125788"/>
          <p14:tracePt t="79352" x="7920038" y="3125788"/>
          <p14:tracePt t="79366" x="7823200" y="3125788"/>
          <p14:tracePt t="79383" x="7786688" y="3125788"/>
          <p14:tracePt t="79400" x="7759700" y="3125788"/>
          <p14:tracePt t="79581" x="7742238" y="3116263"/>
          <p14:tracePt t="79594" x="7732713" y="3116263"/>
          <p14:tracePt t="79599" x="7661275" y="3081338"/>
          <p14:tracePt t="79600" x="7608888" y="3081338"/>
          <p14:tracePt t="79616" x="7572375" y="3081338"/>
          <p14:tracePt t="79633" x="7554913" y="3081338"/>
          <p14:tracePt t="79716" x="7537450" y="3081338"/>
          <p14:tracePt t="79724" x="7527925" y="3081338"/>
          <p14:tracePt t="79725" x="7510463" y="3081338"/>
          <p14:tracePt t="79733" x="7456488" y="3081338"/>
          <p14:tracePt t="79750" x="7429500" y="3081338"/>
          <p14:tracePt t="80142" x="7446963" y="3071813"/>
          <p14:tracePt t="80144" x="7446963" y="3062288"/>
          <p14:tracePt t="80147" x="7348538" y="3054350"/>
          <p14:tracePt t="80149" x="7037388" y="3054350"/>
          <p14:tracePt t="80149" x="7027863" y="3054350"/>
          <p14:tracePt t="80167" x="6653213" y="3036888"/>
          <p14:tracePt t="80184" x="6357938" y="3036888"/>
          <p14:tracePt t="80184" x="6348413" y="3036888"/>
          <p14:tracePt t="80202" x="6180138" y="3036888"/>
          <p14:tracePt t="80218" x="5973763" y="3071813"/>
          <p14:tracePt t="80233" x="5822950" y="3116263"/>
          <p14:tracePt t="80251" x="5732463" y="3133725"/>
          <p14:tracePt t="80268" x="5661025" y="3152775"/>
          <p14:tracePt t="80284" x="5626100" y="3152775"/>
          <p14:tracePt t="80301" x="5608638" y="3152775"/>
          <p14:tracePt t="80358" x="5599113" y="3152775"/>
          <p14:tracePt t="80364" x="5581650" y="3152775"/>
          <p14:tracePt t="80365" x="5562600" y="3152775"/>
          <p14:tracePt t="80383" x="5518150" y="3152775"/>
          <p14:tracePt t="80385" x="5446713" y="3152775"/>
          <p14:tracePt t="80401" x="5367338" y="3152775"/>
          <p14:tracePt t="80417" x="5340350" y="3152775"/>
          <p14:tracePt t="80433" x="5303838" y="3152775"/>
          <p14:tracePt t="80451" x="5286375" y="3143250"/>
          <p14:tracePt t="80467" x="5268913" y="3125788"/>
          <p14:tracePt t="80484" x="5259388" y="3071813"/>
          <p14:tracePt t="80501" x="5224463" y="3044825"/>
          <p14:tracePt t="80517" x="5205413" y="2990850"/>
          <p14:tracePt t="80555" x="5205413" y="2982913"/>
          <p14:tracePt t="80646" x="5197475" y="2965450"/>
          <p14:tracePt t="80649" x="5187950" y="2965450"/>
          <p14:tracePt t="80649" x="5187950" y="2946400"/>
          <p14:tracePt t="80666" x="5160963" y="2919413"/>
          <p14:tracePt t="80683" x="5143500" y="2894013"/>
          <p14:tracePt t="80700" x="5126038" y="2894013"/>
          <p14:tracePt t="80717" x="5108575" y="2867025"/>
          <p14:tracePt t="80734" x="5089525" y="2847975"/>
          <p14:tracePt t="80751" x="5062538" y="2840038"/>
          <p14:tracePt t="80768" x="5062538" y="2830513"/>
          <p14:tracePt t="80809" x="5045075" y="2830513"/>
          <p14:tracePt t="80822" x="5037138" y="2830513"/>
          <p14:tracePt t="80824" x="5027613" y="2830513"/>
          <p14:tracePt t="80834" x="4946650" y="2857500"/>
          <p14:tracePt t="80834" x="4938713" y="2857500"/>
          <p14:tracePt t="80850" x="4884738" y="2867025"/>
          <p14:tracePt t="80867" x="4848225" y="2884488"/>
          <p14:tracePt t="80885" x="4848225" y="2901950"/>
          <p14:tracePt t="80945" x="4840288" y="2901950"/>
          <p14:tracePt t="80948" x="4822825" y="2901950"/>
          <p14:tracePt t="80950" x="4803775" y="2919413"/>
          <p14:tracePt t="80970" x="4751388" y="2938463"/>
          <p14:tracePt t="80984" x="4724400" y="2965450"/>
          <p14:tracePt t="81000" x="4687888" y="2982913"/>
          <p14:tracePt t="81018" x="4652963" y="2982913"/>
          <p14:tracePt t="81034" x="4643438" y="3000375"/>
          <p14:tracePt t="81052" x="4643438" y="3017838"/>
          <p14:tracePt t="81085" x="4643438" y="3027363"/>
          <p14:tracePt t="81086" x="4643438" y="3036888"/>
          <p14:tracePt t="81207" x="4643438" y="3044825"/>
          <p14:tracePt t="81225" x="4643438" y="3062288"/>
          <p14:tracePt t="81239" x="4705350" y="3152775"/>
          <p14:tracePt t="81241" x="4751388" y="3197225"/>
          <p14:tracePt t="81241" x="4759325" y="3205163"/>
          <p14:tracePt t="81252" x="4840288" y="3251200"/>
          <p14:tracePt t="81267" x="4875213" y="3276600"/>
          <p14:tracePt t="81284" x="4902200" y="3276600"/>
          <p14:tracePt t="81301" x="4929188" y="3276600"/>
          <p14:tracePt t="81317" x="4956175" y="3276600"/>
          <p14:tracePt t="81334" x="4991100" y="3295650"/>
          <p14:tracePt t="81352" x="5037138" y="3295650"/>
          <p14:tracePt t="81367" x="5072063" y="3295650"/>
          <p14:tracePt t="81385" x="5116513" y="3295650"/>
          <p14:tracePt t="81401" x="5160963" y="3295650"/>
          <p14:tracePt t="81418" x="5205413" y="3295650"/>
          <p14:tracePt t="81434" x="5241925" y="3295650"/>
          <p14:tracePt t="81450" x="5259388" y="3295650"/>
          <p14:tracePt t="81468" x="5276850" y="3295650"/>
          <p14:tracePt t="81484" x="5295900" y="3295650"/>
          <p14:tracePt t="81530" x="5303838" y="3295650"/>
          <p14:tracePt t="81549" x="5322888" y="3295650"/>
          <p14:tracePt t="81564" x="5340350" y="3286125"/>
          <p14:tracePt t="81565" x="5348288" y="3276600"/>
          <p14:tracePt t="81573" x="5357813" y="3276600"/>
          <p14:tracePt t="81585" x="5375275" y="3241675"/>
          <p14:tracePt t="81601" x="5394325" y="3224213"/>
          <p14:tracePt t="81618" x="5402263" y="3197225"/>
          <p14:tracePt t="81635" x="5419725" y="3179763"/>
          <p14:tracePt t="81651" x="5456238" y="3143250"/>
          <p14:tracePt t="81667" x="5473700" y="3108325"/>
          <p14:tracePt t="81684" x="5473700" y="3081338"/>
          <p14:tracePt t="81816" x="5473700" y="3071813"/>
          <p14:tracePt t="81818" x="5438775" y="3027363"/>
          <p14:tracePt t="81823" x="5402263" y="3009900"/>
          <p14:tracePt t="81834" x="5357813" y="2973388"/>
          <p14:tracePt t="81834" x="5340350" y="2965450"/>
          <p14:tracePt t="81853" x="5322888" y="2919413"/>
          <p14:tracePt t="81853" x="5303838" y="2919413"/>
          <p14:tracePt t="81869" x="5268913" y="2901950"/>
          <p14:tracePt t="81885" x="5224463" y="2894013"/>
          <p14:tracePt t="81901" x="5224463" y="2874963"/>
          <p14:tracePt t="81968" x="5214938" y="2874963"/>
          <p14:tracePt t="81970" x="5205413" y="2874963"/>
          <p14:tracePt t="81981" x="5205413" y="2857500"/>
          <p14:tracePt t="81985" x="5187950" y="2857500"/>
          <p14:tracePt t="82001" x="5160963" y="2840038"/>
          <p14:tracePt t="82018" x="5143500" y="2840038"/>
          <p14:tracePt t="82073" x="5126038" y="2840038"/>
          <p14:tracePt t="82096" x="5108575" y="2840038"/>
          <p14:tracePt t="82121" x="5099050" y="2847975"/>
          <p14:tracePt t="82145" x="5081588" y="2867025"/>
          <p14:tracePt t="82156" x="5062538" y="2867025"/>
          <p14:tracePt t="82168" x="5045075" y="2884488"/>
          <p14:tracePt t="82172" x="5010150" y="2884488"/>
          <p14:tracePt t="82185" x="4973638" y="2911475"/>
          <p14:tracePt t="82201" x="4929188" y="2928938"/>
          <p14:tracePt t="82218" x="4884738" y="2946400"/>
          <p14:tracePt t="82235" x="4830763" y="2982913"/>
          <p14:tracePt t="82251" x="4786313" y="3009900"/>
          <p14:tracePt t="82269" x="4732338" y="3036888"/>
          <p14:tracePt t="82285" x="4679950" y="3071813"/>
          <p14:tracePt t="82302" x="4633913" y="3108325"/>
          <p14:tracePt t="82318" x="4589463" y="3133725"/>
          <p14:tracePt t="82334" x="4572000" y="3133725"/>
          <p14:tracePt t="82334" x="4562475" y="3152775"/>
          <p14:tracePt t="82353" x="4554538" y="3152775"/>
          <p14:tracePt t="82367" x="4554538" y="3170238"/>
          <p14:tracePt t="82384" x="4537075" y="3170238"/>
          <p14:tracePt t="82449" x="4545013" y="3170238"/>
          <p14:tracePt t="82467" x="4562475" y="3170238"/>
          <p14:tracePt t="82515" x="4572000" y="3170238"/>
          <p14:tracePt t="82523" x="4581525" y="3170238"/>
          <p14:tracePt t="82564" x="4589463" y="3170238"/>
          <p14:tracePt t="82566" x="4670425" y="3179763"/>
          <p14:tracePt t="82574" x="4724400" y="3197225"/>
          <p14:tracePt t="82574" x="4732338" y="3197225"/>
          <p14:tracePt t="82586" x="4813300" y="3197225"/>
          <p14:tracePt t="82602" x="4919663" y="3197225"/>
          <p14:tracePt t="82618" x="5010150" y="3197225"/>
          <p14:tracePt t="82635" x="5037138" y="3197225"/>
          <p14:tracePt t="82652" x="5045075" y="3197225"/>
          <p14:tracePt t="82669" x="5062538" y="3197225"/>
          <p14:tracePt t="82703" x="5072063" y="3197225"/>
          <p14:tracePt t="82704" x="5108575" y="3197225"/>
          <p14:tracePt t="82717" x="5126038" y="3197225"/>
          <p14:tracePt t="82734" x="5143500" y="3187700"/>
          <p14:tracePt t="82887" x="5143500" y="3179763"/>
          <p14:tracePt t="82889" x="5143500" y="3170238"/>
          <p14:tracePt t="82911" x="5143500" y="3160713"/>
          <p14:tracePt t="82913" x="5143500" y="3152775"/>
          <p14:tracePt t="82934" x="5143500" y="3143250"/>
          <p14:tracePt t="82936" x="5143500" y="3125788"/>
          <p14:tracePt t="82952" x="5143500" y="3108325"/>
          <p14:tracePt t="82996" x="5143500" y="3098800"/>
          <p14:tracePt t="82997" x="5143500" y="3089275"/>
          <p14:tracePt t="83002" x="5143500" y="3071813"/>
          <p14:tracePt t="83018" x="5143500" y="3044825"/>
          <p14:tracePt t="83035" x="5143500" y="3009900"/>
          <p14:tracePt t="83051" x="5143500" y="2982913"/>
          <p14:tracePt t="83068" x="5143500" y="2965450"/>
          <p14:tracePt t="83085" x="5143500" y="2946400"/>
          <p14:tracePt t="83101" x="5143500" y="2928938"/>
          <p14:tracePt t="83202" x="5143500" y="2919413"/>
          <p14:tracePt t="83226" x="5143500" y="2901950"/>
          <p14:tracePt t="83228" x="5133975" y="2901950"/>
          <p14:tracePt t="83239" x="5126038" y="2894013"/>
          <p14:tracePt t="83241" x="5108575" y="2874963"/>
          <p14:tracePt t="83251" x="5089525" y="2867025"/>
          <p14:tracePt t="83267" x="5054600" y="2847975"/>
          <p14:tracePt t="83284" x="5037138" y="2830513"/>
          <p14:tracePt t="83301" x="4983163" y="2830513"/>
          <p14:tracePt t="83319" x="4946650" y="2830513"/>
          <p14:tracePt t="83334" x="4919663" y="2830513"/>
          <p14:tracePt t="83351" x="4875213" y="2830513"/>
          <p14:tracePt t="83368" x="4830763" y="2830513"/>
          <p14:tracePt t="83384" x="4803775" y="2840038"/>
          <p14:tracePt t="83401" x="4741863" y="2857500"/>
          <p14:tracePt t="83419" x="4679950" y="2884488"/>
          <p14:tracePt t="83435" x="4660900" y="2884488"/>
          <p14:tracePt t="83451" x="4643438" y="2901950"/>
          <p14:tracePt t="83468" x="4608513" y="2919413"/>
          <p14:tracePt t="83485" x="4598988" y="2938463"/>
          <p14:tracePt t="83501" x="4598988" y="2965450"/>
          <p14:tracePt t="83518" x="4581525" y="2982913"/>
          <p14:tracePt t="83535" x="4562475" y="3017838"/>
          <p14:tracePt t="83553" x="4562475" y="3044825"/>
          <p14:tracePt t="83568" x="4545013" y="3081338"/>
          <p14:tracePt t="83585" x="4545013" y="3098800"/>
          <p14:tracePt t="83622" x="4537075" y="3108325"/>
          <p14:tracePt t="83635" x="4527550" y="3116263"/>
          <p14:tracePt t="83738" x="4527550" y="3125788"/>
          <p14:tracePt t="83740" x="4537075" y="3125788"/>
          <p14:tracePt t="83743" x="4572000" y="3143250"/>
          <p14:tracePt t="83752" x="4572000" y="3179763"/>
          <p14:tracePt t="83752" x="4572000" y="3187700"/>
          <p14:tracePt t="83769" x="4589463" y="3214688"/>
          <p14:tracePt t="83785" x="4589463" y="3268663"/>
          <p14:tracePt t="83801" x="4589463" y="3295650"/>
          <p14:tracePt t="83818" x="4589463" y="3340100"/>
          <p14:tracePt t="83834" x="4589463" y="3411538"/>
          <p14:tracePt t="83834" x="4589463" y="3438525"/>
          <p14:tracePt t="83853" x="4589463" y="3527425"/>
          <p14:tracePt t="83868" x="4589463" y="3589338"/>
          <p14:tracePt t="83885" x="4589463" y="3608388"/>
          <p14:tracePt t="83885" x="0" y="0"/>
        </p14:tracePtLst>
        <p14:tracePtLst>
          <p14:tracePt t="86205" x="4062413" y="3867150"/>
          <p14:tracePt t="86210" x="4089400" y="3884613"/>
          <p14:tracePt t="86212" x="4125913" y="3911600"/>
          <p14:tracePt t="86383" x="4133850" y="3911600"/>
          <p14:tracePt t="86386" x="4143375" y="3911600"/>
          <p14:tracePt t="86395" x="4179888" y="3911600"/>
          <p14:tracePt t="86402" x="4259263" y="3911600"/>
          <p14:tracePt t="86419" x="4330700" y="3911600"/>
          <p14:tracePt t="86436" x="4384675" y="3902075"/>
          <p14:tracePt t="86453" x="4438650" y="3902075"/>
          <p14:tracePt t="86469" x="4500563" y="3902075"/>
          <p14:tracePt t="86487" x="4518025" y="3902075"/>
          <p14:tracePt t="86503" x="4554538" y="3902075"/>
          <p14:tracePt t="86520" x="4581525" y="3902075"/>
          <p14:tracePt t="86537" x="4633913" y="3902075"/>
          <p14:tracePt t="86553" x="4652963" y="3902075"/>
          <p14:tracePt t="86570" x="4679950" y="3894138"/>
          <p14:tracePt t="86587" x="4724400" y="3894138"/>
          <p14:tracePt t="86603" x="4759325" y="3894138"/>
          <p14:tracePt t="86619" x="4776788" y="3894138"/>
          <p14:tracePt t="86637" x="4803775" y="3894138"/>
          <p14:tracePt t="86675" x="4822825" y="3894138"/>
          <p14:tracePt t="86699" x="4830763" y="3894138"/>
          <p14:tracePt t="86700" x="4840288" y="3894138"/>
          <p14:tracePt t="86700" x="4848225" y="3894138"/>
          <p14:tracePt t="86726" x="4857750" y="3894138"/>
          <p14:tracePt t="86742" x="4867275" y="3894138"/>
          <p14:tracePt t="86745" x="4875213" y="3894138"/>
          <p14:tracePt t="86754" x="4902200" y="3894138"/>
          <p14:tracePt t="86790" x="4919663" y="3894138"/>
          <p14:tracePt t="86814" x="4938713" y="3911600"/>
          <p14:tracePt t="87490" x="4946650" y="3911600"/>
          <p14:tracePt t="87491" x="4956175" y="3911600"/>
          <p14:tracePt t="87515" x="5027613" y="3990975"/>
          <p14:tracePt t="87517" x="5072063" y="3990975"/>
          <p14:tracePt t="87527" x="5180013" y="4037013"/>
          <p14:tracePt t="87527" x="5187950" y="4044950"/>
          <p14:tracePt t="87538" x="5375275" y="4098925"/>
          <p14:tracePt t="87554" x="5634038" y="4160838"/>
          <p14:tracePt t="87570" x="5965825" y="4214813"/>
          <p14:tracePt t="87588" x="6143625" y="4268788"/>
          <p14:tracePt t="87603" x="6303963" y="4295775"/>
          <p14:tracePt t="87603" x="6330950" y="4295775"/>
          <p14:tracePt t="87621" x="6438900" y="4322763"/>
          <p14:tracePt t="87638" x="6554788" y="4330700"/>
          <p14:tracePt t="87654" x="6661150" y="4330700"/>
          <p14:tracePt t="87654" x="6670675" y="4330700"/>
          <p14:tracePt t="87672" x="6759575" y="4348163"/>
          <p14:tracePt t="87687" x="6848475" y="4367213"/>
          <p14:tracePt t="87704" x="6973888" y="4394200"/>
          <p14:tracePt t="87720" x="7116763" y="4411663"/>
          <p14:tracePt t="88004" x="7099300" y="4411663"/>
          <p14:tracePt t="88017" x="7081838" y="4411663"/>
          <p14:tracePt t="88019" x="7062788" y="4411663"/>
          <p14:tracePt t="88027" x="7037388" y="4429125"/>
          <p14:tracePt t="88037" x="7000875" y="4429125"/>
          <p14:tracePt t="88053" x="6983413" y="4429125"/>
          <p14:tracePt t="88145" x="6973888" y="4429125"/>
          <p14:tracePt t="88149" x="6956425" y="4429125"/>
          <p14:tracePt t="88157" x="6938963" y="4438650"/>
          <p14:tracePt t="88158" x="6919913" y="4446588"/>
          <p14:tracePt t="88172" x="6875463" y="4465638"/>
          <p14:tracePt t="88188" x="6813550" y="4483100"/>
          <p14:tracePt t="88204" x="6769100" y="4483100"/>
          <p14:tracePt t="88221" x="6661150" y="4510088"/>
          <p14:tracePt t="88238" x="6554788" y="4527550"/>
          <p14:tracePt t="88255" x="6473825" y="4537075"/>
          <p14:tracePt t="88270" x="6375400" y="4537075"/>
          <p14:tracePt t="88287" x="6251575" y="4537075"/>
          <p14:tracePt t="88304" x="6134100" y="4537075"/>
          <p14:tracePt t="88321" x="6054725" y="4537075"/>
          <p14:tracePt t="88338" x="5965825" y="4537075"/>
          <p14:tracePt t="88355" x="5911850" y="4537075"/>
          <p14:tracePt t="88371" x="5857875" y="4537075"/>
          <p14:tracePt t="88387" x="5840413" y="4537075"/>
          <p14:tracePt t="88404" x="5822950" y="4537075"/>
          <p14:tracePt t="88533" x="5867400" y="4537075"/>
          <p14:tracePt t="88535" x="5902325" y="4537075"/>
          <p14:tracePt t="88543" x="5956300" y="4537075"/>
          <p14:tracePt t="88554" x="6027738" y="4537075"/>
          <p14:tracePt t="88571" x="6116638" y="4527550"/>
          <p14:tracePt t="88588" x="6161088" y="4527550"/>
          <p14:tracePt t="88605" x="6259513" y="4527550"/>
          <p14:tracePt t="88621" x="6394450" y="4527550"/>
          <p14:tracePt t="88639" x="6608763" y="4527550"/>
          <p14:tracePt t="88655" x="6732588" y="4518025"/>
          <p14:tracePt t="88672" x="6823075" y="4491038"/>
          <p14:tracePt t="88687" x="6875463" y="4483100"/>
          <p14:tracePt t="89012" x="6884988" y="4483100"/>
          <p14:tracePt t="89014" x="6894513" y="4483100"/>
          <p14:tracePt t="89019" x="6919913" y="4483100"/>
          <p14:tracePt t="89027" x="6938963" y="4483100"/>
          <p14:tracePt t="89038" x="6956425" y="4483100"/>
          <p14:tracePt t="89054" x="6983413" y="4483100"/>
          <p14:tracePt t="89072" x="7000875" y="4483100"/>
          <p14:tracePt t="89199" x="7010400" y="4483100"/>
          <p14:tracePt t="89200" x="7018338" y="4483100"/>
          <p14:tracePt t="89340" x="7027863" y="4483100"/>
          <p14:tracePt t="89341" x="7037388" y="4483100"/>
          <p14:tracePt t="89355" x="7045325" y="4483100"/>
          <p14:tracePt t="89431" x="7062788" y="4483100"/>
          <p14:tracePt t="89446" x="7072313" y="4483100"/>
          <p14:tracePt t="89447" x="7081838" y="4483100"/>
          <p14:tracePt t="89481" x="7089775" y="4483100"/>
          <p14:tracePt t="89487" x="7099300" y="4483100"/>
          <p14:tracePt t="89489" x="7108825" y="4483100"/>
          <p14:tracePt t="89504" x="7242175" y="4483100"/>
          <p14:tracePt t="89522" x="7331075" y="4483100"/>
          <p14:tracePt t="89538" x="7348538" y="4483100"/>
          <p14:tracePt t="89602" x="7367588" y="4483100"/>
          <p14:tracePt t="89618" x="7375525" y="4483100"/>
          <p14:tracePt t="89627" x="7394575" y="4483100"/>
          <p14:tracePt t="89631" x="7429500" y="4483100"/>
          <p14:tracePt t="89639" x="7483475" y="4483100"/>
          <p14:tracePt t="89655" x="7518400" y="4483100"/>
          <p14:tracePt t="89975" x="7537450" y="4483100"/>
          <p14:tracePt t="89984" x="7554913" y="4483100"/>
          <p14:tracePt t="89995" x="7581900" y="4483100"/>
          <p14:tracePt t="89998" x="7616825" y="4465638"/>
          <p14:tracePt t="90005" x="7643813" y="4465638"/>
          <p14:tracePt t="90021" x="7661275" y="4465638"/>
          <p14:tracePt t="90103" x="7680325" y="4465638"/>
          <p14:tracePt t="90114" x="7688263" y="4465638"/>
          <p14:tracePt t="90116" x="7697788" y="4465638"/>
          <p14:tracePt t="90126" x="7751763" y="4465638"/>
          <p14:tracePt t="90140" x="7777163" y="4465638"/>
          <p14:tracePt t="92160" x="7751763" y="4446588"/>
          <p14:tracePt t="92167" x="7742238" y="4438650"/>
          <p14:tracePt t="92168" x="7724775" y="4429125"/>
          <p14:tracePt t="92172" x="7705725" y="4411663"/>
          <p14:tracePt t="92189" x="7705725" y="4402138"/>
          <p14:tracePt t="92206" x="7688263" y="4402138"/>
          <p14:tracePt t="92380" x="7680325" y="4402138"/>
          <p14:tracePt t="92382" x="7670800" y="4402138"/>
          <p14:tracePt t="92390" x="7643813" y="4402138"/>
          <p14:tracePt t="92396" x="7608888" y="4402138"/>
          <p14:tracePt t="92405" x="7518400" y="4402138"/>
          <p14:tracePt t="92422" x="7419975" y="4411663"/>
          <p14:tracePt t="92438" x="7375525" y="4438650"/>
          <p14:tracePt t="92531" x="7358063" y="4438650"/>
          <p14:tracePt t="92534" x="7340600" y="4438650"/>
          <p14:tracePt t="92539" x="7296150" y="4429125"/>
          <p14:tracePt t="92546" x="7242175" y="4411663"/>
          <p14:tracePt t="92556" x="7161213" y="4411663"/>
          <p14:tracePt t="92573" x="7081838" y="4411663"/>
          <p14:tracePt t="92589" x="7027863" y="4411663"/>
          <p14:tracePt t="92799" x="7010400" y="4411663"/>
          <p14:tracePt t="92809" x="6983413" y="4394200"/>
          <p14:tracePt t="92813" x="6946900" y="4384675"/>
          <p14:tracePt t="92814" x="6911975" y="4375150"/>
          <p14:tracePt t="92823" x="6867525" y="4375150"/>
          <p14:tracePt t="92840" x="6804025" y="4375150"/>
          <p14:tracePt t="92840" x="6796088" y="4375150"/>
          <p14:tracePt t="92872" x="6724650" y="4375150"/>
          <p14:tracePt t="92873" x="6670675" y="4375150"/>
          <p14:tracePt t="92889" x="6643688" y="4375150"/>
          <p14:tracePt t="92905" x="6616700" y="4375150"/>
          <p14:tracePt t="92924" x="6581775" y="4375150"/>
          <p14:tracePt t="92924" x="6572250" y="4375150"/>
          <p14:tracePt t="92941" x="6500813" y="4375150"/>
          <p14:tracePt t="92941" x="6491288" y="4375150"/>
          <p14:tracePt t="92959" x="6429375" y="4357688"/>
          <p14:tracePt t="92973" x="6375400" y="4348163"/>
          <p14:tracePt t="92990" x="6296025" y="4330700"/>
          <p14:tracePt t="93007" x="6251575" y="4330700"/>
          <p14:tracePt t="93023" x="6224588" y="4313238"/>
          <p14:tracePt t="93039" x="6180138" y="4313238"/>
          <p14:tracePt t="93083" x="6170613" y="4313238"/>
          <p14:tracePt t="93106" x="6153150" y="4313238"/>
          <p14:tracePt t="93119" x="6126163" y="4313238"/>
          <p14:tracePt t="93122" x="6081713" y="4313238"/>
          <p14:tracePt t="93129" x="6037263" y="4295775"/>
          <p14:tracePt t="93141" x="5991225" y="4286250"/>
          <p14:tracePt t="93156" x="5902325" y="4276725"/>
          <p14:tracePt t="93173" x="5840413" y="4276725"/>
          <p14:tracePt t="93190" x="5768975" y="4276725"/>
          <p14:tracePt t="93207" x="5705475" y="4259263"/>
          <p14:tracePt t="93223" x="5643563" y="4251325"/>
          <p14:tracePt t="93240" x="5616575" y="4251325"/>
          <p14:tracePt t="93257" x="5581650" y="4251325"/>
          <p14:tracePt t="93273" x="5527675" y="4232275"/>
          <p14:tracePt t="93289" x="5465763" y="4197350"/>
          <p14:tracePt t="93307" x="5375275" y="4179888"/>
          <p14:tracePt t="93323" x="5313363" y="4170363"/>
          <p14:tracePt t="93340" x="5259388" y="4143375"/>
          <p14:tracePt t="93356" x="5232400" y="4125913"/>
          <p14:tracePt t="93373" x="5205413" y="4125913"/>
          <p14:tracePt t="93410" x="5197475" y="4125913"/>
          <p14:tracePt t="93629" x="5197475" y="4160838"/>
          <p14:tracePt t="93631" x="5214938" y="4170363"/>
          <p14:tracePt t="93634" x="5241925" y="4241800"/>
          <p14:tracePt t="93641" x="5251450" y="4313238"/>
          <p14:tracePt t="93658" x="5251450" y="4348163"/>
          <p14:tracePt t="93658" x="5251450" y="4357688"/>
          <p14:tracePt t="93673" x="5251450" y="4384675"/>
          <p14:tracePt t="93892" x="5232400" y="4394200"/>
          <p14:tracePt t="93894" x="5197475" y="4411663"/>
          <p14:tracePt t="93897" x="5170488" y="4419600"/>
          <p14:tracePt t="93907" x="5089525" y="4473575"/>
          <p14:tracePt t="93922" x="4956175" y="4537075"/>
          <p14:tracePt t="93941" x="4867275" y="4608513"/>
          <p14:tracePt t="93958" x="4776788" y="4652963"/>
          <p14:tracePt t="93974" x="4679950" y="4679950"/>
          <p14:tracePt t="93991" x="4625975" y="4679950"/>
          <p14:tracePt t="94024" x="4616450" y="4679950"/>
          <p14:tracePt t="94024" x="4608513" y="4679950"/>
          <p14:tracePt t="94192" x="4608513" y="4643438"/>
          <p14:tracePt t="94194" x="4608513" y="4633913"/>
          <p14:tracePt t="94197" x="4608513" y="4608513"/>
          <p14:tracePt t="94207" x="4608513" y="4527550"/>
          <p14:tracePt t="94224" x="4581525" y="4465638"/>
          <p14:tracePt t="94241" x="4562475" y="4402138"/>
          <p14:tracePt t="94257" x="4537075" y="4330700"/>
          <p14:tracePt t="94257" x="4527550" y="4330700"/>
          <p14:tracePt t="94275" x="4510088" y="4276725"/>
          <p14:tracePt t="94291" x="4483100" y="4251325"/>
          <p14:tracePt t="94307" x="4446588" y="4214813"/>
          <p14:tracePt t="94324" x="4446588" y="4197350"/>
          <p14:tracePt t="94497" x="4446588" y="4179888"/>
          <p14:tracePt t="94509" x="4446588" y="4170363"/>
          <p14:tracePt t="94521" x="4446588" y="4152900"/>
          <p14:tracePt t="94524" x="4446588" y="4133850"/>
          <p14:tracePt t="94529" x="4446588" y="4116388"/>
          <p14:tracePt t="94539" x="4473575" y="4089400"/>
          <p14:tracePt t="94556" x="4483100" y="4071938"/>
          <p14:tracePt t="94573" x="4483100" y="4062413"/>
          <p14:tracePt t="94589" x="4483100" y="4054475"/>
          <p14:tracePt t="94606" x="4500563" y="4054475"/>
          <p14:tracePt t="94623" x="4483100" y="4000500"/>
          <p14:tracePt t="94640" x="4803775" y="4062413"/>
          <p14:tracePt t="94656" x="5153025" y="4125913"/>
          <p14:tracePt t="94673" x="5465763" y="4152900"/>
          <p14:tracePt t="94673" x="5483225" y="4152900"/>
          <p14:tracePt t="94690" x="5697538" y="4170363"/>
          <p14:tracePt t="94706" x="5813425" y="4170363"/>
          <p14:tracePt t="94723" x="5894388" y="4187825"/>
          <p14:tracePt t="94740" x="5946775" y="4187825"/>
          <p14:tracePt t="94756" x="6010275" y="4197350"/>
          <p14:tracePt t="94773" x="6081713" y="4205288"/>
          <p14:tracePt t="94790" x="6153150" y="4205288"/>
          <p14:tracePt t="94806" x="6232525" y="4224338"/>
          <p14:tracePt t="94823" x="6313488" y="4224338"/>
          <p14:tracePt t="94840" x="6446838" y="4232275"/>
          <p14:tracePt t="94840" x="6456363" y="4232275"/>
          <p14:tracePt t="94858" x="6562725" y="4251325"/>
          <p14:tracePt t="94874" x="6653213" y="4251325"/>
          <p14:tracePt t="94890" x="6724650" y="4251325"/>
          <p14:tracePt t="95213" x="6724650" y="4241800"/>
          <p14:tracePt t="95215" x="6724650" y="4224338"/>
          <p14:tracePt t="95223" x="6688138" y="4152900"/>
          <p14:tracePt t="95229" x="6661150" y="4062413"/>
          <p14:tracePt t="95229" x="6643688" y="4054475"/>
          <p14:tracePt t="95241" x="6589713" y="3946525"/>
          <p14:tracePt t="95241" x="6589713" y="3938588"/>
          <p14:tracePt t="95258" x="6537325" y="3840163"/>
          <p14:tracePt t="95274" x="6518275" y="3751263"/>
          <p14:tracePt t="95274" x="6518275" y="3741738"/>
          <p14:tracePt t="95292" x="6500813" y="3633788"/>
          <p14:tracePt t="95307" x="6500813" y="3562350"/>
          <p14:tracePt t="95324" x="6500813" y="3473450"/>
          <p14:tracePt t="95341" x="6500813" y="3402013"/>
          <p14:tracePt t="95341" x="6500813" y="3394075"/>
          <p14:tracePt t="95341" x="6500813" y="3384550"/>
          <p14:tracePt t="95362" x="6518275" y="3340100"/>
          <p14:tracePt t="95374" x="6527800" y="3295650"/>
          <p14:tracePt t="95391" x="6554788" y="3232150"/>
          <p14:tracePt t="95407" x="6589713" y="3170238"/>
          <p14:tracePt t="95424" x="6626225" y="3133725"/>
          <p14:tracePt t="95441" x="6634163" y="3089275"/>
          <p14:tracePt t="95457" x="6653213" y="3071813"/>
          <p14:tracePt t="95474" x="6653213" y="3054350"/>
          <p14:tracePt t="95491" x="6670675" y="3036888"/>
          <p14:tracePt t="95547" x="6680200" y="3036888"/>
          <p14:tracePt t="95549" x="6688138" y="3036888"/>
          <p14:tracePt t="95595" x="6697663" y="3017838"/>
          <p14:tracePt t="95596" x="6715125" y="3000375"/>
          <p14:tracePt t="95599" x="6796088" y="2990850"/>
          <p14:tracePt t="95599" x="6831013" y="3000375"/>
          <p14:tracePt t="95608" x="6946900" y="3027363"/>
          <p14:tracePt t="95608" x="6973888" y="3027363"/>
          <p14:tracePt t="95624" x="7072313" y="3027363"/>
          <p14:tracePt t="95641" x="7116763" y="3027363"/>
          <p14:tracePt t="95747" x="7126288" y="3044825"/>
          <p14:tracePt t="95750" x="7134225" y="3044825"/>
          <p14:tracePt t="95759" x="7161213" y="3071813"/>
          <p14:tracePt t="95763" x="7161213" y="3098800"/>
          <p14:tracePt t="95763" x="7180263" y="3108325"/>
          <p14:tracePt t="95775" x="7197725" y="3143250"/>
          <p14:tracePt t="95791" x="7224713" y="3205163"/>
          <p14:tracePt t="95807" x="7277100" y="3259138"/>
          <p14:tracePt t="95825" x="7296150" y="3303588"/>
          <p14:tracePt t="95840" x="7296150" y="3340100"/>
          <p14:tracePt t="95840" x="7296150" y="3348038"/>
          <p14:tracePt t="95840" x="7296150" y="3357563"/>
          <p14:tracePt t="95861" x="7269163" y="3394075"/>
          <p14:tracePt t="95874" x="7045325" y="3402013"/>
          <p14:tracePt t="95893" x="6867525" y="3357563"/>
          <p14:tracePt t="95908" x="6608763" y="3330575"/>
          <p14:tracePt t="95924" x="6537325" y="3313113"/>
          <p14:tracePt t="95941" x="6527800" y="3313113"/>
          <p14:tracePt t="95957" x="6527800" y="3268663"/>
          <p14:tracePt t="95975" x="6527800" y="3187700"/>
          <p14:tracePt t="95992" x="6616700" y="3108325"/>
          <p14:tracePt t="96007" x="6724650" y="3036888"/>
          <p14:tracePt t="96025" x="6813550" y="3027363"/>
          <p14:tracePt t="96041" x="6902450" y="3009900"/>
          <p14:tracePt t="96041" x="6911975" y="3009900"/>
          <p14:tracePt t="96058" x="6991350" y="3009900"/>
          <p14:tracePt t="96074" x="7054850" y="3009900"/>
          <p14:tracePt t="96092" x="7134225" y="3027363"/>
          <p14:tracePt t="96108" x="7188200" y="3044825"/>
          <p14:tracePt t="96124" x="7205663" y="3062288"/>
          <p14:tracePt t="96141" x="7224713" y="3071813"/>
          <p14:tracePt t="96157" x="7242175" y="3187700"/>
          <p14:tracePt t="96174" x="7251700" y="3251200"/>
          <p14:tracePt t="96192" x="7251700" y="3322638"/>
          <p14:tracePt t="96209" x="7251700" y="3394075"/>
          <p14:tracePt t="96225" x="7215188" y="3465513"/>
          <p14:tracePt t="96242" x="7170738" y="3500438"/>
          <p14:tracePt t="96257" x="7108825" y="3536950"/>
          <p14:tracePt t="96275" x="6991350" y="3544888"/>
          <p14:tracePt t="96292" x="6884988" y="3544888"/>
          <p14:tracePt t="96308" x="6867525" y="3544888"/>
          <p14:tracePt t="96367" x="6867525" y="3536950"/>
          <p14:tracePt t="96390" x="6867525" y="3527425"/>
          <p14:tracePt t="96392" x="6867525" y="3517900"/>
          <p14:tracePt t="96402" x="6875463" y="3517900"/>
          <p14:tracePt t="96460" x="6867525" y="3517900"/>
          <p14:tracePt t="96469" x="6840538" y="3536950"/>
          <p14:tracePt t="96474" x="6759575" y="3571875"/>
          <p14:tracePt t="96475" x="6465888" y="3652838"/>
          <p14:tracePt t="96490" x="5902325" y="3724275"/>
          <p14:tracePt t="96507" x="4965700" y="3840163"/>
          <p14:tracePt t="96523" x="3697288" y="3911600"/>
          <p14:tracePt t="96541" x="2312988" y="4027488"/>
          <p14:tracePt t="96558" x="1581150" y="4160838"/>
          <p14:tracePt t="96574" x="1214438" y="4322763"/>
          <p14:tracePt t="96592" x="1081088" y="4411663"/>
          <p14:tracePt t="96608" x="973138" y="4491038"/>
          <p14:tracePt t="96626" x="847725" y="4608513"/>
          <p14:tracePt t="96642" x="714375" y="4751388"/>
          <p14:tracePt t="96658" x="527050" y="4946650"/>
          <p14:tracePt t="96676" x="347663" y="5160963"/>
          <p14:tracePt t="96691" x="204788" y="5303838"/>
          <p14:tracePt t="96708" x="53975" y="5429250"/>
          <p14:tracePt t="96724" x="0" y="5510213"/>
          <p14:tracePt t="96724" x="0" y="0"/>
        </p14:tracePtLst>
        <p14:tracePtLst>
          <p14:tracePt t="98984" x="847725" y="5653088"/>
          <p14:tracePt t="99079" x="866775" y="5653088"/>
          <p14:tracePt t="99082" x="866775" y="5643563"/>
          <p14:tracePt t="99104" x="884238" y="5643563"/>
          <p14:tracePt t="99115" x="965200" y="5626100"/>
          <p14:tracePt t="99117" x="1009650" y="5599113"/>
          <p14:tracePt t="99127" x="1081088" y="5599113"/>
          <p14:tracePt t="99143" x="1125538" y="5599113"/>
          <p14:tracePt t="99213" x="1143000" y="5599113"/>
          <p14:tracePt t="99221" x="1169988" y="5599113"/>
          <p14:tracePt t="99233" x="1187450" y="5599113"/>
          <p14:tracePt t="99235" x="1214438" y="5599113"/>
          <p14:tracePt t="99242" x="1268413" y="5599113"/>
          <p14:tracePt t="99259" x="1303338" y="5599113"/>
          <p14:tracePt t="99275" x="1330325" y="5599113"/>
          <p14:tracePt t="99293" x="1347788" y="5599113"/>
          <p14:tracePt t="99330" x="1357313" y="5599113"/>
          <p14:tracePt t="99332" x="1366838" y="5599113"/>
          <p14:tracePt t="99342" x="1411288" y="5599113"/>
          <p14:tracePt t="99360" x="1473200" y="5599113"/>
          <p14:tracePt t="99376" x="1517650" y="5599113"/>
          <p14:tracePt t="99392" x="1608138" y="5599113"/>
          <p14:tracePt t="99409" x="1714500" y="5626100"/>
          <p14:tracePt t="99426" x="1812925" y="5626100"/>
          <p14:tracePt t="99442" x="1965325" y="5626100"/>
          <p14:tracePt t="99460" x="1990725" y="5626100"/>
          <p14:tracePt t="99544" x="2009775" y="5626100"/>
          <p14:tracePt t="99546" x="2017713" y="5626100"/>
          <p14:tracePt t="99549" x="2044700" y="5626100"/>
          <p14:tracePt t="99560" x="2108200" y="5608638"/>
          <p14:tracePt t="99560" x="2116138" y="5608638"/>
          <p14:tracePt t="99578" x="2152650" y="5581650"/>
          <p14:tracePt t="99592" x="2179638" y="5562600"/>
          <p14:tracePt t="99609" x="2214563" y="5527675"/>
          <p14:tracePt t="99627" x="2232025" y="5510213"/>
          <p14:tracePt t="99643" x="2276475" y="5465763"/>
          <p14:tracePt t="99659" x="2322513" y="5429250"/>
          <p14:tracePt t="99675" x="2374900" y="5384800"/>
          <p14:tracePt t="99691" x="2411413" y="5357813"/>
          <p14:tracePt t="99709" x="2490788" y="5295900"/>
          <p14:tracePt t="99725" x="2517775" y="5295900"/>
          <p14:tracePt t="99743" x="2562225" y="5276850"/>
          <p14:tracePt t="99759" x="2652713" y="5251450"/>
          <p14:tracePt t="99776" x="2724150" y="5232400"/>
          <p14:tracePt t="99792" x="2786063" y="5232400"/>
          <p14:tracePt t="99810" x="2894013" y="5241925"/>
          <p14:tracePt t="99826" x="2990850" y="5259388"/>
          <p14:tracePt t="99826" x="3009900" y="5259388"/>
          <p14:tracePt t="99846" x="3116263" y="5286375"/>
          <p14:tracePt t="99859" x="3232150" y="5322888"/>
          <p14:tracePt t="99876" x="3322638" y="5340350"/>
          <p14:tracePt t="99893" x="3375025" y="5340350"/>
          <p14:tracePt t="99931" x="3375025" y="5348288"/>
          <p14:tracePt t="99932" x="3375025" y="5357813"/>
          <p14:tracePt t="99962" x="3375025" y="5367338"/>
          <p14:tracePt t="99987" x="3375025" y="5384800"/>
          <p14:tracePt t="99995" x="3375025" y="5402263"/>
          <p14:tracePt t="99999" x="3375025" y="5446713"/>
          <p14:tracePt t="100008" x="3394075" y="5500688"/>
          <p14:tracePt t="100025" x="3394075" y="5562600"/>
          <p14:tracePt t="100042" x="3411538" y="5608638"/>
          <p14:tracePt t="100058" x="3411538" y="5653088"/>
          <p14:tracePt t="100075" x="3384550" y="5705475"/>
          <p14:tracePt t="100091" x="3340100" y="5751513"/>
          <p14:tracePt t="100108" x="3276600" y="5803900"/>
          <p14:tracePt t="100127" x="3224213" y="5840413"/>
          <p14:tracePt t="100143" x="3081338" y="5894388"/>
          <p14:tracePt t="100160" x="3000375" y="5919788"/>
          <p14:tracePt t="100177" x="2928938" y="5919788"/>
          <p14:tracePt t="100193" x="2857500" y="5919788"/>
          <p14:tracePt t="100210" x="2847975" y="5919788"/>
          <p14:tracePt t="100226" x="2830513" y="5919788"/>
          <p14:tracePt t="100298" x="2813050" y="5919788"/>
          <p14:tracePt t="100307" x="2795588" y="5919788"/>
          <p14:tracePt t="100308" x="2759075" y="5884863"/>
          <p14:tracePt t="100317" x="2724150" y="5857875"/>
          <p14:tracePt t="100326" x="2660650" y="5822950"/>
          <p14:tracePt t="100343" x="2608263" y="5776913"/>
          <p14:tracePt t="100361" x="2562225" y="5741988"/>
          <p14:tracePt t="100377" x="2544763" y="5741988"/>
          <p14:tracePt t="100393" x="2527300" y="5741988"/>
          <p14:tracePt t="100410" x="2527300" y="5724525"/>
          <p14:tracePt t="100447" x="2527300" y="5715000"/>
          <p14:tracePt t="100448" x="2527300" y="5697538"/>
          <p14:tracePt t="100459" x="2527300" y="5680075"/>
          <p14:tracePt t="100476" x="2527300" y="5661025"/>
          <p14:tracePt t="100492" x="2536825" y="5643563"/>
          <p14:tracePt t="100509" x="2544763" y="5634038"/>
          <p14:tracePt t="100527" x="2571750" y="5616575"/>
          <p14:tracePt t="100542" x="2581275" y="5599113"/>
          <p14:tracePt t="100560" x="2616200" y="5581650"/>
          <p14:tracePt t="100577" x="2633663" y="5581650"/>
          <p14:tracePt t="100593" x="2660650" y="5562600"/>
          <p14:tracePt t="100610" x="2697163" y="5562600"/>
          <p14:tracePt t="100627" x="2714625" y="5562600"/>
          <p14:tracePt t="100666" x="2732088" y="5562600"/>
          <p14:tracePt t="101668" x="2741613" y="5562600"/>
          <p14:tracePt t="101672" x="2759075" y="5572125"/>
          <p14:tracePt t="101674" x="2803525" y="5608638"/>
          <p14:tracePt t="101694" x="2822575" y="5608638"/>
          <p14:tracePt t="101710" x="2840038" y="5608638"/>
          <p14:tracePt t="101761" x="2857500" y="5608638"/>
          <p14:tracePt t="102828" x="2874963" y="5608638"/>
          <p14:tracePt t="102830" x="2884488" y="5608638"/>
          <p14:tracePt t="102832" x="2894013" y="5626100"/>
          <p14:tracePt t="102864" x="2894013" y="5634038"/>
          <p14:tracePt t="104764" x="2884488" y="5634038"/>
          <p14:tracePt t="104780" x="2874963" y="5634038"/>
          <p14:tracePt t="104783" x="2867025" y="5634038"/>
          <p14:tracePt t="104916" x="2857500" y="5634038"/>
          <p14:tracePt t="104918" x="2840038" y="5634038"/>
          <p14:tracePt t="104928" x="2830513" y="5634038"/>
          <p14:tracePt t="104957" x="2813050" y="5634038"/>
          <p14:tracePt t="104976" x="2803525" y="5634038"/>
          <p14:tracePt t="104977" x="2786063" y="5634038"/>
          <p14:tracePt t="104994" x="2732088" y="5634038"/>
          <p14:tracePt t="105000" x="2679700" y="5634038"/>
          <p14:tracePt t="105011" x="2625725" y="5634038"/>
          <p14:tracePt t="105011" x="2616200" y="5634038"/>
          <p14:tracePt t="105028" x="2536825" y="5626100"/>
          <p14:tracePt t="105045" x="2473325" y="5626100"/>
          <p14:tracePt t="105062" x="2419350" y="5626100"/>
          <p14:tracePt t="105079" x="2330450" y="5626100"/>
          <p14:tracePt t="105095" x="2232025" y="5626100"/>
          <p14:tracePt t="105112" x="2133600" y="5616575"/>
          <p14:tracePt t="105129" x="2036763" y="5608638"/>
          <p14:tracePt t="105145" x="1946275" y="5608638"/>
          <p14:tracePt t="105161" x="1893888" y="5616575"/>
          <p14:tracePt t="105179" x="1795463" y="5616575"/>
          <p14:tracePt t="105195" x="1704975" y="5616575"/>
          <p14:tracePt t="105212" x="1482725" y="5616575"/>
          <p14:tracePt t="105229" x="1419225" y="5616575"/>
          <p14:tracePt t="105245" x="1393825" y="5616575"/>
          <p14:tracePt t="105319" x="1384300" y="5616575"/>
          <p14:tracePt t="105322" x="1366838" y="5616575"/>
          <p14:tracePt t="105323" x="1347788" y="5616575"/>
          <p14:tracePt t="105330" x="1258888" y="5608638"/>
          <p14:tracePt t="105345" x="1196975" y="5608638"/>
          <p14:tracePt t="105361" x="1160463" y="5608638"/>
          <p14:tracePt t="105378" x="1143000" y="5608638"/>
          <p14:tracePt t="105674" x="1187450" y="5608638"/>
          <p14:tracePt t="105683" x="1214438" y="5608638"/>
          <p14:tracePt t="105687" x="1258888" y="5616575"/>
          <p14:tracePt t="105695" x="1393825" y="5643563"/>
          <p14:tracePt t="105712" x="1517650" y="5670550"/>
          <p14:tracePt t="105729" x="1652588" y="5688013"/>
          <p14:tracePt t="105746" x="1724025" y="5688013"/>
          <p14:tracePt t="105762" x="1758950" y="5688013"/>
          <p14:tracePt t="105778" x="1839913" y="5688013"/>
          <p14:tracePt t="105795" x="2081213" y="5688013"/>
          <p14:tracePt t="105812" x="2197100" y="5697538"/>
          <p14:tracePt t="105812" x="2205038" y="5697538"/>
          <p14:tracePt t="105830" x="2322513" y="5697538"/>
          <p14:tracePt t="105846" x="2446338" y="5697538"/>
          <p14:tracePt t="105862" x="2517775" y="5697538"/>
          <p14:tracePt t="105880" x="2643188" y="5697538"/>
          <p14:tracePt t="105895" x="2776538" y="5697538"/>
          <p14:tracePt t="105912" x="2965450" y="5697538"/>
          <p14:tracePt t="105928" x="3276600" y="5697538"/>
          <p14:tracePt t="105946" x="3384550" y="5697538"/>
          <p14:tracePt t="105962" x="3455988" y="5680075"/>
          <p14:tracePt t="105979" x="3500438" y="5670550"/>
          <p14:tracePt t="105996" x="3509963" y="5670550"/>
          <p14:tracePt t="106011" x="3527425" y="5653088"/>
          <p14:tracePt t="106218" x="3536950" y="5643563"/>
          <p14:tracePt t="106220" x="3554413" y="5634038"/>
          <p14:tracePt t="106230" x="3571875" y="5634038"/>
          <p14:tracePt t="106231" x="3571875" y="5616575"/>
          <p14:tracePt t="106440" x="0" y="0"/>
        </p14:tracePtLst>
        <p14:tracePtLst>
          <p14:tracePt t="107754" x="1133475" y="5751513"/>
          <p14:tracePt t="107764" x="1125538" y="5751513"/>
          <p14:tracePt t="108101" x="1125538" y="5732463"/>
          <p14:tracePt t="108104" x="1133475" y="5732463"/>
          <p14:tracePt t="108112" x="1143000" y="5715000"/>
          <p14:tracePt t="108117" x="1179513" y="5697538"/>
          <p14:tracePt t="108132" x="1204913" y="5680075"/>
          <p14:tracePt t="108146" x="1258888" y="5653088"/>
          <p14:tracePt t="108163" x="1322388" y="5634038"/>
          <p14:tracePt t="108181" x="1366838" y="5608638"/>
          <p14:tracePt t="108197" x="1411288" y="5581650"/>
          <p14:tracePt t="108213" x="1465263" y="5581650"/>
          <p14:tracePt t="108230" x="1500188" y="5562600"/>
          <p14:tracePt t="108246" x="1544638" y="5562600"/>
          <p14:tracePt t="108287" x="1562100" y="5562600"/>
          <p14:tracePt t="108314" x="1581150" y="5562600"/>
          <p14:tracePt t="108379" x="1554163" y="5572125"/>
          <p14:tracePt t="108381" x="1517650" y="5616575"/>
          <p14:tracePt t="108385" x="1411288" y="5643563"/>
          <p14:tracePt t="108396" x="1258888" y="5661025"/>
          <p14:tracePt t="108414" x="1143000" y="5661025"/>
          <p14:tracePt t="108431" x="1089025" y="5670550"/>
          <p14:tracePt t="108447" x="1071563" y="5670550"/>
          <p14:tracePt t="108561" x="1071563" y="5661025"/>
          <p14:tracePt t="108567" x="1071563" y="5653088"/>
          <p14:tracePt t="108571" x="1071563" y="5626100"/>
          <p14:tracePt t="108579" x="1089025" y="5572125"/>
          <p14:tracePt t="108596" x="1125538" y="5518150"/>
          <p14:tracePt t="108613" x="1169988" y="5491163"/>
          <p14:tracePt t="108630" x="1241425" y="5456238"/>
          <p14:tracePt t="108646" x="1295400" y="5456238"/>
          <p14:tracePt t="108663" x="1339850" y="5446713"/>
          <p14:tracePt t="108679" x="1384300" y="5446713"/>
          <p14:tracePt t="108696" x="1428750" y="5446713"/>
          <p14:tracePt t="108713" x="1438275" y="5446713"/>
          <p14:tracePt t="108729" x="1455738" y="5446713"/>
          <p14:tracePt t="108746" x="1482725" y="5446713"/>
          <p14:tracePt t="108807" x="1490663" y="5446713"/>
          <p14:tracePt t="108809" x="1500188" y="5446713"/>
          <p14:tracePt t="108823" x="1517650" y="5446713"/>
          <p14:tracePt t="108830" x="1598613" y="5446713"/>
          <p14:tracePt t="108847" x="1839913" y="5473700"/>
          <p14:tracePt t="108866" x="2036763" y="5473700"/>
          <p14:tracePt t="108866" x="0" y="0"/>
        </p14:tracePtLst>
        <p14:tracePtLst>
          <p14:tracePt t="110299" x="6188075" y="5419725"/>
          <p14:tracePt t="110532" x="6197600" y="5429250"/>
          <p14:tracePt t="110534" x="6197600" y="5438775"/>
          <p14:tracePt t="110537" x="6286500" y="5500688"/>
          <p14:tracePt t="110549" x="6429375" y="5527675"/>
          <p14:tracePt t="110568" x="6456363" y="5527675"/>
          <p14:tracePt t="110584" x="6473825" y="5527675"/>
          <p14:tracePt t="110629" x="6491288" y="5527675"/>
          <p14:tracePt t="110649" x="6510338" y="5527675"/>
          <p14:tracePt t="110656" x="6518275" y="5527675"/>
          <p14:tracePt t="110664" x="6537325" y="5527675"/>
          <p14:tracePt t="110665" x="6581775" y="5527675"/>
          <p14:tracePt t="110681" x="6643688" y="5545138"/>
          <p14:tracePt t="110697" x="6697663" y="5545138"/>
          <p14:tracePt t="110714" x="6742113" y="5545138"/>
          <p14:tracePt t="110731" x="6804025" y="5545138"/>
          <p14:tracePt t="110747" x="6884988" y="5554663"/>
          <p14:tracePt t="110764" x="6938963" y="5554663"/>
          <p14:tracePt t="110781" x="6991350" y="5589588"/>
          <p14:tracePt t="110797" x="7054850" y="5589588"/>
          <p14:tracePt t="110814" x="7108825" y="5599113"/>
          <p14:tracePt t="110831" x="7126288" y="5599113"/>
          <p14:tracePt t="110847" x="7188200" y="5599113"/>
          <p14:tracePt t="110888" x="7197725" y="5599113"/>
          <p14:tracePt t="110897" x="7205663" y="5599113"/>
          <p14:tracePt t="111029" x="7224713" y="5599113"/>
          <p14:tracePt t="111052" x="7232650" y="5599113"/>
          <p14:tracePt t="111055" x="7242175" y="5599113"/>
          <p14:tracePt t="111055" x="7269163" y="5599113"/>
          <p14:tracePt t="111064" x="7304088" y="5581650"/>
          <p14:tracePt t="111082" x="7323138" y="5581650"/>
          <p14:tracePt t="111098" x="7348538" y="5562600"/>
          <p14:tracePt t="111114" x="7367588" y="5545138"/>
          <p14:tracePt t="111131" x="7402513" y="5527675"/>
          <p14:tracePt t="111148" x="7429500" y="5527675"/>
          <p14:tracePt t="111164" x="7537450" y="5527675"/>
          <p14:tracePt t="111181" x="7616825" y="5527675"/>
          <p14:tracePt t="111197" x="7680325" y="5510213"/>
          <p14:tracePt t="111215" x="7742238" y="5510213"/>
          <p14:tracePt t="111231" x="7823200" y="5483225"/>
          <p14:tracePt t="111247" x="7885113" y="5465763"/>
          <p14:tracePt t="111265" x="7920038" y="5465763"/>
          <p14:tracePt t="111282" x="7920038" y="5446713"/>
          <p14:tracePt t="111298" x="7939088" y="5446713"/>
          <p14:tracePt t="117938" x="7920038" y="5446713"/>
          <p14:tracePt t="117939" x="7894638" y="5446713"/>
          <p14:tracePt t="117942" x="7831138" y="5411788"/>
          <p14:tracePt t="117953" x="7715250" y="5357813"/>
          <p14:tracePt t="117968" x="7616825" y="5340350"/>
          <p14:tracePt t="117984" x="7510463" y="5303838"/>
          <p14:tracePt t="118002" x="7402513" y="5268913"/>
          <p14:tracePt t="118018" x="7323138" y="5268913"/>
          <p14:tracePt t="118034" x="7242175" y="5268913"/>
          <p14:tracePt t="118052" x="7205663" y="5268913"/>
          <p14:tracePt t="118067" x="7188200" y="5268913"/>
          <p14:tracePt t="118114" x="7180263" y="5268913"/>
          <p14:tracePt t="118116" x="7161213" y="5268913"/>
          <p14:tracePt t="118133" x="7143750" y="5268913"/>
          <p14:tracePt t="118178" x="7134225" y="5268913"/>
          <p14:tracePt t="118180" x="7126288" y="5268913"/>
          <p14:tracePt t="118242" x="7116763" y="5268913"/>
          <p14:tracePt t="118246" x="7099300" y="5268913"/>
          <p14:tracePt t="118259" x="7081838" y="5286375"/>
          <p14:tracePt t="118262" x="7054850" y="5286375"/>
          <p14:tracePt t="118268" x="6965950" y="5286375"/>
          <p14:tracePt t="118285" x="6902450" y="5286375"/>
          <p14:tracePt t="118301" x="6867525" y="5286375"/>
          <p14:tracePt t="118318" x="6823075" y="5286375"/>
          <p14:tracePt t="118334" x="6777038" y="5313363"/>
          <p14:tracePt t="118334" x="6769100" y="5322888"/>
          <p14:tracePt t="118353" x="6715125" y="5322888"/>
          <p14:tracePt t="118353" x="6705600" y="5322888"/>
          <p14:tracePt t="118369" x="6680200" y="5322888"/>
          <p14:tracePt t="118384" x="6643688" y="5322888"/>
          <p14:tracePt t="118401" x="6616700" y="5322888"/>
          <p14:tracePt t="118417" x="6562725" y="5330825"/>
          <p14:tracePt t="118434" x="6510338" y="5330825"/>
          <p14:tracePt t="118452" x="6375400" y="5394325"/>
          <p14:tracePt t="118468" x="6276975" y="5419725"/>
          <p14:tracePt t="118485" x="6197600" y="5465763"/>
          <p14:tracePt t="118501" x="6143625" y="5500688"/>
          <p14:tracePt t="118518" x="6116638" y="5527675"/>
          <p14:tracePt t="118535" x="6099175" y="5554663"/>
          <p14:tracePt t="118552" x="6099175" y="5562600"/>
          <p14:tracePt t="118738" x="6099175" y="5581650"/>
          <p14:tracePt t="119504" x="6099175" y="5589588"/>
          <p14:tracePt t="119507" x="6116638" y="5589588"/>
          <p14:tracePt t="119509" x="6161088" y="5626100"/>
          <p14:tracePt t="119509" x="6170613" y="5634038"/>
          <p14:tracePt t="119518" x="6251575" y="5661025"/>
          <p14:tracePt t="119518" x="6259513" y="5670550"/>
          <p14:tracePt t="119537" x="6357938" y="5688013"/>
          <p14:tracePt t="119552" x="6419850" y="5705475"/>
          <p14:tracePt t="119568" x="6438900" y="5724525"/>
          <p14:tracePt t="119584" x="6456363" y="5741988"/>
          <p14:tracePt t="119644" x="6473825" y="5741988"/>
          <p14:tracePt t="119657" x="6473825" y="5759450"/>
          <p14:tracePt t="119680" x="6483350" y="5759450"/>
          <p14:tracePt t="119682" x="6491288" y="5759450"/>
          <p14:tracePt t="119692" x="6491288" y="5776913"/>
          <p14:tracePt t="119702" x="6518275" y="5776913"/>
          <p14:tracePt t="119837" x="6545263" y="5776913"/>
          <p14:tracePt t="119839" x="6589713" y="5776913"/>
          <p14:tracePt t="119849" x="6608763" y="5776913"/>
          <p14:tracePt t="119857" x="6616700" y="5776913"/>
          <p14:tracePt t="119870" x="6626225" y="5776913"/>
          <p14:tracePt t="119884" x="6643688" y="5776913"/>
          <p14:tracePt t="119902" x="6715125" y="5751513"/>
          <p14:tracePt t="119918" x="6759575" y="5724525"/>
          <p14:tracePt t="119935" x="6777038" y="5688013"/>
          <p14:tracePt t="119952" x="6804025" y="5643563"/>
          <p14:tracePt t="119969" x="6858000" y="5608638"/>
          <p14:tracePt t="119986" x="6875463" y="5562600"/>
          <p14:tracePt t="120001" x="6894513" y="5562600"/>
          <p14:tracePt t="120091" x="6902450" y="5545138"/>
          <p14:tracePt t="120106" x="6911975" y="5545138"/>
          <p14:tracePt t="120119" x="6938963" y="5527675"/>
          <p14:tracePt t="120120" x="6973888" y="5510213"/>
          <p14:tracePt t="120135" x="7027863" y="5483225"/>
          <p14:tracePt t="120153" x="7054850" y="5456238"/>
          <p14:tracePt t="120168" x="7072313" y="5456238"/>
          <p14:tracePt t="120186" x="7089775" y="5429250"/>
          <p14:tracePt t="120223" x="7099300" y="5429250"/>
          <p14:tracePt t="120224" x="7099300" y="5419725"/>
          <p14:tracePt t="120235" x="7116763" y="5411788"/>
          <p14:tracePt t="120252" x="7116763" y="5394325"/>
          <p14:tracePt t="120268" x="7116763" y="5384800"/>
          <p14:tracePt t="120284" x="7116763" y="5367338"/>
          <p14:tracePt t="120302" x="7116763" y="5330825"/>
          <p14:tracePt t="120319" x="7116763" y="5303838"/>
          <p14:tracePt t="120334" x="7134225" y="5286375"/>
          <p14:tracePt t="120352" x="7153275" y="5268913"/>
          <p14:tracePt t="120368" x="7153275" y="5251450"/>
          <p14:tracePt t="120385" x="7153275" y="5232400"/>
          <p14:tracePt t="120402" x="7170738" y="5224463"/>
          <p14:tracePt t="120456" x="7170738" y="5205413"/>
          <p14:tracePt t="120479" x="7180263" y="5187950"/>
          <p14:tracePt t="120505" x="7197725" y="5170488"/>
          <p14:tracePt t="120511" x="7197725" y="5153025"/>
          <p14:tracePt t="120523" x="7215188" y="5143500"/>
          <p14:tracePt t="120524" x="7215188" y="5133975"/>
          <p14:tracePt t="120535" x="7232650" y="5126038"/>
          <p14:tracePt t="120572" x="7251700" y="5108575"/>
          <p14:tracePt t="120574" x="7269163" y="5108575"/>
          <p14:tracePt t="120585" x="7358063" y="5089525"/>
          <p14:tracePt t="120602" x="7456488" y="5089525"/>
          <p14:tracePt t="120618" x="7581900" y="5116513"/>
          <p14:tracePt t="120636" x="7653338" y="5133975"/>
          <p14:tracePt t="120652" x="7697788" y="5133975"/>
          <p14:tracePt t="120668" x="7724775" y="5143500"/>
          <p14:tracePt t="120685" x="7742238" y="5160963"/>
          <p14:tracePt t="120702" x="7777163" y="5160963"/>
          <p14:tracePt t="120719" x="7813675" y="5180013"/>
          <p14:tracePt t="120736" x="7885113" y="5197475"/>
          <p14:tracePt t="120751" x="7920038" y="5214938"/>
          <p14:tracePt t="120769" x="7956550" y="5232400"/>
          <p14:tracePt t="120785" x="7966075" y="5251450"/>
          <p14:tracePt t="120802" x="8018463" y="5259388"/>
          <p14:tracePt t="120818" x="8037513" y="5276850"/>
          <p14:tracePt t="120836" x="8037513" y="5295900"/>
          <p14:tracePt t="120853" x="8045450" y="5295900"/>
          <p14:tracePt t="120932" x="8045450" y="5303838"/>
          <p14:tracePt t="120934" x="8045450" y="5330825"/>
          <p14:tracePt t="120944" x="8045450" y="5367338"/>
          <p14:tracePt t="120953" x="8045450" y="5438775"/>
          <p14:tracePt t="120969" x="8027988" y="5500688"/>
          <p14:tracePt t="120986" x="8010525" y="5562600"/>
          <p14:tracePt t="121026" x="7991475" y="5581650"/>
          <p14:tracePt t="121028" x="7991475" y="5599113"/>
          <p14:tracePt t="121037" x="7947025" y="5616575"/>
          <p14:tracePt t="121053" x="7831138" y="5626100"/>
          <p14:tracePt t="121069" x="7724775" y="5626100"/>
          <p14:tracePt t="121069" x="7715250" y="5626100"/>
          <p14:tracePt t="121086" x="7653338" y="5626100"/>
          <p14:tracePt t="121103" x="7634288" y="5626100"/>
          <p14:tracePt t="121120" x="7634288" y="5616575"/>
          <p14:tracePt t="121198" x="7626350" y="5616575"/>
          <p14:tracePt t="121199" x="7616825" y="5616575"/>
          <p14:tracePt t="121200" x="7500938" y="5554663"/>
          <p14:tracePt t="121219" x="7394575" y="5537200"/>
          <p14:tracePt t="121235" x="7304088" y="5510213"/>
          <p14:tracePt t="121254" x="7286625" y="5510213"/>
          <p14:tracePt t="121269" x="7286625" y="5491163"/>
          <p14:tracePt t="121286" x="7277100" y="5491163"/>
          <p14:tracePt t="121302" x="7277100" y="5473700"/>
          <p14:tracePt t="121587" x="7304088" y="5473700"/>
          <p14:tracePt t="121594" x="7313613" y="5473700"/>
          <p14:tracePt t="121598" x="7331075" y="5473700"/>
          <p14:tracePt t="121722" x="7340600" y="5473700"/>
          <p14:tracePt t="121724" x="7348538" y="5473700"/>
          <p14:tracePt t="121724" x="7358063" y="5473700"/>
          <p14:tracePt t="121730" x="7375525" y="5465763"/>
          <p14:tracePt t="121734" x="7446963" y="5456238"/>
          <p14:tracePt t="121752" x="7473950" y="5438775"/>
          <p14:tracePt t="121768" x="7510463" y="5419725"/>
          <p14:tracePt t="122055" x="7500938" y="5419725"/>
          <p14:tracePt t="122059" x="7483475" y="5419725"/>
          <p14:tracePt t="122069" x="7446963" y="5411788"/>
          <p14:tracePt t="122071" x="7367588" y="5411788"/>
          <p14:tracePt t="122086" x="7304088" y="5394325"/>
          <p14:tracePt t="122086" x="7296150" y="5394325"/>
          <p14:tracePt t="122104" x="7251700" y="5394325"/>
          <p14:tracePt t="122120" x="7197725" y="5394325"/>
          <p14:tracePt t="122136" x="7170738" y="5394325"/>
          <p14:tracePt t="122152" x="7134225" y="5394325"/>
          <p14:tracePt t="122170" x="7089775" y="5394325"/>
          <p14:tracePt t="122170" x="7081838" y="5394325"/>
          <p14:tracePt t="122188" x="7010400" y="5394325"/>
          <p14:tracePt t="122202" x="6938963" y="5394325"/>
          <p14:tracePt t="122220" x="6867525" y="5394325"/>
          <p14:tracePt t="122236" x="6796088" y="5394325"/>
          <p14:tracePt t="122571" x="6831013" y="5394325"/>
          <p14:tracePt t="122573" x="6840538" y="5394325"/>
          <p14:tracePt t="122575" x="6858000" y="5394325"/>
          <p14:tracePt t="122586" x="6867525" y="5394325"/>
          <p14:tracePt t="122603" x="6884988" y="5394325"/>
          <p14:tracePt t="122620" x="6938963" y="5394325"/>
          <p14:tracePt t="122637" x="7010400" y="5394325"/>
          <p14:tracePt t="122653" x="7062788" y="5394325"/>
          <p14:tracePt t="122670" x="7134225" y="5394325"/>
          <p14:tracePt t="122687" x="7188200" y="5394325"/>
          <p14:tracePt t="122704" x="7259638" y="5394325"/>
          <p14:tracePt t="122720" x="7331075" y="5394325"/>
          <p14:tracePt t="122736" x="7375525" y="5394325"/>
          <p14:tracePt t="122754" x="7429500" y="5394325"/>
          <p14:tracePt t="122769" x="7473950" y="5394325"/>
          <p14:tracePt t="122805" x="7491413" y="5394325"/>
          <p14:tracePt t="123179" x="7500938" y="5394325"/>
          <p14:tracePt t="123181" x="7510463" y="5394325"/>
          <p14:tracePt t="123200" x="7527925" y="5375275"/>
          <p14:tracePt t="123202" x="7537450" y="5375275"/>
          <p14:tracePt t="123208" x="7554913" y="5357813"/>
          <p14:tracePt t="123224" x="7589838" y="5340350"/>
          <p14:tracePt t="123237" x="7616825" y="5322888"/>
          <p14:tracePt t="123253" x="7653338" y="5322888"/>
          <p14:tracePt t="123270" x="7680325" y="5322888"/>
          <p14:tracePt t="123287" x="7697788" y="5322888"/>
          <p14:tracePt t="123303" x="7705725" y="5322888"/>
          <p14:tracePt t="123320" x="7715250" y="5322888"/>
          <p14:tracePt t="123411" x="7724775" y="5322888"/>
          <p14:tracePt t="123414" x="7732713" y="5322888"/>
          <p14:tracePt t="123424" x="7751763" y="5322888"/>
          <p14:tracePt t="123426" x="7759700" y="5322888"/>
          <p14:tracePt t="123459" x="7777163" y="5322888"/>
          <p14:tracePt t="123600" x="7804150" y="5330825"/>
          <p14:tracePt t="123601" x="7848600" y="5367338"/>
          <p14:tracePt t="123619" x="7867650" y="5367338"/>
          <p14:tracePt t="124162" x="7823200" y="5367338"/>
          <p14:tracePt t="124165" x="7786688" y="5367338"/>
          <p14:tracePt t="124168" x="7680325" y="5357813"/>
          <p14:tracePt t="124176" x="7537450" y="5357813"/>
          <p14:tracePt t="124187" x="7313613" y="5357813"/>
          <p14:tracePt t="124204" x="7205663" y="5357813"/>
          <p14:tracePt t="124221" x="7188200" y="5357813"/>
          <p14:tracePt t="124237" x="7170738" y="5357813"/>
          <p14:tracePt t="124540" x="7180263" y="5357813"/>
          <p14:tracePt t="124542" x="7188200" y="5357813"/>
          <p14:tracePt t="124544" x="7197725" y="5357813"/>
          <p14:tracePt t="124554" x="7259638" y="5357813"/>
          <p14:tracePt t="124570" x="7331075" y="5357813"/>
          <p14:tracePt t="124586" x="7439025" y="5357813"/>
          <p14:tracePt t="124604" x="7537450" y="5357813"/>
          <p14:tracePt t="124621" x="7626350" y="5357813"/>
          <p14:tracePt t="124637" x="7715250" y="5357813"/>
          <p14:tracePt t="124654" x="7823200" y="5357813"/>
          <p14:tracePt t="124671" x="7920038" y="5357813"/>
          <p14:tracePt t="124687" x="8010525" y="5357813"/>
          <p14:tracePt t="124705" x="8062913" y="5357813"/>
          <p14:tracePt t="124721" x="8081963" y="5357813"/>
          <p14:tracePt t="125101" x="8072438" y="5367338"/>
          <p14:tracePt t="125125" x="8062913" y="5384800"/>
          <p14:tracePt t="125128" x="8054975" y="5384800"/>
          <p14:tracePt t="125137" x="8037513" y="5384800"/>
          <p14:tracePt t="125154" x="8018463" y="5402263"/>
          <p14:tracePt t="125174" x="8010525" y="5411788"/>
          <p14:tracePt t="125175" x="8010525" y="5419725"/>
          <p14:tracePt t="125188" x="7974013" y="5438775"/>
          <p14:tracePt t="125204" x="7939088" y="5438775"/>
          <p14:tracePt t="125221" x="7929563" y="5438775"/>
          <p14:tracePt t="125237" x="7894638" y="5456238"/>
          <p14:tracePt t="125256" x="7875588" y="5456238"/>
          <p14:tracePt t="125290" x="7858125" y="5465763"/>
          <p14:tracePt t="125291" x="7848600" y="5465763"/>
          <p14:tracePt t="125304" x="7831138" y="5483225"/>
          <p14:tracePt t="125321" x="7813675" y="5500688"/>
          <p14:tracePt t="125454" x="7840663" y="5500688"/>
          <p14:tracePt t="125458" x="7858125" y="5500688"/>
          <p14:tracePt t="125460" x="7885113" y="5500688"/>
          <p14:tracePt t="125471" x="7920038" y="5500688"/>
          <p14:tracePt t="125488" x="7966075" y="5500688"/>
          <p14:tracePt t="125505" x="8010525" y="5465763"/>
          <p14:tracePt t="125521" x="8037513" y="5465763"/>
          <p14:tracePt t="125537" x="8037513" y="5446713"/>
          <p14:tracePt t="125680" x="8045450" y="5429250"/>
          <p14:tracePt t="125682" x="8054975" y="5429250"/>
          <p14:tracePt t="125700" x="8062913" y="5429250"/>
          <p14:tracePt t="125784" x="8062913" y="5419725"/>
          <p14:tracePt t="125787" x="8062913" y="5411788"/>
          <p14:tracePt t="125809" x="8062913" y="5394325"/>
          <p14:tracePt t="125830" x="8081963" y="5384800"/>
          <p14:tracePt t="125841" x="8081963" y="5367338"/>
          <p14:tracePt t="125855" x="8099425" y="5348288"/>
          <p14:tracePt t="125856" x="8099425" y="5330825"/>
          <p14:tracePt t="125871" x="8116888" y="5295900"/>
          <p14:tracePt t="125888" x="8134350" y="5268913"/>
          <p14:tracePt t="125904" x="8134350" y="5232400"/>
          <p14:tracePt t="125921" x="8153400" y="5187950"/>
          <p14:tracePt t="125937" x="8153400" y="5170488"/>
          <p14:tracePt t="125954" x="8161338" y="5133975"/>
          <p14:tracePt t="125972" x="8161338" y="5126038"/>
          <p14:tracePt t="125988" x="8161338" y="5108575"/>
          <p14:tracePt t="126005" x="8180388" y="5089525"/>
          <p14:tracePt t="126041" x="8180388" y="5072063"/>
          <p14:tracePt t="126295" x="8180388" y="5081588"/>
          <p14:tracePt t="126320" x="8180388" y="5099050"/>
          <p14:tracePt t="126328" x="8180388" y="5116513"/>
          <p14:tracePt t="126329" x="8180388" y="5126038"/>
          <p14:tracePt t="126337" x="8180388" y="5160963"/>
          <p14:tracePt t="126337" x="8180388" y="5170488"/>
          <p14:tracePt t="126356" x="8180388" y="5205413"/>
          <p14:tracePt t="126372" x="8180388" y="5232400"/>
          <p14:tracePt t="126388" x="8180388" y="5241925"/>
          <p14:tracePt t="126436" x="8180388" y="5259388"/>
          <p14:tracePt t="126504" x="8180388" y="5268913"/>
          <p14:tracePt t="126515" x="8180388" y="5286375"/>
          <p14:tracePt t="126527" x="8180388" y="5295900"/>
          <p14:tracePt t="126537" x="8180388" y="5303838"/>
          <p14:tracePt t="126904" x="8180388" y="5330825"/>
          <p14:tracePt t="126905" x="8134350" y="5357813"/>
          <p14:tracePt t="126911" x="8018463" y="5375275"/>
          <p14:tracePt t="126911" x="8001000" y="5375275"/>
          <p14:tracePt t="126921" x="7867650" y="5375275"/>
          <p14:tracePt t="126938" x="7786688" y="5375275"/>
          <p14:tracePt t="127199" x="7777163" y="5375275"/>
          <p14:tracePt t="127201" x="7759700" y="5375275"/>
          <p14:tracePt t="127204" x="7724775" y="5375275"/>
          <p14:tracePt t="127204" x="7705725" y="5375275"/>
          <p14:tracePt t="127223" x="7643813" y="5330825"/>
          <p14:tracePt t="127238" x="7589838" y="5322888"/>
          <p14:tracePt t="127255" x="7537450" y="5303838"/>
          <p14:tracePt t="127271" x="7518400" y="5303838"/>
          <p14:tracePt t="127289" x="7491413" y="5303838"/>
          <p14:tracePt t="127305" x="7456488" y="5303838"/>
          <p14:tracePt t="127321" x="7429500" y="5303838"/>
          <p14:tracePt t="127339" x="7385050" y="5303838"/>
          <p14:tracePt t="127357" x="7331075" y="5313363"/>
          <p14:tracePt t="127778" x="7348538" y="5322888"/>
          <p14:tracePt t="127781" x="7348538" y="5330825"/>
          <p14:tracePt t="127802" x="7367588" y="5348288"/>
          <p14:tracePt t="127813" x="7375525" y="5348288"/>
          <p14:tracePt t="127813" x="7385050" y="5348288"/>
          <p14:tracePt t="127824" x="7394575" y="5357813"/>
          <p14:tracePt t="127839" x="7402513" y="5375275"/>
          <p14:tracePt t="127840" x="7419975" y="5394325"/>
          <p14:tracePt t="127871" x="7419975" y="5402263"/>
          <p14:tracePt t="127874" x="7419975" y="5411788"/>
          <p14:tracePt t="127889" x="7429500" y="5429250"/>
          <p14:tracePt t="127906" x="7446963" y="5446713"/>
          <p14:tracePt t="127941" x="7446963" y="5456238"/>
          <p14:tracePt t="128361" x="7466013" y="5456238"/>
          <p14:tracePt t="128385" x="7473950" y="5456238"/>
          <p14:tracePt t="128388" x="7483475" y="5456238"/>
          <p14:tracePt t="128615" x="7483475" y="5438775"/>
          <p14:tracePt t="128628" x="7483475" y="5411788"/>
          <p14:tracePt t="128629" x="7483475" y="5384800"/>
          <p14:tracePt t="128638" x="7483475" y="5357813"/>
          <p14:tracePt t="128655" x="7483475" y="5322888"/>
          <p14:tracePt t="128672" x="7483475" y="5286375"/>
          <p14:tracePt t="128688" x="7483475" y="5259388"/>
          <p14:tracePt t="128705" x="7483475" y="5232400"/>
          <p14:tracePt t="128722" x="7483475" y="5197475"/>
          <p14:tracePt t="128756" x="7483475" y="5187950"/>
          <p14:tracePt t="128757" x="7483475" y="5180013"/>
          <p14:tracePt t="128772" x="7483475" y="5170488"/>
          <p14:tracePt t="128788" x="7483475" y="5153025"/>
          <p14:tracePt t="129014" x="7483475" y="5180013"/>
          <p14:tracePt t="129017" x="7483475" y="5187950"/>
          <p14:tracePt t="129020" x="7483475" y="5232400"/>
          <p14:tracePt t="129020" x="7483475" y="5241925"/>
          <p14:tracePt t="129039" x="7483475" y="5286375"/>
          <p14:tracePt t="129040" x="7483475" y="5348288"/>
          <p14:tracePt t="129056" x="7483475" y="5402263"/>
          <p14:tracePt t="129074" x="7483475" y="5456238"/>
          <p14:tracePt t="129089" x="7483475" y="5473700"/>
          <p14:tracePt t="129105" x="7473950" y="5491163"/>
          <p14:tracePt t="129200" x="7473950" y="5500688"/>
          <p14:tracePt t="129203" x="7473950" y="5510213"/>
          <p14:tracePt t="129341" x="7473950" y="5483225"/>
          <p14:tracePt t="129344" x="7473950" y="5473700"/>
          <p14:tracePt t="129346" x="7473950" y="5446713"/>
          <p14:tracePt t="129356" x="7466013" y="5357813"/>
          <p14:tracePt t="129374" x="7466013" y="5295900"/>
          <p14:tracePt t="129389" x="7446963" y="5224463"/>
          <p14:tracePt t="129407" x="7446963" y="5170488"/>
          <p14:tracePt t="129423" x="7446963" y="5133975"/>
          <p14:tracePt t="129440" x="7446963" y="5116513"/>
          <p14:tracePt t="129455" x="7446963" y="5099050"/>
          <p14:tracePt t="129472" x="7446963" y="5089525"/>
          <p14:tracePt t="129490" x="7446963" y="5037138"/>
          <p14:tracePt t="129506" x="7446963" y="5027613"/>
          <p14:tracePt t="129506" x="7446963" y="5010150"/>
          <p14:tracePt t="129830" x="7446963" y="5018088"/>
          <p14:tracePt t="129852" x="7446963" y="5027613"/>
          <p14:tracePt t="129859" x="7446963" y="5045075"/>
          <p14:tracePt t="129868" x="7446963" y="5062538"/>
          <p14:tracePt t="129875" x="7446963" y="5153025"/>
          <p14:tracePt t="129891" x="7429500" y="5214938"/>
          <p14:tracePt t="129906" x="7429500" y="5295900"/>
          <p14:tracePt t="129923" x="7419975" y="5348288"/>
          <p14:tracePt t="129939" x="7419975" y="5419725"/>
          <p14:tracePt t="129957" x="7419975" y="5456238"/>
          <p14:tracePt t="129973" x="7419975" y="5483225"/>
          <p14:tracePt t="129990" x="7419975" y="5527675"/>
          <p14:tracePt t="130007" x="7419975" y="5562600"/>
          <p14:tracePt t="130023" x="7439025" y="5589588"/>
          <p14:tracePt t="130040" x="7572375" y="5643563"/>
          <p14:tracePt t="130056" x="7661275" y="5670550"/>
          <p14:tracePt t="130073" x="7724775" y="5688013"/>
          <p14:tracePt t="130073" x="7742238" y="5688013"/>
          <p14:tracePt t="130107" x="7796213" y="5688013"/>
          <p14:tracePt t="130108" x="7840663" y="5688013"/>
          <p14:tracePt t="130124" x="7858125" y="5688013"/>
          <p14:tracePt t="130140" x="7875588" y="5688013"/>
          <p14:tracePt t="130156" x="7912100" y="5688013"/>
          <p14:tracePt t="130173" x="7974013" y="5661025"/>
          <p14:tracePt t="130190" x="8010525" y="5653088"/>
          <p14:tracePt t="130207" x="8081963" y="5626100"/>
          <p14:tracePt t="130223" x="8143875" y="5608638"/>
          <p14:tracePt t="130240" x="8180388" y="5572125"/>
          <p14:tracePt t="130257" x="8215313" y="5554663"/>
          <p14:tracePt t="130273" x="8259763" y="5527675"/>
          <p14:tracePt t="130273" x="8259763" y="5510213"/>
          <p14:tracePt t="130291" x="8277225" y="5491163"/>
          <p14:tracePt t="130306" x="8277225" y="5456238"/>
          <p14:tracePt t="130323" x="8296275" y="5446713"/>
          <p14:tracePt t="130340" x="8296275" y="5429250"/>
          <p14:tracePt t="130357" x="8296275" y="5394325"/>
          <p14:tracePt t="130395" x="8296275" y="5384800"/>
          <p14:tracePt t="130396" x="8296275" y="5367338"/>
          <p14:tracePt t="130406" x="8296275" y="5330825"/>
          <p14:tracePt t="130423" x="8296275" y="5303838"/>
          <p14:tracePt t="130439" x="8296275" y="5251450"/>
          <p14:tracePt t="130458" x="8296275" y="5241925"/>
          <p14:tracePt t="130472" x="8296275" y="5205413"/>
          <p14:tracePt t="130490" x="8296275" y="5187950"/>
          <p14:tracePt t="130507" x="8296275" y="5170488"/>
          <p14:tracePt t="130523" x="8259763" y="5116513"/>
          <p14:tracePt t="130541" x="8205788" y="5072063"/>
          <p14:tracePt t="130556" x="8126413" y="5045075"/>
          <p14:tracePt t="130573" x="8018463" y="5037138"/>
          <p14:tracePt t="130590" x="7947025" y="5018088"/>
          <p14:tracePt t="130607" x="7875588" y="5018088"/>
          <p14:tracePt t="130623" x="7840663" y="5018088"/>
          <p14:tracePt t="130640" x="7804150" y="5018088"/>
          <p14:tracePt t="130656" x="7786688" y="5027613"/>
          <p14:tracePt t="130672" x="7759700" y="5045075"/>
          <p14:tracePt t="130689" x="7742238" y="5062538"/>
          <p14:tracePt t="130706" x="7724775" y="5099050"/>
          <p14:tracePt t="130724" x="7724775" y="5108575"/>
          <p14:tracePt t="130740" x="7705725" y="5143500"/>
          <p14:tracePt t="130756" x="7705725" y="5187950"/>
          <p14:tracePt t="130773" x="7705725" y="5205413"/>
          <p14:tracePt t="130790" x="7705725" y="5224463"/>
          <p14:tracePt t="130826" x="7705725" y="5232400"/>
          <p14:tracePt t="130839" x="7705725" y="5241925"/>
          <p14:tracePt t="130841" x="7705725" y="5268913"/>
          <p14:tracePt t="130859" x="7705725" y="5295900"/>
          <p14:tracePt t="130873" x="7705725" y="5330825"/>
          <p14:tracePt t="130890" x="7705725" y="5375275"/>
          <p14:tracePt t="130890" x="7715250" y="5384800"/>
          <p14:tracePt t="130907" x="7732713" y="5402263"/>
          <p14:tracePt t="130923" x="7732713" y="5411788"/>
          <p14:tracePt t="130940" x="7732713" y="5446713"/>
          <p14:tracePt t="130957" x="7732713" y="5465763"/>
          <p14:tracePt t="130973" x="7732713" y="5473700"/>
          <p14:tracePt t="131012" x="7732713" y="5491163"/>
          <p14:tracePt t="131034" x="7732713" y="5510213"/>
          <p14:tracePt t="131057" x="7732713" y="5527675"/>
          <p14:tracePt t="131198" x="7742238" y="5527675"/>
          <p14:tracePt t="131200" x="7751763" y="5527675"/>
          <p14:tracePt t="131221" x="7831138" y="5562600"/>
          <p14:tracePt t="131230" x="7875588" y="5562600"/>
          <p14:tracePt t="131240" x="7929563" y="5562600"/>
          <p14:tracePt t="131258" x="7974013" y="5562600"/>
          <p14:tracePt t="131273" x="7991475" y="5562600"/>
          <p14:tracePt t="131290" x="8010525" y="5545138"/>
          <p14:tracePt t="131307" x="8027988" y="5545138"/>
          <p14:tracePt t="131324" x="8072438" y="5510213"/>
          <p14:tracePt t="131341" x="8089900" y="5483225"/>
          <p14:tracePt t="131374" x="8089900" y="5465763"/>
          <p14:tracePt t="131375" x="8108950" y="5465763"/>
          <p14:tracePt t="131473" x="8108950" y="5446713"/>
          <p14:tracePt t="131492" x="8108950" y="5438775"/>
          <p14:tracePt t="131494" x="8108950" y="5429250"/>
          <p14:tracePt t="131507" x="8108950" y="5419725"/>
          <p14:tracePt t="131509" x="8108950" y="5384800"/>
          <p14:tracePt t="131524" x="8108950" y="5340350"/>
          <p14:tracePt t="131541" x="8126413" y="5286375"/>
          <p14:tracePt t="131558" x="8126413" y="5259388"/>
          <p14:tracePt t="131573" x="8126413" y="5224463"/>
          <p14:tracePt t="131591" x="8126413" y="5205413"/>
          <p14:tracePt t="131625" x="8126413" y="5197475"/>
          <p14:tracePt t="131808" x="8099425" y="5197475"/>
          <p14:tracePt t="131813" x="8089900" y="5197475"/>
          <p14:tracePt t="131815" x="8054975" y="5197475"/>
          <p14:tracePt t="131824" x="7974013" y="5197475"/>
          <p14:tracePt t="131824" x="7956550" y="5197475"/>
          <p14:tracePt t="131845" x="7929563" y="5197475"/>
          <p14:tracePt t="131857" x="7885113" y="5197475"/>
          <p14:tracePt t="131874" x="7840663" y="5232400"/>
          <p14:tracePt t="131890" x="7823200" y="5232400"/>
          <p14:tracePt t="131908" x="7823200" y="5251450"/>
          <p14:tracePt t="131924" x="7804150" y="5268913"/>
          <p14:tracePt t="131972" x="7786688" y="5286375"/>
          <p14:tracePt t="131984" x="7777163" y="5295900"/>
          <p14:tracePt t="131996" x="7777163" y="5313363"/>
          <p14:tracePt t="132008" x="7777163" y="5322888"/>
          <p14:tracePt t="132009" x="7759700" y="5348288"/>
          <p14:tracePt t="132024" x="7759700" y="5367338"/>
          <p14:tracePt t="132041" x="7759700" y="5375275"/>
          <p14:tracePt t="132057" x="7759700" y="5394325"/>
          <p14:tracePt t="132074" x="7742238" y="5429250"/>
          <p14:tracePt t="132112" x="7742238" y="5438775"/>
          <p14:tracePt t="132113" x="7742238" y="5456238"/>
          <p14:tracePt t="132124" x="7742238" y="5473700"/>
          <p14:tracePt t="132140" x="7742238" y="5491163"/>
          <p14:tracePt t="132157" x="7742238" y="5510213"/>
          <p14:tracePt t="132174" x="7742238" y="5518150"/>
          <p14:tracePt t="132190" x="7759700" y="5562600"/>
          <p14:tracePt t="132208" x="7804150" y="5599113"/>
          <p14:tracePt t="132225" x="7885113" y="5634038"/>
          <p14:tracePt t="132241" x="7947025" y="5643563"/>
          <p14:tracePt t="132258" x="8010525" y="5643563"/>
          <p14:tracePt t="132274" x="8062913" y="5643563"/>
          <p14:tracePt t="132274" x="8081963" y="5643563"/>
          <p14:tracePt t="132292" x="8108950" y="5643563"/>
          <p14:tracePt t="132307" x="8161338" y="5643563"/>
          <p14:tracePt t="132324" x="8224838" y="5643563"/>
          <p14:tracePt t="132341" x="8269288" y="5626100"/>
          <p14:tracePt t="132341" x="8277225" y="5626100"/>
          <p14:tracePt t="132341" x="8286750" y="5626100"/>
          <p14:tracePt t="132361" x="8313738" y="5608638"/>
          <p14:tracePt t="132392" x="8331200" y="5589588"/>
          <p14:tracePt t="132394" x="8348663" y="5572125"/>
          <p14:tracePt t="132427" x="8348663" y="5562600"/>
          <p14:tracePt t="132428" x="8348663" y="5527675"/>
          <p14:tracePt t="132441" x="8367713" y="5473700"/>
          <p14:tracePt t="132458" x="8385175" y="5411788"/>
          <p14:tracePt t="132474" x="8394700" y="5367338"/>
          <p14:tracePt t="132474" x="8394700" y="5348288"/>
          <p14:tracePt t="132491" x="8412163" y="5303838"/>
          <p14:tracePt t="132508" x="8412163" y="5259388"/>
          <p14:tracePt t="132524" x="8412163" y="5224463"/>
          <p14:tracePt t="132541" x="8412163" y="5170488"/>
          <p14:tracePt t="132557" x="8412163" y="5143500"/>
          <p14:tracePt t="132574" x="8412163" y="5126038"/>
          <p14:tracePt t="132591" x="8412163" y="5108575"/>
          <p14:tracePt t="132649" x="8412163" y="5089525"/>
          <p14:tracePt t="132739" x="8412163" y="5081588"/>
          <p14:tracePt t="132741" x="8375650" y="5062538"/>
          <p14:tracePt t="132747" x="8348663" y="5045075"/>
          <p14:tracePt t="132774" x="8331200" y="5045075"/>
          <p14:tracePt t="132775" x="0" y="0"/>
        </p14:tracePtLst>
      </p14:laserTraceLst>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157162"/>
            <a:ext cx="8509000" cy="1143000"/>
          </a:xfrm>
        </p:spPr>
        <p:txBody>
          <a:bodyPr>
            <a:normAutofit fontScale="90000"/>
          </a:bodyPr>
          <a:lstStyle/>
          <a:p>
            <a:r>
              <a:rPr lang="en-US" dirty="0" smtClean="0"/>
              <a:t>Step Response of First Order Instrument</a:t>
            </a:r>
            <a:endParaRPr lang="en-US" dirty="0"/>
          </a:p>
        </p:txBody>
      </p:sp>
      <p:grpSp>
        <p:nvGrpSpPr>
          <p:cNvPr id="3" name="Group 2"/>
          <p:cNvGrpSpPr/>
          <p:nvPr/>
        </p:nvGrpSpPr>
        <p:grpSpPr>
          <a:xfrm>
            <a:off x="368300" y="812799"/>
            <a:ext cx="4051300" cy="3343031"/>
            <a:chOff x="368300" y="812799"/>
            <a:chExt cx="4051300" cy="3343031"/>
          </a:xfrm>
        </p:grpSpPr>
        <p:pic>
          <p:nvPicPr>
            <p:cNvPr id="25602"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6154" t="6952" r="7680"/>
            <a:stretch/>
          </p:blipFill>
          <p:spPr bwMode="auto">
            <a:xfrm>
              <a:off x="368300" y="812799"/>
              <a:ext cx="3746500" cy="3343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2" name="Object 21"/>
            <p:cNvGraphicFramePr>
              <a:graphicFrameLocks noChangeAspect="1"/>
            </p:cNvGraphicFramePr>
            <p:nvPr>
              <p:extLst>
                <p:ext uri="{D42A27DB-BD31-4B8C-83A1-F6EECF244321}">
                  <p14:modId xmlns:p14="http://schemas.microsoft.com/office/powerpoint/2010/main" val="671155206"/>
                </p:ext>
              </p:extLst>
            </p:nvPr>
          </p:nvGraphicFramePr>
          <p:xfrm>
            <a:off x="2407996" y="1434062"/>
            <a:ext cx="1074564" cy="394738"/>
          </p:xfrm>
          <a:graphic>
            <a:graphicData uri="http://schemas.openxmlformats.org/presentationml/2006/ole">
              <mc:AlternateContent xmlns:mc="http://schemas.openxmlformats.org/markup-compatibility/2006">
                <mc:Choice xmlns:v="urn:schemas-microsoft-com:vml" Requires="v">
                  <p:oleObj spid="_x0000_s25662" name="Equation" r:id="rId7" imgW="622080" imgH="228600" progId="Equation.3">
                    <p:embed/>
                  </p:oleObj>
                </mc:Choice>
                <mc:Fallback>
                  <p:oleObj name="Equation" r:id="rId7" imgW="622080" imgH="2286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07996" y="1434062"/>
                          <a:ext cx="1074564" cy="394738"/>
                        </a:xfrm>
                        <a:prstGeom prst="rect">
                          <a:avLst/>
                        </a:prstGeom>
                        <a:solidFill>
                          <a:srgbClr val="FFFF99"/>
                        </a:solidFill>
                        <a:ln>
                          <a:noFill/>
                        </a:ln>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3104530818"/>
                </p:ext>
              </p:extLst>
            </p:nvPr>
          </p:nvGraphicFramePr>
          <p:xfrm>
            <a:off x="2509838" y="3082343"/>
            <a:ext cx="1909762" cy="572082"/>
          </p:xfrm>
          <a:graphic>
            <a:graphicData uri="http://schemas.openxmlformats.org/presentationml/2006/ole">
              <mc:AlternateContent xmlns:mc="http://schemas.openxmlformats.org/markup-compatibility/2006">
                <mc:Choice xmlns:v="urn:schemas-microsoft-com:vml" Requires="v">
                  <p:oleObj spid="_x0000_s25663" name="Equation" r:id="rId9" imgW="1358640" imgH="406080" progId="Equation.3">
                    <p:embed/>
                  </p:oleObj>
                </mc:Choice>
                <mc:Fallback>
                  <p:oleObj name="Equation" r:id="rId9" imgW="1358640" imgH="406080" progId="Equation.3">
                    <p:embed/>
                    <p:pic>
                      <p:nvPicPr>
                        <p:cNvPr id="0" name=""/>
                        <p:cNvPicPr>
                          <a:picLocks noChangeAspect="1" noChangeArrowheads="1"/>
                        </p:cNvPicPr>
                        <p:nvPr/>
                      </p:nvPicPr>
                      <p:blipFill>
                        <a:blip r:embed="rId10"/>
                        <a:srcRect/>
                        <a:stretch>
                          <a:fillRect/>
                        </a:stretch>
                      </p:blipFill>
                      <p:spPr bwMode="auto">
                        <a:xfrm>
                          <a:off x="2509838" y="3082343"/>
                          <a:ext cx="1909762" cy="572082"/>
                        </a:xfrm>
                        <a:prstGeom prst="rect">
                          <a:avLst/>
                        </a:prstGeom>
                        <a:solidFill>
                          <a:srgbClr val="FFFFCC"/>
                        </a:solidFill>
                        <a:ln w="25400">
                          <a:solidFill>
                            <a:srgbClr val="FF0000"/>
                          </a:solidFill>
                          <a:miter lim="800000"/>
                          <a:headEnd/>
                          <a:tailEnd/>
                        </a:ln>
                      </p:spPr>
                    </p:pic>
                  </p:oleObj>
                </mc:Fallback>
              </mc:AlternateContent>
            </a:graphicData>
          </a:graphic>
        </p:graphicFrame>
      </p:grpSp>
      <p:grpSp>
        <p:nvGrpSpPr>
          <p:cNvPr id="4" name="Group 3"/>
          <p:cNvGrpSpPr/>
          <p:nvPr/>
        </p:nvGrpSpPr>
        <p:grpSpPr>
          <a:xfrm>
            <a:off x="4892675" y="1295400"/>
            <a:ext cx="4156075" cy="2179638"/>
            <a:chOff x="4892675" y="787400"/>
            <a:chExt cx="4156075" cy="2179638"/>
          </a:xfrm>
        </p:grpSpPr>
        <p:sp>
          <p:nvSpPr>
            <p:cNvPr id="32" name="TextBox 31"/>
            <p:cNvSpPr txBox="1"/>
            <p:nvPr/>
          </p:nvSpPr>
          <p:spPr>
            <a:xfrm>
              <a:off x="4993860" y="787400"/>
              <a:ext cx="2694456" cy="461665"/>
            </a:xfrm>
            <a:prstGeom prst="rect">
              <a:avLst/>
            </a:prstGeom>
            <a:noFill/>
          </p:spPr>
          <p:txBody>
            <a:bodyPr wrap="none" rtlCol="0">
              <a:spAutoFit/>
            </a:bodyPr>
            <a:lstStyle/>
            <a:p>
              <a:r>
                <a:rPr lang="en-US" sz="2400" b="1" u="sng" dirty="0" smtClean="0"/>
                <a:t>Measurement Error</a:t>
              </a:r>
              <a:endParaRPr lang="en-US" sz="2400" b="1" u="sng" dirty="0"/>
            </a:p>
          </p:txBody>
        </p:sp>
        <p:graphicFrame>
          <p:nvGraphicFramePr>
            <p:cNvPr id="34" name="Object 33"/>
            <p:cNvGraphicFramePr>
              <a:graphicFrameLocks noChangeAspect="1"/>
            </p:cNvGraphicFramePr>
            <p:nvPr>
              <p:extLst>
                <p:ext uri="{D42A27DB-BD31-4B8C-83A1-F6EECF244321}">
                  <p14:modId xmlns:p14="http://schemas.microsoft.com/office/powerpoint/2010/main" val="3156560164"/>
                </p:ext>
              </p:extLst>
            </p:nvPr>
          </p:nvGraphicFramePr>
          <p:xfrm>
            <a:off x="4892675" y="1241425"/>
            <a:ext cx="4156075" cy="1725613"/>
          </p:xfrm>
          <a:graphic>
            <a:graphicData uri="http://schemas.openxmlformats.org/presentationml/2006/ole">
              <mc:AlternateContent xmlns:mc="http://schemas.openxmlformats.org/markup-compatibility/2006">
                <mc:Choice xmlns:v="urn:schemas-microsoft-com:vml" Requires="v">
                  <p:oleObj spid="_x0000_s25664" name="Equation" r:id="rId11" imgW="2539800" imgH="1054080" progId="Equation.3">
                    <p:embed/>
                  </p:oleObj>
                </mc:Choice>
                <mc:Fallback>
                  <p:oleObj name="Equation" r:id="rId11" imgW="2539800" imgH="1054080" progId="Equation.3">
                    <p:embed/>
                    <p:pic>
                      <p:nvPicPr>
                        <p:cNvPr id="0" name=""/>
                        <p:cNvPicPr>
                          <a:picLocks noChangeAspect="1" noChangeArrowheads="1"/>
                        </p:cNvPicPr>
                        <p:nvPr/>
                      </p:nvPicPr>
                      <p:blipFill>
                        <a:blip r:embed="rId12"/>
                        <a:srcRect/>
                        <a:stretch>
                          <a:fillRect/>
                        </a:stretch>
                      </p:blipFill>
                      <p:spPr bwMode="auto">
                        <a:xfrm>
                          <a:off x="4892675" y="1241425"/>
                          <a:ext cx="4156075" cy="1725613"/>
                        </a:xfrm>
                        <a:prstGeom prst="rect">
                          <a:avLst/>
                        </a:prstGeom>
                        <a:solidFill>
                          <a:srgbClr val="FFFFCC"/>
                        </a:solidFill>
                        <a:ln w="25400">
                          <a:solidFill>
                            <a:srgbClr val="FF0000"/>
                          </a:solidFill>
                          <a:miter lim="800000"/>
                          <a:headEnd/>
                          <a:tailEnd/>
                        </a:ln>
                      </p:spPr>
                    </p:pic>
                  </p:oleObj>
                </mc:Fallback>
              </mc:AlternateContent>
            </a:graphicData>
          </a:graphic>
        </p:graphicFrame>
      </p:grpSp>
      <p:pic>
        <p:nvPicPr>
          <p:cNvPr id="25603"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26000" y="3938698"/>
            <a:ext cx="3929063" cy="2322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5" name="Object 34"/>
          <p:cNvGraphicFramePr>
            <a:graphicFrameLocks noChangeAspect="1"/>
          </p:cNvGraphicFramePr>
          <p:nvPr>
            <p:extLst>
              <p:ext uri="{D42A27DB-BD31-4B8C-83A1-F6EECF244321}">
                <p14:modId xmlns:p14="http://schemas.microsoft.com/office/powerpoint/2010/main" val="128301099"/>
              </p:ext>
            </p:extLst>
          </p:nvPr>
        </p:nvGraphicFramePr>
        <p:xfrm>
          <a:off x="1118161" y="4259263"/>
          <a:ext cx="2629927" cy="554037"/>
        </p:xfrm>
        <a:graphic>
          <a:graphicData uri="http://schemas.openxmlformats.org/presentationml/2006/ole">
            <mc:AlternateContent xmlns:mc="http://schemas.openxmlformats.org/markup-compatibility/2006">
              <mc:Choice xmlns:v="urn:schemas-microsoft-com:vml" Requires="v">
                <p:oleObj spid="_x0000_s25665" name="Equation" r:id="rId14" imgW="1269720" imgH="266400" progId="Equation.3">
                  <p:embed/>
                </p:oleObj>
              </mc:Choice>
              <mc:Fallback>
                <p:oleObj name="Equation" r:id="rId14" imgW="1269720" imgH="266400" progId="Equation.3">
                  <p:embed/>
                  <p:pic>
                    <p:nvPicPr>
                      <p:cNvPr id="0" name=""/>
                      <p:cNvPicPr>
                        <a:picLocks noChangeAspect="1" noChangeArrowheads="1"/>
                      </p:cNvPicPr>
                      <p:nvPr/>
                    </p:nvPicPr>
                    <p:blipFill>
                      <a:blip r:embed="rId15"/>
                      <a:srcRect/>
                      <a:stretch>
                        <a:fillRect/>
                      </a:stretch>
                    </p:blipFill>
                    <p:spPr bwMode="auto">
                      <a:xfrm>
                        <a:off x="1118161" y="4259263"/>
                        <a:ext cx="2629927" cy="554037"/>
                      </a:xfrm>
                      <a:prstGeom prst="rect">
                        <a:avLst/>
                      </a:prstGeom>
                      <a:solidFill>
                        <a:srgbClr val="FFFFCC"/>
                      </a:solidFill>
                      <a:ln w="25400">
                        <a:solidFill>
                          <a:srgbClr val="FF0000"/>
                        </a:solidFill>
                        <a:miter lim="800000"/>
                        <a:headEnd/>
                        <a:tailEnd/>
                      </a:ln>
                    </p:spPr>
                  </p:pic>
                </p:oleObj>
              </mc:Fallback>
            </mc:AlternateContent>
          </a:graphicData>
        </a:graphic>
      </p:graphicFrame>
      <p:pic>
        <p:nvPicPr>
          <p:cNvPr id="5" name="Audio 4">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22680415"/>
      </p:ext>
    </p:extLst>
  </p:cSld>
  <p:clrMapOvr>
    <a:masterClrMapping/>
  </p:clrMapOvr>
  <mc:AlternateContent xmlns:mc="http://schemas.openxmlformats.org/markup-compatibility/2006">
    <mc:Choice xmlns:p14="http://schemas.microsoft.com/office/powerpoint/2010/main" Requires="p14">
      <p:transition spd="slow" p14:dur="2000" advTm="131842"/>
    </mc:Choice>
    <mc:Fallback>
      <p:transition spd="slow" advTm="1318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6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5"/>
                </p:tgtEl>
              </p:cMediaNode>
            </p:audio>
          </p:childTnLst>
        </p:cTn>
      </p:par>
    </p:tnLst>
  </p:timing>
  <p:extLst>
    <p:ext uri="{3A86A75C-4F4B-4683-9AE1-C65F6400EC91}">
      <p14:laserTraceLst xmlns:p14="http://schemas.microsoft.com/office/powerpoint/2010/main">
        <p14:tracePtLst>
          <p14:tracePt t="3216" x="2303463" y="2259013"/>
          <p14:tracePt t="3452" x="2312988" y="2268538"/>
          <p14:tracePt t="3454" x="2347913" y="2268538"/>
          <p14:tracePt t="3455" x="2374900" y="2268538"/>
          <p14:tracePt t="3463" x="2401888" y="2259013"/>
          <p14:tracePt t="3473" x="2455863" y="2197100"/>
          <p14:tracePt t="3491" x="2517775" y="2089150"/>
          <p14:tracePt t="3508" x="2517775" y="1965325"/>
          <p14:tracePt t="3524" x="2517775" y="1839913"/>
          <p14:tracePt t="3541" x="2517775" y="1758950"/>
          <p14:tracePt t="3558" x="2517775" y="1724025"/>
          <p14:tracePt t="3898" x="2536825" y="1724025"/>
          <p14:tracePt t="3903" x="2598738" y="1724025"/>
          <p14:tracePt t="3906" x="2679700" y="1714500"/>
          <p14:tracePt t="3915" x="2786063" y="1697038"/>
          <p14:tracePt t="3925" x="2919413" y="1697038"/>
          <p14:tracePt t="3941" x="3054350" y="1687513"/>
          <p14:tracePt t="3959" x="3089275" y="1670050"/>
          <p14:tracePt t="3975" x="3116263" y="1670050"/>
          <p14:tracePt t="4046" x="3125788" y="1670050"/>
          <p14:tracePt t="4059" x="3160713" y="1670050"/>
          <p14:tracePt t="4067" x="3197225" y="1670050"/>
          <p14:tracePt t="4074" x="3259138" y="1670050"/>
          <p14:tracePt t="4074" x="3268663" y="1670050"/>
          <p14:tracePt t="4092" x="3340100" y="1670050"/>
          <p14:tracePt t="4108" x="3411538" y="1670050"/>
          <p14:tracePt t="4125" x="3465513" y="1679575"/>
          <p14:tracePt t="4142" x="3490913" y="1679575"/>
          <p14:tracePt t="4158" x="3509963" y="1679575"/>
          <p14:tracePt t="4174" x="3527425" y="1679575"/>
          <p14:tracePt t="4292" x="3517900" y="1679575"/>
          <p14:tracePt t="4322" x="3509963" y="1679575"/>
          <p14:tracePt t="4325" x="3455988" y="1652588"/>
          <p14:tracePt t="4340" x="3295650" y="1581150"/>
          <p14:tracePt t="4342" x="3054350" y="1465263"/>
          <p14:tracePt t="4342" x="3027363" y="1455738"/>
          <p14:tracePt t="4359" x="2803525" y="1357313"/>
          <p14:tracePt t="4375" x="2608263" y="1322388"/>
          <p14:tracePt t="4391" x="2384425" y="1303338"/>
          <p14:tracePt t="4410" x="2160588" y="1312863"/>
          <p14:tracePt t="4425" x="1965325" y="1322388"/>
          <p14:tracePt t="4442" x="1830388" y="1366838"/>
          <p14:tracePt t="4457" x="1758950" y="1393825"/>
          <p14:tracePt t="4474" x="1714500" y="1393825"/>
          <p14:tracePt t="4491" x="1704975" y="1393825"/>
          <p14:tracePt t="4526" x="1687513" y="1393825"/>
          <p14:tracePt t="4526" x="1581150" y="1419225"/>
          <p14:tracePt t="4540" x="1455738" y="1419225"/>
          <p14:tracePt t="4557" x="1276350" y="1419225"/>
          <p14:tracePt t="4574" x="1108075" y="1419225"/>
          <p14:tracePt t="4591" x="938213" y="1401763"/>
          <p14:tracePt t="4607" x="822325" y="1384300"/>
          <p14:tracePt t="4624" x="803275" y="1384300"/>
          <p14:tracePt t="4624" x="795338" y="1384300"/>
          <p14:tracePt t="4642" x="785813" y="1384300"/>
          <p14:tracePt t="4877" x="795338" y="1384300"/>
          <p14:tracePt t="4882" x="830263" y="1384300"/>
          <p14:tracePt t="4882" x="857250" y="1384300"/>
          <p14:tracePt t="4886" x="901700" y="1384300"/>
          <p14:tracePt t="4892" x="1054100" y="1384300"/>
          <p14:tracePt t="4908" x="1374775" y="1401763"/>
          <p14:tracePt t="4926" x="1731963" y="1438275"/>
          <p14:tracePt t="4942" x="2089150" y="1455738"/>
          <p14:tracePt t="4958" x="2401888" y="1465263"/>
          <p14:tracePt t="4958" x="2465388" y="1465263"/>
          <p14:tracePt t="4975" x="2616200" y="1482725"/>
          <p14:tracePt t="4992" x="2786063" y="1500188"/>
          <p14:tracePt t="5008" x="2946400" y="1517650"/>
          <p14:tracePt t="5025" x="3133725" y="1554163"/>
          <p14:tracePt t="5042" x="3313113" y="1598613"/>
          <p14:tracePt t="5058" x="3438525" y="1608138"/>
          <p14:tracePt t="5058" x="3446463" y="1608138"/>
          <p14:tracePt t="5075" x="3517900" y="1608138"/>
          <p14:tracePt t="5093" x="3571875" y="1608138"/>
          <p14:tracePt t="5364" x="3554413" y="1633538"/>
          <p14:tracePt t="5367" x="3536950" y="1652588"/>
          <p14:tracePt t="5369" x="3509963" y="1679575"/>
          <p14:tracePt t="5375" x="3429000" y="1768475"/>
          <p14:tracePt t="5391" x="3286125" y="1928813"/>
          <p14:tracePt t="5409" x="3133725" y="2081213"/>
          <p14:tracePt t="5425" x="2982913" y="2214563"/>
          <p14:tracePt t="5442" x="2813050" y="2401888"/>
          <p14:tracePt t="5459" x="2687638" y="2544763"/>
          <p14:tracePt t="5475" x="2554288" y="2714625"/>
          <p14:tracePt t="5475" x="2544763" y="2714625"/>
          <p14:tracePt t="5492" x="2428875" y="2847975"/>
          <p14:tracePt t="5508" x="2366963" y="2919413"/>
          <p14:tracePt t="5525" x="2251075" y="3017838"/>
          <p14:tracePt t="5543" x="2133600" y="3108325"/>
          <p14:tracePt t="5558" x="2044700" y="3187700"/>
          <p14:tracePt t="5576" x="1928813" y="3268663"/>
          <p14:tracePt t="5592" x="1857375" y="3322638"/>
          <p14:tracePt t="5609" x="1731963" y="3411538"/>
          <p14:tracePt t="5625" x="1616075" y="3482975"/>
          <p14:tracePt t="5641" x="1509713" y="3589338"/>
          <p14:tracePt t="5641" x="1500188" y="3589338"/>
          <p14:tracePt t="5658" x="1393825" y="3670300"/>
          <p14:tracePt t="5675" x="1295400" y="3759200"/>
          <p14:tracePt t="5691" x="1204913" y="3830638"/>
          <p14:tracePt t="5691" x="1187450" y="3830638"/>
          <p14:tracePt t="5709" x="1108075" y="3919538"/>
          <p14:tracePt t="5724" x="1027113" y="3973513"/>
          <p14:tracePt t="5742" x="982663" y="4010025"/>
          <p14:tracePt t="5758" x="938213" y="4044950"/>
          <p14:tracePt t="5775" x="919163" y="4062413"/>
          <p14:tracePt t="5791" x="884238" y="4098925"/>
          <p14:tracePt t="5808" x="866775" y="4098925"/>
          <p14:tracePt t="5824" x="847725" y="4116388"/>
          <p14:tracePt t="5841" x="803275" y="4125913"/>
          <p14:tracePt t="5858" x="785813" y="4143375"/>
          <p14:tracePt t="5874" x="758825" y="4143375"/>
          <p14:tracePt t="5912" x="741363" y="4143375"/>
          <p14:tracePt t="5925" x="723900" y="4143375"/>
          <p14:tracePt t="5942" x="704850" y="4143375"/>
          <p14:tracePt t="5960" x="696913" y="4143375"/>
          <p14:tracePt t="5961" x="687388" y="4143375"/>
          <p14:tracePt t="6334" x="687388" y="4133850"/>
          <p14:tracePt t="6336" x="687388" y="4108450"/>
          <p14:tracePt t="6343" x="687388" y="4098925"/>
          <p14:tracePt t="6344" x="696913" y="4054475"/>
          <p14:tracePt t="6360" x="696913" y="4010025"/>
          <p14:tracePt t="6375" x="696913" y="3990975"/>
          <p14:tracePt t="6392" x="696913" y="3956050"/>
          <p14:tracePt t="6410" x="696913" y="3929063"/>
          <p14:tracePt t="6426" x="696913" y="3911600"/>
          <p14:tracePt t="6442" x="696913" y="3867150"/>
          <p14:tracePt t="6458" x="696913" y="3822700"/>
          <p14:tracePt t="6476" x="696913" y="3786188"/>
          <p14:tracePt t="6492" x="696913" y="3732213"/>
          <p14:tracePt t="6492" x="696913" y="3724275"/>
          <p14:tracePt t="6509" x="696913" y="3670300"/>
          <p14:tracePt t="6526" x="696913" y="3589338"/>
          <p14:tracePt t="6542" x="696913" y="3517900"/>
          <p14:tracePt t="6542" x="696913" y="3509963"/>
          <p14:tracePt t="6576" x="696913" y="3465513"/>
          <p14:tracePt t="6577" x="696913" y="3446463"/>
          <p14:tracePt t="6634" x="696913" y="3438525"/>
          <p14:tracePt t="6637" x="696913" y="3429000"/>
          <p14:tracePt t="6647" x="696913" y="3419475"/>
          <p14:tracePt t="6649" x="696913" y="3402013"/>
          <p14:tracePt t="6666" x="696913" y="3384550"/>
          <p14:tracePt t="6675" x="696913" y="3348038"/>
          <p14:tracePt t="6692" x="714375" y="3322638"/>
          <p14:tracePt t="6708" x="714375" y="3286125"/>
          <p14:tracePt t="6725" x="731838" y="3259138"/>
          <p14:tracePt t="6741" x="731838" y="3224213"/>
          <p14:tracePt t="6758" x="731838" y="3214688"/>
          <p14:tracePt t="6776" x="731838" y="3205163"/>
          <p14:tracePt t="6793" x="731838" y="3187700"/>
          <p14:tracePt t="6809" x="731838" y="3179763"/>
          <p14:tracePt t="6826" x="741363" y="3152775"/>
          <p14:tracePt t="6844" x="750888" y="3125788"/>
          <p14:tracePt t="6859" x="768350" y="3108325"/>
          <p14:tracePt t="6875" x="776288" y="3081338"/>
          <p14:tracePt t="6893" x="785813" y="3062288"/>
          <p14:tracePt t="6909" x="822325" y="2965450"/>
          <p14:tracePt t="6926" x="884238" y="2901950"/>
          <p14:tracePt t="6943" x="965200" y="2857500"/>
          <p14:tracePt t="6960" x="1027113" y="2803525"/>
          <p14:tracePt t="6976" x="1044575" y="2776538"/>
          <p14:tracePt t="6993" x="1081088" y="2741613"/>
          <p14:tracePt t="7010" x="1098550" y="2724150"/>
          <p14:tracePt t="7027" x="1098550" y="2705100"/>
          <p14:tracePt t="7044" x="1116013" y="2705100"/>
          <p14:tracePt t="7130" x="1133475" y="2687638"/>
          <p14:tracePt t="7141" x="1143000" y="2679700"/>
          <p14:tracePt t="7151" x="1169988" y="2652713"/>
          <p14:tracePt t="7160" x="1204913" y="2616200"/>
          <p14:tracePt t="7177" x="1258888" y="2589213"/>
          <p14:tracePt t="7194" x="1295400" y="2581275"/>
          <p14:tracePt t="7210" x="1339850" y="2544763"/>
          <p14:tracePt t="7226" x="1374775" y="2544763"/>
          <p14:tracePt t="7244" x="1428750" y="2527300"/>
          <p14:tracePt t="7260" x="1482725" y="2527300"/>
          <p14:tracePt t="7278" x="1517650" y="2536825"/>
          <p14:tracePt t="7294" x="1598613" y="2554288"/>
          <p14:tracePt t="7310" x="1697038" y="2581275"/>
          <p14:tracePt t="7328" x="1768475" y="2608263"/>
          <p14:tracePt t="7343" x="1830388" y="2625725"/>
          <p14:tracePt t="7360" x="1901825" y="2652713"/>
          <p14:tracePt t="7377" x="1982788" y="2679700"/>
          <p14:tracePt t="7419" x="1990725" y="2679700"/>
          <p14:tracePt t="7421" x="2000250" y="2679700"/>
          <p14:tracePt t="7646" x="1990725" y="2697163"/>
          <p14:tracePt t="7649" x="1990725" y="2705100"/>
          <p14:tracePt t="7650" x="1946275" y="2741613"/>
          <p14:tracePt t="7660" x="1830388" y="2867025"/>
          <p14:tracePt t="7678" x="1768475" y="2919413"/>
          <p14:tracePt t="7678" x="1768475" y="2928938"/>
          <p14:tracePt t="7694" x="1670050" y="3071813"/>
          <p14:tracePt t="7711" x="1598613" y="3133725"/>
          <p14:tracePt t="7727" x="1554163" y="3170238"/>
          <p14:tracePt t="7744" x="1517650" y="3197225"/>
          <p14:tracePt t="7761" x="1482725" y="3197225"/>
          <p14:tracePt t="7778" x="1455738" y="3197225"/>
          <p14:tracePt t="7794" x="1419225" y="3197225"/>
          <p14:tracePt t="7883" x="1411288" y="3197225"/>
          <p14:tracePt t="7895" x="1393825" y="3197225"/>
          <p14:tracePt t="7896" x="1384300" y="3187700"/>
          <p14:tracePt t="7900" x="1330325" y="3179763"/>
          <p14:tracePt t="7919" x="1285875" y="3179763"/>
          <p14:tracePt t="7919" x="1276350" y="3179763"/>
          <p14:tracePt t="7929" x="1258888" y="3179763"/>
          <p14:tracePt t="7943" x="1250950" y="3179763"/>
          <p14:tracePt t="8241" x="1268413" y="3179763"/>
          <p14:tracePt t="8248" x="1276350" y="3179763"/>
          <p14:tracePt t="8260" x="1312863" y="3179763"/>
          <p14:tracePt t="8261" x="1347788" y="3179763"/>
          <p14:tracePt t="8277" x="1384300" y="3179763"/>
          <p14:tracePt t="8295" x="1411288" y="3179763"/>
          <p14:tracePt t="8310" x="1446213" y="3179763"/>
          <p14:tracePt t="8327" x="1571625" y="3187700"/>
          <p14:tracePt t="8346" x="1625600" y="3205163"/>
          <p14:tracePt t="8361" x="1714500" y="3224213"/>
          <p14:tracePt t="8378" x="1795463" y="3224213"/>
          <p14:tracePt t="8394" x="1847850" y="3224213"/>
          <p14:tracePt t="8411" x="1901825" y="3224213"/>
          <p14:tracePt t="8428" x="1946275" y="3224213"/>
          <p14:tracePt t="8445" x="1982788" y="3224213"/>
          <p14:tracePt t="8493" x="1990725" y="3224213"/>
          <p14:tracePt t="8786" x="1982788" y="3224213"/>
          <p14:tracePt t="8788" x="1955800" y="3224213"/>
          <p14:tracePt t="8790" x="1938338" y="3241675"/>
          <p14:tracePt t="8800" x="1874838" y="3241675"/>
          <p14:tracePt t="8800" x="1857375" y="3259138"/>
          <p14:tracePt t="8813" x="1768475" y="3259138"/>
          <p14:tracePt t="8827" x="1679575" y="3259138"/>
          <p14:tracePt t="8843" x="1589088" y="3259138"/>
          <p14:tracePt t="8861" x="1482725" y="3259138"/>
          <p14:tracePt t="8877" x="1428750" y="3241675"/>
          <p14:tracePt t="8894" x="1347788" y="3214688"/>
          <p14:tracePt t="8911" x="1276350" y="3179763"/>
          <p14:tracePt t="8927" x="1231900" y="3179763"/>
          <p14:tracePt t="8944" x="1187450" y="3179763"/>
          <p14:tracePt t="8960" x="1169988" y="3160713"/>
          <p14:tracePt t="9003" x="1160463" y="3160713"/>
          <p14:tracePt t="9005" x="1152525" y="3160713"/>
          <p14:tracePt t="9052" x="1143000" y="3160713"/>
          <p14:tracePt t="9054" x="1133475" y="3160713"/>
          <p14:tracePt t="9272" x="1143000" y="3170238"/>
          <p14:tracePt t="9275" x="1196975" y="3197225"/>
          <p14:tracePt t="9283" x="1285875" y="3232150"/>
          <p14:tracePt t="9293" x="1411288" y="3276600"/>
          <p14:tracePt t="9293" x="1419225" y="3286125"/>
          <p14:tracePt t="9312" x="1517650" y="3322638"/>
          <p14:tracePt t="9327" x="1598613" y="3330575"/>
          <p14:tracePt t="9344" x="1679575" y="3348038"/>
          <p14:tracePt t="9359" x="1758950" y="3367088"/>
          <p14:tracePt t="9377" x="1857375" y="3394075"/>
          <p14:tracePt t="9395" x="1946275" y="3429000"/>
          <p14:tracePt t="9410" x="2000250" y="3429000"/>
          <p14:tracePt t="9427" x="2027238" y="3429000"/>
          <p14:tracePt t="9444" x="2062163" y="3429000"/>
          <p14:tracePt t="9460" x="2098675" y="3438525"/>
          <p14:tracePt t="9477" x="2152650" y="3446463"/>
          <p14:tracePt t="9493" x="2170113" y="3446463"/>
          <p14:tracePt t="9851" x="2179638" y="3446463"/>
          <p14:tracePt t="9853" x="2214563" y="3446463"/>
          <p14:tracePt t="9855" x="2232025" y="3446463"/>
          <p14:tracePt t="9927" x="2241550" y="3446463"/>
          <p14:tracePt t="9929" x="2251075" y="3446463"/>
          <p14:tracePt t="9943" x="2259013" y="3446463"/>
          <p14:tracePt t="10251" x="2276475" y="3446463"/>
          <p14:tracePt t="10263" x="2295525" y="3446463"/>
          <p14:tracePt t="10267" x="2312988" y="3446463"/>
          <p14:tracePt t="10277" x="2339975" y="3446463"/>
          <p14:tracePt t="10293" x="2374900" y="3438525"/>
          <p14:tracePt t="10311" x="2401888" y="3438525"/>
          <p14:tracePt t="10328" x="2419350" y="3438525"/>
          <p14:tracePt t="10367" x="2428875" y="3438525"/>
          <p14:tracePt t="10369" x="2438400" y="3438525"/>
          <p14:tracePt t="11033" x="2446338" y="3438525"/>
          <p14:tracePt t="11036" x="2500313" y="3438525"/>
          <p14:tracePt t="11037" x="2589213" y="3438525"/>
          <p14:tracePt t="11044" x="2768600" y="3438525"/>
          <p14:tracePt t="11044" x="2776538" y="3438525"/>
          <p14:tracePt t="11044" x="2822575" y="3438525"/>
          <p14:tracePt t="11065" x="2973388" y="3429000"/>
          <p14:tracePt t="11078" x="3116263" y="3419475"/>
          <p14:tracePt t="11094" x="3251200" y="3411538"/>
          <p14:tracePt t="11112" x="3340100" y="3411538"/>
          <p14:tracePt t="11127" x="3438525" y="3411538"/>
          <p14:tracePt t="11146" x="3562350" y="3411538"/>
          <p14:tracePt t="11160" x="3741738" y="3394075"/>
          <p14:tracePt t="11178" x="3867150" y="3394075"/>
          <p14:tracePt t="11194" x="4010025" y="3411538"/>
          <p14:tracePt t="11211" x="4081463" y="3411538"/>
          <p14:tracePt t="11228" x="4125913" y="3411538"/>
          <p14:tracePt t="11424" x="4133850" y="3411538"/>
          <p14:tracePt t="11426" x="4143375" y="3411538"/>
          <p14:tracePt t="11449" x="4152900" y="3411538"/>
          <p14:tracePt t="12264" x="4170363" y="3411538"/>
          <p14:tracePt t="12284" x="4187825" y="3394075"/>
          <p14:tracePt t="12308" x="4205288" y="3394075"/>
          <p14:tracePt t="12332" x="4214813" y="3394075"/>
          <p14:tracePt t="12335" x="4224338" y="3394075"/>
          <p14:tracePt t="14144" x="4224338" y="3375025"/>
          <p14:tracePt t="14146" x="4224338" y="3367088"/>
          <p14:tracePt t="14189" x="4224338" y="3340100"/>
          <p14:tracePt t="14201" x="4224338" y="3322638"/>
          <p14:tracePt t="14213" x="4224338" y="3303588"/>
          <p14:tracePt t="14229" x="4214813" y="3286125"/>
          <p14:tracePt t="14321" x="4214813" y="3268663"/>
          <p14:tracePt t="14713" x="4214813" y="3259138"/>
          <p14:tracePt t="14738" x="4232275" y="3214688"/>
          <p14:tracePt t="14739" x="4232275" y="3205163"/>
          <p14:tracePt t="14752" x="4241800" y="3205163"/>
          <p14:tracePt t="14754" x="4251325" y="3170238"/>
          <p14:tracePt t="14762" x="4276725" y="3133725"/>
          <p14:tracePt t="14996" x="4276725" y="3125788"/>
          <p14:tracePt t="14997" x="4276725" y="3116263"/>
          <p14:tracePt t="15007" x="4251325" y="3098800"/>
          <p14:tracePt t="15012" x="4179888" y="3062288"/>
          <p14:tracePt t="15012" x="4170363" y="3062288"/>
          <p14:tracePt t="15030" x="4098925" y="3044825"/>
          <p14:tracePt t="15046" x="4017963" y="3027363"/>
          <p14:tracePt t="15062" x="3956050" y="3027363"/>
          <p14:tracePt t="15080" x="3902075" y="3017838"/>
          <p14:tracePt t="15096" x="3884613" y="3017838"/>
          <p14:tracePt t="15112" x="3867150" y="3017838"/>
          <p14:tracePt t="15129" x="3848100" y="3017838"/>
          <p14:tracePt t="15146" x="3822700" y="3017838"/>
          <p14:tracePt t="15164" x="3803650" y="3017838"/>
          <p14:tracePt t="15179" x="3776663" y="3017838"/>
          <p14:tracePt t="15197" x="3732213" y="3017838"/>
          <p14:tracePt t="15212" x="3697288" y="3036888"/>
          <p14:tracePt t="15230" x="3670300" y="3036888"/>
          <p14:tracePt t="15245" x="3652838" y="3054350"/>
          <p14:tracePt t="15263" x="3616325" y="3071813"/>
          <p14:tracePt t="15280" x="3608388" y="3071813"/>
          <p14:tracePt t="15296" x="3608388" y="3089275"/>
          <p14:tracePt t="15313" x="3589338" y="3116263"/>
          <p14:tracePt t="15329" x="3571875" y="3170238"/>
          <p14:tracePt t="15346" x="3571875" y="3197225"/>
          <p14:tracePt t="15364" x="3554413" y="3259138"/>
          <p14:tracePt t="15380" x="3554413" y="3322638"/>
          <p14:tracePt t="15396" x="3554413" y="3384550"/>
          <p14:tracePt t="15412" x="3562350" y="3465513"/>
          <p14:tracePt t="15430" x="3571875" y="3536950"/>
          <p14:tracePt t="15446" x="3571875" y="3589338"/>
          <p14:tracePt t="15462" x="3571875" y="3643313"/>
          <p14:tracePt t="15481" x="3589338" y="3687763"/>
          <p14:tracePt t="15496" x="3608388" y="3714750"/>
          <p14:tracePt t="15513" x="3608388" y="3732213"/>
          <p14:tracePt t="15529" x="3625850" y="3751263"/>
          <p14:tracePt t="15546" x="3643313" y="3768725"/>
          <p14:tracePt t="15563" x="3652838" y="3776663"/>
          <p14:tracePt t="15580" x="3652838" y="3786188"/>
          <p14:tracePt t="15597" x="3687763" y="3813175"/>
          <p14:tracePt t="15615" x="3724275" y="3813175"/>
          <p14:tracePt t="15630" x="3776663" y="3813175"/>
          <p14:tracePt t="15648" x="3813175" y="3813175"/>
          <p14:tracePt t="15662" x="3875088" y="3813175"/>
          <p14:tracePt t="15681" x="3946525" y="3813175"/>
          <p14:tracePt t="15697" x="3983038" y="3813175"/>
          <p14:tracePt t="15789" x="3983038" y="3803650"/>
          <p14:tracePt t="15811" x="4000500" y="3768725"/>
          <p14:tracePt t="15813" x="4000500" y="3741738"/>
          <p14:tracePt t="15819" x="4000500" y="3724275"/>
          <p14:tracePt t="15819" x="4000500" y="3714750"/>
          <p14:tracePt t="15831" x="4000500" y="3687763"/>
          <p14:tracePt t="15831" x="4000500" y="3670300"/>
          <p14:tracePt t="15846" x="4000500" y="3643313"/>
          <p14:tracePt t="15863" x="4000500" y="3608388"/>
          <p14:tracePt t="15879" x="4000500" y="3571875"/>
          <p14:tracePt t="15896" x="4000500" y="3544888"/>
          <p14:tracePt t="15913" x="4000500" y="3527425"/>
          <p14:tracePt t="15930" x="4000500" y="3517900"/>
          <p14:tracePt t="15947" x="4000500" y="3509963"/>
          <p14:tracePt t="15998" x="4000500" y="3500438"/>
          <p14:tracePt t="16000" x="4000500" y="3490913"/>
          <p14:tracePt t="16002" x="4000500" y="3473450"/>
          <p14:tracePt t="16013" x="4000500" y="3465513"/>
          <p14:tracePt t="16029" x="4000500" y="3419475"/>
          <p14:tracePt t="16048" x="4000500" y="3402013"/>
          <p14:tracePt t="16063" x="4000500" y="3384550"/>
          <p14:tracePt t="16080" x="4000500" y="3367088"/>
          <p14:tracePt t="16186" x="4000500" y="3357563"/>
          <p14:tracePt t="16188" x="4000500" y="3348038"/>
          <p14:tracePt t="16210" x="4000500" y="3340100"/>
          <p14:tracePt t="16213" x="4000500" y="3330575"/>
          <p14:tracePt t="16235" x="4000500" y="3322638"/>
          <p14:tracePt t="16279" x="4017963" y="3303588"/>
          <p14:tracePt t="16281" x="4017963" y="3286125"/>
          <p14:tracePt t="16285" x="4071938" y="3241675"/>
          <p14:tracePt t="16413" x="4081463" y="3241675"/>
          <p14:tracePt t="16422" x="4098925" y="3241675"/>
          <p14:tracePt t="16429" x="4116388" y="3241675"/>
          <p14:tracePt t="16437" x="4152900" y="3241675"/>
          <p14:tracePt t="16447" x="4179888" y="3241675"/>
          <p14:tracePt t="16447" x="4187825" y="3241675"/>
          <p14:tracePt t="16463" x="4232275" y="3251200"/>
          <p14:tracePt t="16480" x="4268788" y="3259138"/>
          <p14:tracePt t="16498" x="4286250" y="3259138"/>
          <p14:tracePt t="16514" x="4295775" y="3259138"/>
          <p14:tracePt t="16530" x="4313238" y="3259138"/>
          <p14:tracePt t="16547" x="4313238" y="3276600"/>
          <p14:tracePt t="16564" x="4330700" y="3295650"/>
          <p14:tracePt t="16580" x="4348163" y="3348038"/>
          <p14:tracePt t="16597" x="4394200" y="3384550"/>
          <p14:tracePt t="16614" x="4411663" y="3429000"/>
          <p14:tracePt t="16631" x="4429125" y="3429000"/>
          <p14:tracePt t="16646" x="4429125" y="3438525"/>
          <p14:tracePt t="16729" x="4429125" y="3455988"/>
          <p14:tracePt t="16753" x="4429125" y="3473450"/>
          <p14:tracePt t="16755" x="4419600" y="3482975"/>
          <p14:tracePt t="16758" x="4402138" y="3490913"/>
          <p14:tracePt t="16766" x="4394200" y="3527425"/>
          <p14:tracePt t="16766" x="4375150" y="3536950"/>
          <p14:tracePt t="16783" x="4357688" y="3554413"/>
          <p14:tracePt t="16797" x="4322763" y="3598863"/>
          <p14:tracePt t="16814" x="4303713" y="3616325"/>
          <p14:tracePt t="16830" x="4276725" y="3633788"/>
          <p14:tracePt t="16847" x="4259263" y="3633788"/>
          <p14:tracePt t="16864" x="4241800" y="3633788"/>
          <p14:tracePt t="16880" x="4197350" y="3633788"/>
          <p14:tracePt t="16897" x="4170363" y="3633788"/>
          <p14:tracePt t="16914" x="4152900" y="3633788"/>
          <p14:tracePt t="16930" x="4133850" y="3625850"/>
          <p14:tracePt t="16947" x="4098925" y="3616325"/>
          <p14:tracePt t="16963" x="4081463" y="3616325"/>
          <p14:tracePt t="16980" x="4062413" y="3598863"/>
          <p14:tracePt t="17125" x="4062413" y="3589338"/>
          <p14:tracePt t="17127" x="4062413" y="3581400"/>
          <p14:tracePt t="17148" x="4062413" y="3571875"/>
          <p14:tracePt t="17149" x="4062413" y="3562350"/>
          <p14:tracePt t="17164" x="4054475" y="3473450"/>
          <p14:tracePt t="17180" x="4054475" y="3419475"/>
          <p14:tracePt t="17197" x="4054475" y="3367088"/>
          <p14:tracePt t="17213" x="4054475" y="3330575"/>
          <p14:tracePt t="17231" x="4054475" y="3313113"/>
          <p14:tracePt t="17247" x="4054475" y="3295650"/>
          <p14:tracePt t="17264" x="4054475" y="3286125"/>
          <p14:tracePt t="17279" x="4054475" y="3268663"/>
          <p14:tracePt t="17298" x="4054475" y="3251200"/>
          <p14:tracePt t="17313" x="4054475" y="3214688"/>
          <p14:tracePt t="17331" x="4089400" y="3187700"/>
          <p14:tracePt t="17347" x="4089400" y="3170238"/>
          <p14:tracePt t="17364" x="4108450" y="3152775"/>
          <p14:tracePt t="17404" x="4116388" y="3152775"/>
          <p14:tracePt t="17407" x="4125913" y="3152775"/>
          <p14:tracePt t="17448" x="4133850" y="3152775"/>
          <p14:tracePt t="17473" x="4152900" y="3152775"/>
          <p14:tracePt t="17474" x="4152900" y="3160713"/>
          <p14:tracePt t="17484" x="4170363" y="3160713"/>
          <p14:tracePt t="17496" x="4187825" y="3179763"/>
          <p14:tracePt t="17496" x="4197350" y="3179763"/>
          <p14:tracePt t="17505" x="4224338" y="3179763"/>
          <p14:tracePt t="17515" x="4251325" y="3197225"/>
          <p14:tracePt t="17531" x="4286250" y="3214688"/>
          <p14:tracePt t="17564" x="4295775" y="3224213"/>
          <p14:tracePt t="17565" x="4303713" y="3224213"/>
          <p14:tracePt t="17636" x="4295775" y="3224213"/>
          <p14:tracePt t="17638" x="4276725" y="3224213"/>
          <p14:tracePt t="17640" x="4205288" y="3241675"/>
          <p14:tracePt t="17647" x="4054475" y="3276600"/>
          <p14:tracePt t="17647" x="4000500" y="3286125"/>
          <p14:tracePt t="17665" x="3875088" y="3303588"/>
          <p14:tracePt t="17681" x="3768725" y="3330575"/>
          <p14:tracePt t="17697" x="3687763" y="3348038"/>
          <p14:tracePt t="17716" x="3643313" y="3375025"/>
          <p14:tracePt t="17731" x="3598863" y="3394075"/>
          <p14:tracePt t="17748" x="3536950" y="3394075"/>
          <p14:tracePt t="17765" x="3482975" y="3411538"/>
          <p14:tracePt t="17780" x="3429000" y="3419475"/>
          <p14:tracePt t="17797" x="3375025" y="3419475"/>
          <p14:tracePt t="17815" x="3330575" y="3455988"/>
          <p14:tracePt t="17815" x="3313113" y="3455988"/>
          <p14:tracePt t="17833" x="3251200" y="3473450"/>
          <p14:tracePt t="17847" x="3170238" y="3490913"/>
          <p14:tracePt t="17864" x="3108325" y="3490913"/>
          <p14:tracePt t="17881" x="3062288" y="3490913"/>
          <p14:tracePt t="17896" x="3036888" y="3490913"/>
          <p14:tracePt t="17931" x="3027363" y="3490913"/>
          <p14:tracePt t="17931" x="3009900" y="3490913"/>
          <p14:tracePt t="17991" x="2990850" y="3490913"/>
          <p14:tracePt t="18016" x="2982913" y="3490913"/>
          <p14:tracePt t="18018" x="2973388" y="3490913"/>
          <p14:tracePt t="18019" x="2946400" y="3490913"/>
          <p14:tracePt t="18031" x="2928938" y="3482975"/>
          <p14:tracePt t="18047" x="2894013" y="3465513"/>
          <p14:tracePt t="18064" x="2874963" y="3465513"/>
          <p14:tracePt t="18080" x="2847975" y="3465513"/>
          <p14:tracePt t="18132" x="2840038" y="3465513"/>
          <p14:tracePt t="18133" x="2830513" y="3465513"/>
          <p14:tracePt t="18248" x="2822575" y="3465513"/>
          <p14:tracePt t="18249" x="2813050" y="3465513"/>
          <p14:tracePt t="18272" x="2803525" y="3465513"/>
          <p14:tracePt t="18272" x="2795588" y="3465513"/>
          <p14:tracePt t="18316" x="2786063" y="3465513"/>
          <p14:tracePt t="18571" x="2786063" y="3455988"/>
          <p14:tracePt t="18574" x="2786063" y="3446463"/>
          <p14:tracePt t="18735" x="2803525" y="3455988"/>
          <p14:tracePt t="18739" x="2840038" y="3473450"/>
          <p14:tracePt t="18741" x="2874963" y="3490913"/>
          <p14:tracePt t="18748" x="2955925" y="3500438"/>
          <p14:tracePt t="18765" x="3017838" y="3500438"/>
          <p14:tracePt t="18781" x="3081338" y="3517900"/>
          <p14:tracePt t="18798" x="3108325" y="3517900"/>
          <p14:tracePt t="18814" x="3152775" y="3517900"/>
          <p14:tracePt t="18832" x="3170238" y="3517900"/>
          <p14:tracePt t="18847" x="3205163" y="3517900"/>
          <p14:tracePt t="18865" x="3241675" y="3517900"/>
          <p14:tracePt t="18881" x="3268663" y="3517900"/>
          <p14:tracePt t="18898" x="3348038" y="3536950"/>
          <p14:tracePt t="18915" x="3384550" y="3536950"/>
          <p14:tracePt t="18930" x="3429000" y="3554413"/>
          <p14:tracePt t="18948" x="3465513" y="3554413"/>
          <p14:tracePt t="18965" x="3473450" y="3554413"/>
          <p14:tracePt t="19226" x="3473450" y="3544888"/>
          <p14:tracePt t="19246" x="3490913" y="3536950"/>
          <p14:tracePt t="19253" x="3490913" y="3527425"/>
          <p14:tracePt t="19271" x="3490913" y="3517900"/>
          <p14:tracePt t="19272" x="3490913" y="3509963"/>
          <p14:tracePt t="19286" x="3490913" y="3500438"/>
          <p14:tracePt t="19318" x="3490913" y="3482975"/>
          <p14:tracePt t="19342" x="3509963" y="3465513"/>
          <p14:tracePt t="19409" x="3509963" y="3455988"/>
          <p14:tracePt t="19412" x="3509963" y="3446463"/>
          <p14:tracePt t="19413" x="3509963" y="3419475"/>
          <p14:tracePt t="19431" x="3509963" y="3394075"/>
          <p14:tracePt t="19450" x="3509963" y="3384550"/>
          <p14:tracePt t="19464" x="3509963" y="3357563"/>
          <p14:tracePt t="19678" x="3527425" y="3348038"/>
          <p14:tracePt t="19690" x="3536950" y="3330575"/>
          <p14:tracePt t="19692" x="3544888" y="3330575"/>
          <p14:tracePt t="19698" x="3554413" y="3313113"/>
          <p14:tracePt t="19715" x="3562350" y="3313113"/>
          <p14:tracePt t="19731" x="3581400" y="3295650"/>
          <p14:tracePt t="19748" x="3589338" y="3295650"/>
          <p14:tracePt t="20086" x="3608388" y="3295650"/>
          <p14:tracePt t="20110" x="3616325" y="3295650"/>
          <p14:tracePt t="20112" x="3625850" y="3295650"/>
          <p14:tracePt t="20137" x="3643313" y="3295650"/>
          <p14:tracePt t="20273" x="3633788" y="3286125"/>
          <p14:tracePt t="20274" x="3625850" y="3241675"/>
          <p14:tracePt t="20277" x="3616325" y="3232150"/>
          <p14:tracePt t="20283" x="3562350" y="3197225"/>
          <p14:tracePt t="20301" x="3509963" y="3187700"/>
          <p14:tracePt t="20315" x="3446463" y="3170238"/>
          <p14:tracePt t="20332" x="3394075" y="3170238"/>
          <p14:tracePt t="20350" x="3348038" y="3170238"/>
          <p14:tracePt t="20364" x="3303588" y="3170238"/>
          <p14:tracePt t="20384" x="3295650" y="3170238"/>
          <p14:tracePt t="20399" x="3259138" y="3170238"/>
          <p14:tracePt t="20441" x="3251200" y="3170238"/>
          <p14:tracePt t="20443" x="3241675" y="3170238"/>
          <p14:tracePt t="20453" x="3214688" y="3170238"/>
          <p14:tracePt t="20466" x="3197225" y="3170238"/>
          <p14:tracePt t="20482" x="3179763" y="3170238"/>
          <p14:tracePt t="20520" x="3170238" y="3170238"/>
          <p14:tracePt t="20522" x="3160713" y="3170238"/>
          <p14:tracePt t="20604" x="3152775" y="3170238"/>
          <p14:tracePt t="20606" x="3152775" y="3187700"/>
          <p14:tracePt t="20609" x="3152775" y="3197225"/>
          <p14:tracePt t="20614" x="3116263" y="3224213"/>
          <p14:tracePt t="20633" x="3116263" y="3251200"/>
          <p14:tracePt t="20649" x="3116263" y="3295650"/>
          <p14:tracePt t="20665" x="3098800" y="3322638"/>
          <p14:tracePt t="20682" x="3062288" y="3340100"/>
          <p14:tracePt t="20720" x="3062288" y="3348038"/>
          <p14:tracePt t="20721" x="3062288" y="3357563"/>
          <p14:tracePt t="20745" x="3062288" y="3375025"/>
          <p14:tracePt t="20768" x="3062288" y="3384550"/>
          <p14:tracePt t="20812" x="3062288" y="3402013"/>
          <p14:tracePt t="20859" x="3062288" y="3411538"/>
          <p14:tracePt t="20863" x="3062288" y="3419475"/>
          <p14:tracePt t="20869" x="3062288" y="3438525"/>
          <p14:tracePt t="20882" x="3089275" y="3465513"/>
          <p14:tracePt t="20898" x="3133725" y="3509963"/>
          <p14:tracePt t="20916" x="3187700" y="3554413"/>
          <p14:tracePt t="20932" x="3224213" y="3562350"/>
          <p14:tracePt t="20948" x="3295650" y="3589338"/>
          <p14:tracePt t="20964" x="3348038" y="3608388"/>
          <p14:tracePt t="20981" x="3394075" y="3625850"/>
          <p14:tracePt t="20998" x="3438525" y="3625850"/>
          <p14:tracePt t="21015" x="3465513" y="3625850"/>
          <p14:tracePt t="21031" x="3490913" y="3625850"/>
          <p14:tracePt t="21048" x="3517900" y="3625850"/>
          <p14:tracePt t="21065" x="3544888" y="3625850"/>
          <p14:tracePt t="21082" x="3581400" y="3625850"/>
          <p14:tracePt t="21098" x="3598863" y="3625850"/>
          <p14:tracePt t="21115" x="3625850" y="3625850"/>
          <p14:tracePt t="21131" x="3643313" y="3625850"/>
          <p14:tracePt t="21148" x="3652838" y="3616325"/>
          <p14:tracePt t="21165" x="3660775" y="3616325"/>
          <p14:tracePt t="21182" x="3679825" y="3616325"/>
          <p14:tracePt t="21198" x="3679825" y="3598863"/>
          <p14:tracePt t="21304" x="3679825" y="3562350"/>
          <p14:tracePt t="21305" x="3679825" y="3536950"/>
          <p14:tracePt t="21320" x="3670300" y="3536950"/>
          <p14:tracePt t="21321" x="3670300" y="3517900"/>
          <p14:tracePt t="21432" x="3670300" y="3509963"/>
          <p14:tracePt t="21434" x="3670300" y="3500438"/>
          <p14:tracePt t="21449" x="3633788" y="3490913"/>
          <p14:tracePt t="21449" x="3581400" y="3465513"/>
          <p14:tracePt t="21466" x="3562350" y="3465513"/>
          <p14:tracePt t="21483" x="3490913" y="3465513"/>
          <p14:tracePt t="21499" x="3465513" y="3465513"/>
          <p14:tracePt t="21516" x="3429000" y="3465513"/>
          <p14:tracePt t="21533" x="3411538" y="3465513"/>
          <p14:tracePt t="21549" x="3402013" y="3473450"/>
          <p14:tracePt t="21567" x="3384550" y="3490913"/>
          <p14:tracePt t="21583" x="3322638" y="3509963"/>
          <p14:tracePt t="21599" x="3133725" y="3536950"/>
          <p14:tracePt t="21617" x="2919413" y="3527425"/>
          <p14:tracePt t="21633" x="2652713" y="3482975"/>
          <p14:tracePt t="21648" x="2393950" y="3438525"/>
          <p14:tracePt t="21665" x="2179638" y="3394075"/>
          <p14:tracePt t="21682" x="1973263" y="3340100"/>
          <p14:tracePt t="21698" x="1822450" y="3295650"/>
          <p14:tracePt t="21715" x="1660525" y="3241675"/>
          <p14:tracePt t="21732" x="1527175" y="3232150"/>
          <p14:tracePt t="21748" x="1446213" y="3224213"/>
          <p14:tracePt t="21766" x="1393825" y="3224213"/>
          <p14:tracePt t="21782" x="1276350" y="3224213"/>
          <p14:tracePt t="21798" x="1196975" y="3224213"/>
          <p14:tracePt t="21798" x="1187450" y="3224213"/>
          <p14:tracePt t="21817" x="1044575" y="3224213"/>
          <p14:tracePt t="21832" x="893763" y="3224213"/>
          <p14:tracePt t="21849" x="758825" y="3224213"/>
          <p14:tracePt t="21865" x="642938" y="3224213"/>
          <p14:tracePt t="21883" x="571500" y="3224213"/>
          <p14:tracePt t="21899" x="490538" y="3214688"/>
          <p14:tracePt t="21915" x="411163" y="3197225"/>
          <p14:tracePt t="21934" x="366713" y="3197225"/>
          <p14:tracePt t="21949" x="347663" y="3197225"/>
          <p14:tracePt t="21987" x="339725" y="3197225"/>
          <p14:tracePt t="21989" x="330200" y="3197225"/>
          <p14:tracePt t="22031" x="330200" y="3179763"/>
          <p14:tracePt t="22043" x="322263" y="3170238"/>
          <p14:tracePt t="22045" x="312738" y="3160713"/>
          <p14:tracePt t="22048" x="285750" y="3143250"/>
          <p14:tracePt t="22065" x="241300" y="3081338"/>
          <p14:tracePt t="22082" x="179388" y="3027363"/>
          <p14:tracePt t="22099" x="115888" y="2965450"/>
          <p14:tracePt t="22116" x="98425" y="2928938"/>
          <p14:tracePt t="22220" x="98425" y="2919413"/>
          <p14:tracePt t="22221" x="98425" y="2901950"/>
          <p14:tracePt t="22224" x="107950" y="2874963"/>
          <p14:tracePt t="22236" x="133350" y="2867025"/>
          <p14:tracePt t="22251" x="152400" y="2847975"/>
          <p14:tracePt t="22267" x="169863" y="2830513"/>
          <p14:tracePt t="22284" x="187325" y="2813050"/>
          <p14:tracePt t="22439" x="196850" y="2813050"/>
          <p14:tracePt t="22441" x="214313" y="2822575"/>
          <p14:tracePt t="22443" x="268288" y="2847975"/>
          <p14:tracePt t="22451" x="330200" y="2884488"/>
          <p14:tracePt t="22468" x="374650" y="2884488"/>
          <p14:tracePt t="22484" x="411163" y="2884488"/>
          <p14:tracePt t="22521" x="419100" y="2884488"/>
          <p14:tracePt t="22540" x="428625" y="2884488"/>
          <p14:tracePt t="22615" x="446088" y="2884488"/>
          <p14:tracePt t="22628" x="455613" y="2884488"/>
          <p14:tracePt t="22634" x="482600" y="2884488"/>
          <p14:tracePt t="22635" x="517525" y="2884488"/>
          <p14:tracePt t="22651" x="561975" y="2884488"/>
          <p14:tracePt t="22667" x="571500" y="2884488"/>
          <p14:tracePt t="22683" x="598488" y="2884488"/>
          <p14:tracePt t="22769" x="598488" y="2874963"/>
          <p14:tracePt t="22778" x="615950" y="2867025"/>
          <p14:tracePt t="22784" x="633413" y="2857500"/>
          <p14:tracePt t="22786" x="679450" y="2847975"/>
          <p14:tracePt t="22800" x="696913" y="2830513"/>
          <p14:tracePt t="22816" x="731838" y="2830513"/>
          <p14:tracePt t="22816" x="741363" y="2830513"/>
          <p14:tracePt t="22835" x="758825" y="2830513"/>
          <p14:tracePt t="22870" x="768350" y="2830513"/>
          <p14:tracePt t="22871" x="795338" y="2830513"/>
          <p14:tracePt t="22884" x="822325" y="2830513"/>
          <p14:tracePt t="22900" x="857250" y="2830513"/>
          <p14:tracePt t="22917" x="911225" y="2830513"/>
          <p14:tracePt t="22935" x="955675" y="2830513"/>
          <p14:tracePt t="22951" x="1000125" y="2830513"/>
          <p14:tracePt t="22967" x="1062038" y="2830513"/>
          <p14:tracePt t="22984" x="1125538" y="2830513"/>
          <p14:tracePt t="23000" x="1187450" y="2830513"/>
          <p14:tracePt t="23016" x="1250950" y="2830513"/>
          <p14:tracePt t="23016" x="1268413" y="2830513"/>
          <p14:tracePt t="23036" x="1312863" y="2830513"/>
          <p14:tracePt t="23051" x="1357313" y="2830513"/>
          <p14:tracePt t="23068" x="1411288" y="2830513"/>
          <p14:tracePt t="23085" x="1473200" y="2830513"/>
          <p14:tracePt t="23100" x="1536700" y="2830513"/>
          <p14:tracePt t="23117" x="1598613" y="2830513"/>
          <p14:tracePt t="23117" x="1616075" y="2830513"/>
          <p14:tracePt t="23137" x="1679575" y="2830513"/>
          <p14:tracePt t="23151" x="1751013" y="2830513"/>
          <p14:tracePt t="23167" x="1874838" y="2830513"/>
          <p14:tracePt t="23184" x="1919288" y="2830513"/>
          <p14:tracePt t="23200" x="1990725" y="2830513"/>
          <p14:tracePt t="23218" x="2054225" y="2830513"/>
          <p14:tracePt t="23235" x="2125663" y="2830513"/>
          <p14:tracePt t="23250" x="2187575" y="2830513"/>
          <p14:tracePt t="23268" x="2241550" y="2830513"/>
          <p14:tracePt t="23283" x="2322513" y="2830513"/>
          <p14:tracePt t="23300" x="2419350" y="2830513"/>
          <p14:tracePt t="23318" x="2536825" y="2830513"/>
          <p14:tracePt t="23334" x="2660650" y="2847975"/>
          <p14:tracePt t="23351" x="2751138" y="2847975"/>
          <p14:tracePt t="23368" x="2813050" y="2847975"/>
          <p14:tracePt t="23384" x="2894013" y="2847975"/>
          <p14:tracePt t="23401" x="2965450" y="2847975"/>
          <p14:tracePt t="23417" x="3000375" y="2847975"/>
          <p14:tracePt t="23434" x="3027363" y="2847975"/>
          <p14:tracePt t="23450" x="3044825" y="2847975"/>
          <p14:tracePt t="23798" x="3054350" y="2847975"/>
          <p14:tracePt t="23800" x="3062288" y="2847975"/>
          <p14:tracePt t="23805" x="3125788" y="2847975"/>
          <p14:tracePt t="23821" x="3179763" y="2847975"/>
          <p14:tracePt t="23834" x="3214688" y="2847975"/>
          <p14:tracePt t="23850" x="3268663" y="2847975"/>
          <p14:tracePt t="23868" x="3330575" y="2847975"/>
          <p14:tracePt t="23885" x="3394075" y="2847975"/>
          <p14:tracePt t="23901" x="3438525" y="2857500"/>
          <p14:tracePt t="23901" x="3446463" y="2857500"/>
          <p14:tracePt t="23918" x="3500438" y="2857500"/>
          <p14:tracePt t="23935" x="3527425" y="2857500"/>
          <p14:tracePt t="23951" x="3544888" y="2857500"/>
          <p14:tracePt t="23968" x="3562350" y="2857500"/>
          <p14:tracePt t="23985" x="3598863" y="2857500"/>
          <p14:tracePt t="24001" x="3643313" y="2857500"/>
          <p14:tracePt t="24018" x="3652838" y="2857500"/>
          <p14:tracePt t="24035" x="3705225" y="2857500"/>
          <p14:tracePt t="24051" x="3714750" y="2857500"/>
          <p14:tracePt t="24067" x="3741738" y="2857500"/>
          <p14:tracePt t="24086" x="3751263" y="2857500"/>
          <p14:tracePt t="24101" x="3768725" y="2857500"/>
          <p14:tracePt t="24118" x="3786188" y="2857500"/>
          <p14:tracePt t="24135" x="3795713" y="2857500"/>
          <p14:tracePt t="24150" x="3813175" y="2857500"/>
          <p14:tracePt t="24200" x="3822700" y="2857500"/>
          <p14:tracePt t="24206" x="3830638" y="2857500"/>
          <p14:tracePt t="26161" x="0" y="0"/>
        </p14:tracePtLst>
        <p14:tracePtLst>
          <p14:tracePt t="27785" x="2536825" y="4491038"/>
          <p14:tracePt t="27912" x="2509838" y="4473575"/>
          <p14:tracePt t="27916" x="2446338" y="4473575"/>
          <p14:tracePt t="27918" x="2357438" y="4446588"/>
          <p14:tracePt t="27940" x="2232025" y="4411663"/>
          <p14:tracePt t="27940" x="2224088" y="4411663"/>
          <p14:tracePt t="27956" x="2108200" y="4411663"/>
          <p14:tracePt t="27972" x="1982788" y="4411663"/>
          <p14:tracePt t="27987" x="1874838" y="4411663"/>
          <p14:tracePt t="27987" x="1847850" y="4411663"/>
          <p14:tracePt t="28004" x="1758950" y="4429125"/>
          <p14:tracePt t="28022" x="1652588" y="4456113"/>
          <p14:tracePt t="28022" x="1643063" y="4473575"/>
          <p14:tracePt t="28037" x="1581150" y="4483100"/>
          <p14:tracePt t="28055" x="1536700" y="4518025"/>
          <p14:tracePt t="28071" x="1490663" y="4537075"/>
          <p14:tracePt t="28087" x="1438275" y="4537075"/>
          <p14:tracePt t="28120" x="1428750" y="4527550"/>
          <p14:tracePt t="28121" x="1411288" y="4527550"/>
          <p14:tracePt t="28136" x="1393825" y="4527550"/>
          <p14:tracePt t="28292" x="1374775" y="4537075"/>
          <p14:tracePt t="28304" x="1374775" y="4545013"/>
          <p14:tracePt t="28316" x="1366838" y="4562475"/>
          <p14:tracePt t="28318" x="1357313" y="4562475"/>
          <p14:tracePt t="28328" x="1357313" y="4581525"/>
          <p14:tracePt t="28336" x="1357313" y="4608513"/>
          <p14:tracePt t="28354" x="1339850" y="4660900"/>
          <p14:tracePt t="28370" x="1339850" y="4705350"/>
          <p14:tracePt t="28387" x="1339850" y="4751388"/>
          <p14:tracePt t="28403" x="1339850" y="4786313"/>
          <p14:tracePt t="28421" x="1339850" y="4803775"/>
          <p14:tracePt t="28436" x="1339850" y="4848225"/>
          <p14:tracePt t="28453" x="1366838" y="4884738"/>
          <p14:tracePt t="28453" x="1366838" y="4894263"/>
          <p14:tracePt t="28470" x="1384300" y="4929188"/>
          <p14:tracePt t="28487" x="1393825" y="4956175"/>
          <p14:tracePt t="28503" x="1401763" y="4965700"/>
          <p14:tracePt t="28520" x="1428750" y="4983163"/>
          <p14:tracePt t="28537" x="1446213" y="5000625"/>
          <p14:tracePt t="28554" x="1465263" y="5000625"/>
          <p14:tracePt t="28569" x="1490663" y="5000625"/>
          <p14:tracePt t="28758" x="1509713" y="4991100"/>
          <p14:tracePt t="28760" x="1517650" y="4973638"/>
          <p14:tracePt t="28763" x="1536700" y="4956175"/>
          <p14:tracePt t="28775" x="1562100" y="4929188"/>
          <p14:tracePt t="28791" x="1598613" y="4884738"/>
          <p14:tracePt t="28803" x="1679575" y="4813300"/>
          <p14:tracePt t="28821" x="1758950" y="4803775"/>
          <p14:tracePt t="28837" x="1822450" y="4786313"/>
          <p14:tracePt t="28886" x="1830388" y="4786313"/>
          <p14:tracePt t="28888" x="1857375" y="4786313"/>
          <p14:tracePt t="28894" x="1901825" y="4768850"/>
          <p14:tracePt t="28903" x="1955800" y="4768850"/>
          <p14:tracePt t="28921" x="2036763" y="4751388"/>
          <p14:tracePt t="28937" x="2116138" y="4732338"/>
          <p14:tracePt t="28953" x="2170113" y="4732338"/>
          <p14:tracePt t="28969" x="2251075" y="4705350"/>
          <p14:tracePt t="28987" x="2312988" y="4705350"/>
          <p14:tracePt t="29003" x="2366963" y="4705350"/>
          <p14:tracePt t="29021" x="2438400" y="4705350"/>
          <p14:tracePt t="29037" x="2527300" y="4724400"/>
          <p14:tracePt t="29053" x="2633663" y="4724400"/>
          <p14:tracePt t="29071" x="2724150" y="4732338"/>
          <p14:tracePt t="29087" x="2803525" y="4732338"/>
          <p14:tracePt t="29103" x="2901950" y="4732338"/>
          <p14:tracePt t="29121" x="2982913" y="4732338"/>
          <p14:tracePt t="29121" x="2990850" y="4732338"/>
          <p14:tracePt t="29154" x="3062288" y="4732338"/>
          <p14:tracePt t="29155" x="3214688" y="4732338"/>
          <p14:tracePt t="29171" x="3340100" y="4732338"/>
          <p14:tracePt t="29186" x="3419475" y="4732338"/>
          <p14:tracePt t="29186" x="3429000" y="4732338"/>
          <p14:tracePt t="29204" x="3527425" y="4732338"/>
          <p14:tracePt t="29221" x="3598863" y="4732338"/>
          <p14:tracePt t="29237" x="3652838" y="4732338"/>
          <p14:tracePt t="29253" x="3705225" y="4732338"/>
          <p14:tracePt t="29270" x="3741738" y="4732338"/>
          <p14:tracePt t="29287" x="3776663" y="4732338"/>
          <p14:tracePt t="29303" x="3803650" y="4732338"/>
          <p14:tracePt t="29320" x="3822700" y="4732338"/>
          <p14:tracePt t="29611" x="3776663" y="4714875"/>
          <p14:tracePt t="29612" x="3768725" y="4714875"/>
          <p14:tracePt t="29614" x="3697288" y="4687888"/>
          <p14:tracePt t="29620" x="3598863" y="4670425"/>
          <p14:tracePt t="29620" x="3589338" y="4670425"/>
          <p14:tracePt t="29637" x="3517900" y="4660900"/>
          <p14:tracePt t="29637" x="3509963" y="4652963"/>
          <p14:tracePt t="29656" x="3446463" y="4633913"/>
          <p14:tracePt t="29670" x="3402013" y="4616450"/>
          <p14:tracePt t="29688" x="3330575" y="4589463"/>
          <p14:tracePt t="29704" x="3205163" y="4562475"/>
          <p14:tracePt t="29720" x="3071813" y="4500563"/>
          <p14:tracePt t="29737" x="2990850" y="4491038"/>
          <p14:tracePt t="29753" x="2946400" y="4473575"/>
          <p14:tracePt t="29771" x="2911475" y="4473575"/>
          <p14:tracePt t="29787" x="2867025" y="4473575"/>
          <p14:tracePt t="29803" x="2847975" y="4473575"/>
          <p14:tracePt t="29821" x="2822575" y="4473575"/>
          <p14:tracePt t="29837" x="2813050" y="4473575"/>
          <p14:tracePt t="30748" x="0" y="0"/>
        </p14:tracePtLst>
        <p14:tracePtLst>
          <p14:tracePt t="34584" x="2884488" y="4894263"/>
          <p14:tracePt t="34588" x="2884488" y="4911725"/>
          <p14:tracePt t="34604" x="2884488" y="4919663"/>
          <p14:tracePt t="34605" x="2884488" y="4956175"/>
          <p14:tracePt t="34622" x="2884488" y="4973638"/>
          <p14:tracePt t="34639" x="2884488" y="4991100"/>
          <p14:tracePt t="34655" x="2884488" y="5018088"/>
          <p14:tracePt t="34673" x="2884488" y="5054600"/>
          <p14:tracePt t="34688" x="2884488" y="5099050"/>
          <p14:tracePt t="34705" x="2874963" y="5170488"/>
          <p14:tracePt t="34723" x="2847975" y="5232400"/>
          <p14:tracePt t="34739" x="2813050" y="5313363"/>
          <p14:tracePt t="34755" x="2813050" y="5384800"/>
          <p14:tracePt t="34773" x="2813050" y="5456238"/>
          <p14:tracePt t="34789" x="2813050" y="5527675"/>
          <p14:tracePt t="34807" x="2813050" y="5562600"/>
          <p14:tracePt t="34823" x="2822575" y="5562600"/>
          <p14:tracePt t="34839" x="2840038" y="5562600"/>
          <p14:tracePt t="34890" x="2840038" y="5554663"/>
          <p14:tracePt t="34900" x="2840038" y="5537200"/>
          <p14:tracePt t="34924" x="2840038" y="5527675"/>
          <p14:tracePt t="34926" x="2840038" y="5518150"/>
          <p14:tracePt t="34939" x="2840038" y="5510213"/>
          <p14:tracePt t="34948" x="2840038" y="5491163"/>
          <p14:tracePt t="34956" x="2840038" y="5429250"/>
          <p14:tracePt t="34973" x="2857500" y="5357813"/>
          <p14:tracePt t="34989" x="2884488" y="5268913"/>
          <p14:tracePt t="35006" x="2884488" y="5205413"/>
          <p14:tracePt t="35022" x="2911475" y="5133975"/>
          <p14:tracePt t="35040" x="2928938" y="5081588"/>
          <p14:tracePt t="35056" x="2928938" y="5045075"/>
          <p14:tracePt t="35073" x="2946400" y="4983163"/>
          <p14:tracePt t="35090" x="2965450" y="4929188"/>
          <p14:tracePt t="35105" x="2982913" y="4840288"/>
          <p14:tracePt t="35105" x="2990850" y="4813300"/>
          <p14:tracePt t="35105" x="3009900" y="4786313"/>
          <p14:tracePt t="35125" x="3017838" y="4687888"/>
          <p14:tracePt t="35139" x="3044825" y="4581525"/>
          <p14:tracePt t="35156" x="3044825" y="4510088"/>
          <p14:tracePt t="35174" x="3062288" y="4438650"/>
          <p14:tracePt t="35190" x="3098800" y="4384675"/>
          <p14:tracePt t="35332" x="3108325" y="4384675"/>
          <p14:tracePt t="35344" x="3125788" y="4384675"/>
          <p14:tracePt t="35347" x="3152775" y="4375150"/>
          <p14:tracePt t="35356" x="3187700" y="4367213"/>
          <p14:tracePt t="35374" x="3241675" y="4348163"/>
          <p14:tracePt t="35389" x="3251200" y="4348163"/>
          <p14:tracePt t="35424" x="3268663" y="4348163"/>
          <p14:tracePt t="35448" x="3276600" y="4348163"/>
          <p14:tracePt t="35449" x="3286125" y="4348163"/>
          <p14:tracePt t="35457" x="3322638" y="4357688"/>
          <p14:tracePt t="35474" x="3348038" y="4357688"/>
          <p14:tracePt t="35490" x="3446463" y="4419600"/>
          <p14:tracePt t="35505" x="3517900" y="4483100"/>
          <p14:tracePt t="35525" x="3571875" y="4527550"/>
          <p14:tracePt t="35540" x="3608388" y="4545013"/>
          <p14:tracePt t="35648" x="3608388" y="4537075"/>
          <p14:tracePt t="35655" x="3608388" y="4518025"/>
          <p14:tracePt t="35658" x="3598863" y="4500563"/>
          <p14:tracePt t="35662" x="3571875" y="4456113"/>
          <p14:tracePt t="35662" x="3562350" y="4456113"/>
          <p14:tracePt t="35674" x="3509963" y="4375150"/>
          <p14:tracePt t="35690" x="3375025" y="4017963"/>
          <p14:tracePt t="35706" x="3340100" y="3608388"/>
          <p14:tracePt t="35724" x="3303588" y="3224213"/>
          <p14:tracePt t="35740" x="3268663" y="2946400"/>
          <p14:tracePt t="35757" x="3241675" y="2741613"/>
          <p14:tracePt t="35774" x="3224213" y="2581275"/>
          <p14:tracePt t="35790" x="3224213" y="2357438"/>
          <p14:tracePt t="35807" x="3214688" y="2160588"/>
          <p14:tracePt t="35824" x="3214688" y="2017713"/>
          <p14:tracePt t="35840" x="3214688" y="1911350"/>
          <p14:tracePt t="35840" x="3214688" y="1901825"/>
          <p14:tracePt t="35873" x="3214688" y="1847850"/>
          <p14:tracePt t="35874" x="3214688" y="1795463"/>
          <p14:tracePt t="35915" x="3214688" y="1785938"/>
          <p14:tracePt t="35916" x="3214688" y="1776413"/>
          <p14:tracePt t="35926" x="3214688" y="1731963"/>
          <p14:tracePt t="35926" x="3214688" y="1724025"/>
          <p14:tracePt t="35940" x="3214688" y="1670050"/>
          <p14:tracePt t="35957" x="3214688" y="1571625"/>
          <p14:tracePt t="35974" x="3214688" y="1482725"/>
          <p14:tracePt t="35989" x="3214688" y="1384300"/>
          <p14:tracePt t="36348" x="3214688" y="1393825"/>
          <p14:tracePt t="36369" x="3197225" y="1411288"/>
          <p14:tracePt t="36371" x="3187700" y="1465263"/>
          <p14:tracePt t="36378" x="3170238" y="1517650"/>
          <p14:tracePt t="36390" x="3170238" y="1554163"/>
          <p14:tracePt t="36405" x="3170238" y="1589088"/>
          <p14:tracePt t="36422" x="3170238" y="1633538"/>
          <p14:tracePt t="36439" x="3152775" y="1660525"/>
          <p14:tracePt t="36456" x="3133725" y="1714500"/>
          <p14:tracePt t="36472" x="3133725" y="1724025"/>
          <p14:tracePt t="36489" x="3116263" y="1741488"/>
          <p14:tracePt t="36506" x="3098800" y="1785938"/>
          <p14:tracePt t="36522" x="3089275" y="1822450"/>
          <p14:tracePt t="36539" x="3089275" y="1839913"/>
          <p14:tracePt t="36556" x="3071813" y="1857375"/>
          <p14:tracePt t="36657" x="3071813" y="1866900"/>
          <p14:tracePt t="36657" x="3071813" y="1874838"/>
          <p14:tracePt t="36669" x="3054350" y="1884363"/>
          <p14:tracePt t="36673" x="3054350" y="1919288"/>
          <p14:tracePt t="36679" x="3044825" y="1928813"/>
          <p14:tracePt t="36691" x="3017838" y="1955800"/>
          <p14:tracePt t="36706" x="3017838" y="1965325"/>
          <p14:tracePt t="36749" x="3017838" y="1982788"/>
          <p14:tracePt t="36796" x="3017838" y="1990725"/>
          <p14:tracePt t="36798" x="3017838" y="2000250"/>
          <p14:tracePt t="36937" x="3017838" y="1982788"/>
          <p14:tracePt t="36938" x="3017838" y="1919288"/>
          <p14:tracePt t="36946" x="3009900" y="1874838"/>
          <p14:tracePt t="36946" x="3009900" y="1857375"/>
          <p14:tracePt t="36956" x="3009900" y="1768475"/>
          <p14:tracePt t="36973" x="3009900" y="1679575"/>
          <p14:tracePt t="36990" x="3009900" y="1598613"/>
          <p14:tracePt t="37006" x="3009900" y="1544638"/>
          <p14:tracePt t="37022" x="3009900" y="1509713"/>
          <p14:tracePt t="37092" x="3009900" y="1500188"/>
          <p14:tracePt t="37105" x="3009900" y="1490663"/>
          <p14:tracePt t="37652" x="3009900" y="1482725"/>
          <p14:tracePt t="37662" x="3009900" y="1465263"/>
          <p14:tracePt t="37667" x="3009900" y="1446213"/>
          <p14:tracePt t="37674" x="3009900" y="1428750"/>
          <p14:tracePt t="37689" x="3017838" y="1411288"/>
          <p14:tracePt t="37839" x="3017838" y="1419225"/>
          <p14:tracePt t="37840" x="3017838" y="1438275"/>
          <p14:tracePt t="37856" x="3017838" y="1465263"/>
          <p14:tracePt t="37858" x="3017838" y="1544638"/>
          <p14:tracePt t="37873" x="3017838" y="1643063"/>
          <p14:tracePt t="37891" x="3017838" y="1731963"/>
          <p14:tracePt t="37907" x="3017838" y="1812925"/>
          <p14:tracePt t="37924" x="3017838" y="1866900"/>
          <p14:tracePt t="37940" x="3009900" y="1911350"/>
          <p14:tracePt t="37956" x="2990850" y="1938338"/>
          <p14:tracePt t="37973" x="2990850" y="1982788"/>
          <p14:tracePt t="37989" x="2990850" y="2000250"/>
          <p14:tracePt t="38343" x="2990850" y="2044700"/>
          <p14:tracePt t="38345" x="2990850" y="2071688"/>
          <p14:tracePt t="38347" x="2990850" y="2259013"/>
          <p14:tracePt t="38356" x="3000375" y="2544763"/>
          <p14:tracePt t="38373" x="3000375" y="2751138"/>
          <p14:tracePt t="38391" x="3009900" y="2938463"/>
          <p14:tracePt t="38407" x="3009900" y="3054350"/>
          <p14:tracePt t="38423" x="3027363" y="3170238"/>
          <p14:tracePt t="38440" x="3036888" y="3295650"/>
          <p14:tracePt t="38457" x="3062288" y="3438525"/>
          <p14:tracePt t="38473" x="3108325" y="3598863"/>
          <p14:tracePt t="38491" x="3133725" y="3741738"/>
          <p14:tracePt t="38507" x="3133725" y="3840163"/>
          <p14:tracePt t="38524" x="3133725" y="3911600"/>
          <p14:tracePt t="38541" x="3133725" y="3990975"/>
          <p14:tracePt t="38556" x="3133725" y="4062413"/>
          <p14:tracePt t="38574" x="3133725" y="4125913"/>
          <p14:tracePt t="38590" x="3133725" y="4170363"/>
          <p14:tracePt t="38607" x="3133725" y="4214813"/>
          <p14:tracePt t="38623" x="3133725" y="4295775"/>
          <p14:tracePt t="38641" x="3133725" y="4375150"/>
          <p14:tracePt t="38657" x="3133725" y="4446588"/>
          <p14:tracePt t="38673" x="3133725" y="4527550"/>
          <p14:tracePt t="38691" x="3133725" y="4562475"/>
          <p14:tracePt t="38934" x="3133725" y="4572000"/>
          <p14:tracePt t="38934" x="3143250" y="4581525"/>
          <p14:tracePt t="38954" x="3152775" y="4581525"/>
          <p14:tracePt t="38956" x="3160713" y="4581525"/>
          <p14:tracePt t="39081" x="3170238" y="4581525"/>
          <p14:tracePt t="39105" x="3187700" y="4572000"/>
          <p14:tracePt t="39109" x="3214688" y="4554538"/>
          <p14:tracePt t="39113" x="3241675" y="4537075"/>
          <p14:tracePt t="39123" x="3286125" y="4500563"/>
          <p14:tracePt t="39142" x="3303588" y="4491038"/>
          <p14:tracePt t="39157" x="3303588" y="4473575"/>
          <p14:tracePt t="39173" x="3322638" y="4465638"/>
          <p14:tracePt t="39191" x="3322638" y="4456113"/>
          <p14:tracePt t="39207" x="3322638" y="4438650"/>
          <p14:tracePt t="39246" x="3322638" y="4429125"/>
          <p14:tracePt t="39256" x="3322638" y="4411663"/>
          <p14:tracePt t="39282" x="3322638" y="4402138"/>
          <p14:tracePt t="39284" x="3322638" y="4394200"/>
          <p14:tracePt t="39294" x="3322638" y="4367213"/>
          <p14:tracePt t="39306" x="3340100" y="4330700"/>
          <p14:tracePt t="39323" x="3348038" y="4313238"/>
          <p14:tracePt t="39361" x="3348038" y="4295775"/>
          <p14:tracePt t="39575" x="3348038" y="4303713"/>
          <p14:tracePt t="39597" x="3348038" y="4313238"/>
          <p14:tracePt t="39599" x="3340100" y="4322763"/>
          <p14:tracePt t="39609" x="3340100" y="4340225"/>
          <p14:tracePt t="39613" x="3330575" y="4357688"/>
          <p14:tracePt t="39624" x="3313113" y="4384675"/>
          <p14:tracePt t="39640" x="3313113" y="4411663"/>
          <p14:tracePt t="39657" x="3295650" y="4438650"/>
          <p14:tracePt t="39674" x="3276600" y="4465638"/>
          <p14:tracePt t="39691" x="3276600" y="4500563"/>
          <p14:tracePt t="39707" x="3259138" y="4527550"/>
          <p14:tracePt t="39724" x="3241675" y="4562475"/>
          <p14:tracePt t="39741" x="3214688" y="4589463"/>
          <p14:tracePt t="39757" x="3214688" y="4625975"/>
          <p14:tracePt t="39774" x="3197225" y="4643438"/>
          <p14:tracePt t="39791" x="3179763" y="4679950"/>
          <p14:tracePt t="39807" x="3179763" y="4687888"/>
          <p14:tracePt t="39824" x="3179763" y="4714875"/>
          <p14:tracePt t="39841" x="3179763" y="4741863"/>
          <p14:tracePt t="39877" x="3179763" y="4751388"/>
          <p14:tracePt t="39878" x="3179763" y="4768850"/>
          <p14:tracePt t="39890" x="3160713" y="4786313"/>
          <p14:tracePt t="39908" x="3160713" y="4822825"/>
          <p14:tracePt t="39924" x="3160713" y="4840288"/>
          <p14:tracePt t="39968" x="3160713" y="4848225"/>
          <p14:tracePt t="40155" x="3170238" y="4840288"/>
          <p14:tracePt t="40165" x="3170238" y="4830763"/>
          <p14:tracePt t="40180" x="3187700" y="4813300"/>
          <p14:tracePt t="40185" x="3205163" y="4795838"/>
          <p14:tracePt t="40191" x="3232150" y="4759325"/>
          <p14:tracePt t="40207" x="3259138" y="4714875"/>
          <p14:tracePt t="40224" x="3286125" y="4687888"/>
          <p14:tracePt t="40241" x="3303588" y="4670425"/>
          <p14:tracePt t="40258" x="3322638" y="4633913"/>
          <p14:tracePt t="40275" x="3322638" y="4589463"/>
          <p14:tracePt t="40315" x="3322638" y="4572000"/>
          <p14:tracePt t="40328" x="3322638" y="4562475"/>
          <p14:tracePt t="40340" x="3322638" y="4537075"/>
          <p14:tracePt t="40341" x="3322638" y="4518025"/>
          <p14:tracePt t="40358" x="3330575" y="4491038"/>
          <p14:tracePt t="40373" x="3348038" y="4456113"/>
          <p14:tracePt t="40390" x="3348038" y="4438650"/>
          <p14:tracePt t="40407" x="3367088" y="4411663"/>
          <p14:tracePt t="40423" x="3367088" y="4394200"/>
          <p14:tracePt t="40738" x="3357563" y="4394200"/>
          <p14:tracePt t="40748" x="3340100" y="4394200"/>
          <p14:tracePt t="40759" x="3330575" y="4394200"/>
          <p14:tracePt t="40760" x="3313113" y="4419600"/>
          <p14:tracePt t="40774" x="3276600" y="4429125"/>
          <p14:tracePt t="40791" x="3251200" y="4446588"/>
          <p14:tracePt t="40808" x="3251200" y="4465638"/>
          <p14:tracePt t="40825" x="3214688" y="4483100"/>
          <p14:tracePt t="40843" x="3197225" y="4500563"/>
          <p14:tracePt t="40876" x="3197225" y="4510088"/>
          <p14:tracePt t="40877" x="3197225" y="4518025"/>
          <p14:tracePt t="40891" x="3179763" y="4527550"/>
          <p14:tracePt t="40908" x="3160713" y="4545013"/>
          <p14:tracePt t="40946" x="3160713" y="4554538"/>
          <p14:tracePt t="40949" x="3160713" y="4562475"/>
          <p14:tracePt t="40961" x="3152775" y="4581525"/>
          <p14:tracePt t="40974" x="3152775" y="4608513"/>
          <p14:tracePt t="41015" x="3152775" y="4625975"/>
          <p14:tracePt t="41038" x="3152775" y="4633913"/>
          <p14:tracePt t="41040" x="3152775" y="4643438"/>
          <p14:tracePt t="41063" x="3152775" y="4652963"/>
          <p14:tracePt t="41075" x="3152775" y="4660900"/>
          <p14:tracePt t="41080" x="3152775" y="4679950"/>
          <p14:tracePt t="41091" x="3152775" y="4687888"/>
          <p14:tracePt t="41130" x="3152775" y="4705350"/>
          <p14:tracePt t="41143" x="3152775" y="4714875"/>
          <p14:tracePt t="41144" x="3152775" y="4741863"/>
          <p14:tracePt t="41163" x="3152775" y="4751388"/>
          <p14:tracePt t="41174" x="3152775" y="4786313"/>
          <p14:tracePt t="41191" x="3170238" y="4803775"/>
          <p14:tracePt t="41227" x="3187700" y="4813300"/>
          <p14:tracePt t="41228" x="3187700" y="4822825"/>
          <p14:tracePt t="41319" x="3205163" y="4813300"/>
          <p14:tracePt t="41321" x="3214688" y="4813300"/>
          <p14:tracePt t="41323" x="3268663" y="4776788"/>
          <p14:tracePt t="41323" x="3268663" y="4759325"/>
          <p14:tracePt t="41345" x="3313113" y="4732338"/>
          <p14:tracePt t="41358" x="3357563" y="4679950"/>
          <p14:tracePt t="41358" x="3367088" y="4660900"/>
          <p14:tracePt t="41374" x="3411538" y="4616450"/>
          <p14:tracePt t="41391" x="3446463" y="4572000"/>
          <p14:tracePt t="41407" x="3465513" y="4545013"/>
          <p14:tracePt t="41425" x="3482975" y="4518025"/>
          <p14:tracePt t="41441" x="3500438" y="4500563"/>
          <p14:tracePt t="41457" x="3509963" y="4465638"/>
          <p14:tracePt t="41494" x="3527425" y="4456113"/>
          <p14:tracePt t="41494" x="3527425" y="4419600"/>
          <p14:tracePt t="41524" x="3527425" y="4384675"/>
          <p14:tracePt t="41527" x="3527425" y="4322763"/>
          <p14:tracePt t="41541" x="3527425" y="4259263"/>
          <p14:tracePt t="41557" x="3509963" y="4214813"/>
          <p14:tracePt t="41598" x="3490913" y="4214813"/>
          <p14:tracePt t="41614" x="3490913" y="4197350"/>
          <p14:tracePt t="41713" x="3482975" y="4197350"/>
          <p14:tracePt t="41715" x="3455988" y="4197350"/>
          <p14:tracePt t="41720" x="3429000" y="4197350"/>
          <p14:tracePt t="41724" x="3348038" y="4197350"/>
          <p14:tracePt t="41742" x="3303588" y="4197350"/>
          <p14:tracePt t="41757" x="3241675" y="4232275"/>
          <p14:tracePt t="41775" x="3197225" y="4268788"/>
          <p14:tracePt t="41792" x="3160713" y="4286250"/>
          <p14:tracePt t="41808" x="3152775" y="4295775"/>
          <p14:tracePt t="41825" x="3116263" y="4348163"/>
          <p14:tracePt t="41844" x="3108325" y="4357688"/>
          <p14:tracePt t="41858" x="3081338" y="4375150"/>
          <p14:tracePt t="41875" x="3062288" y="4394200"/>
          <p14:tracePt t="41892" x="3062288" y="4446588"/>
          <p14:tracePt t="41929" x="3062288" y="4456113"/>
          <p14:tracePt t="41954" x="3062288" y="4473575"/>
          <p14:tracePt t="41966" x="3062288" y="4491038"/>
          <p14:tracePt t="41968" x="3062288" y="4510088"/>
          <p14:tracePt t="41976" x="3062288" y="4537075"/>
          <p14:tracePt t="41991" x="3062288" y="4572000"/>
          <p14:tracePt t="42008" x="3062288" y="4616450"/>
          <p14:tracePt t="42025" x="3062288" y="4633913"/>
          <p14:tracePt t="42042" x="3062288" y="4643438"/>
          <p14:tracePt t="42058" x="3062288" y="4652963"/>
          <p14:tracePt t="42075" x="3062288" y="4670425"/>
          <p14:tracePt t="42362" x="3071813" y="4660900"/>
          <p14:tracePt t="42373" x="3098800" y="4643438"/>
          <p14:tracePt t="42382" x="3160713" y="4581525"/>
          <p14:tracePt t="42392" x="3241675" y="4527550"/>
          <p14:tracePt t="42409" x="3375025" y="4419600"/>
          <p14:tracePt t="42426" x="3490913" y="4303713"/>
          <p14:tracePt t="42442" x="3571875" y="4224338"/>
          <p14:tracePt t="42458" x="3643313" y="4116388"/>
          <p14:tracePt t="42458" x="0" y="0"/>
        </p14:tracePtLst>
        <p14:tracePtLst>
          <p14:tracePt t="50185" x="5411788" y="2160588"/>
          <p14:tracePt t="50191" x="5394325" y="2160588"/>
          <p14:tracePt t="50233" x="5384800" y="2160588"/>
          <p14:tracePt t="50235" x="5375275" y="2160588"/>
          <p14:tracePt t="50512" x="5402263" y="2160588"/>
          <p14:tracePt t="50516" x="5419725" y="2160588"/>
          <p14:tracePt t="50518" x="5438775" y="2160588"/>
          <p14:tracePt t="50529" x="5456238" y="2152650"/>
          <p14:tracePt t="50546" x="5465763" y="2152650"/>
          <p14:tracePt t="50562" x="5500688" y="2152650"/>
          <p14:tracePt t="50578" x="5537200" y="2152650"/>
          <p14:tracePt t="50596" x="5572125" y="2133600"/>
          <p14:tracePt t="50612" x="5616575" y="2133600"/>
          <p14:tracePt t="50648" x="5626100" y="2133600"/>
          <p14:tracePt t="51515" x="5643563" y="2133600"/>
          <p14:tracePt t="51546" x="5653088" y="2133600"/>
          <p14:tracePt t="51548" x="5661025" y="2133600"/>
          <p14:tracePt t="51554" x="5688013" y="2125663"/>
          <p14:tracePt t="51563" x="5705475" y="2125663"/>
          <p14:tracePt t="51579" x="5724525" y="2125663"/>
          <p14:tracePt t="51596" x="5768975" y="2089150"/>
          <p14:tracePt t="51614" x="5813425" y="2062163"/>
          <p14:tracePt t="51629" x="5884863" y="2062163"/>
          <p14:tracePt t="51646" x="5965825" y="2036763"/>
          <p14:tracePt t="51663" x="6037263" y="2017713"/>
          <p14:tracePt t="51680" x="6134100" y="1990725"/>
          <p14:tracePt t="51696" x="6215063" y="1973263"/>
          <p14:tracePt t="51713" x="6269038" y="1955800"/>
          <p14:tracePt t="51730" x="6313488" y="1938338"/>
          <p14:tracePt t="51746" x="6348413" y="1938338"/>
          <p14:tracePt t="52062" x="6348413" y="1946275"/>
          <p14:tracePt t="52064" x="6340475" y="1946275"/>
          <p14:tracePt t="52081" x="6330950" y="1955800"/>
          <p14:tracePt t="52086" x="6313488" y="2009775"/>
          <p14:tracePt t="52096" x="6303963" y="2027238"/>
          <p14:tracePt t="52349" x="6286500" y="2036763"/>
          <p14:tracePt t="52352" x="6286500" y="2044700"/>
          <p14:tracePt t="52358" x="6269038" y="2071688"/>
          <p14:tracePt t="52362" x="6224588" y="2116138"/>
          <p14:tracePt t="52362" x="6224588" y="2125663"/>
          <p14:tracePt t="52379" x="6170613" y="2170113"/>
          <p14:tracePt t="52397" x="6143625" y="2187575"/>
          <p14:tracePt t="52413" x="6126163" y="2197100"/>
          <p14:tracePt t="52429" x="6126163" y="2205038"/>
          <p14:tracePt t="52744" x="6126163" y="2232025"/>
          <p14:tracePt t="52746" x="6126163" y="2276475"/>
          <p14:tracePt t="52756" x="6126163" y="2312988"/>
          <p14:tracePt t="52763" x="6126163" y="2401888"/>
          <p14:tracePt t="52763" x="6126163" y="2428875"/>
          <p14:tracePt t="52781" x="6126163" y="2473325"/>
          <p14:tracePt t="52797" x="6126163" y="2517775"/>
          <p14:tracePt t="52813" x="6126163" y="2527300"/>
          <p14:tracePt t="53377" x="6143625" y="2536825"/>
          <p14:tracePt t="53380" x="6197600" y="2536825"/>
          <p14:tracePt t="53386" x="6330950" y="2554288"/>
          <p14:tracePt t="53397" x="6483350" y="2554288"/>
          <p14:tracePt t="53414" x="6661150" y="2571750"/>
          <p14:tracePt t="53431" x="6742113" y="2571750"/>
          <p14:tracePt t="53447" x="6848475" y="2581275"/>
          <p14:tracePt t="53463" x="6929438" y="2581275"/>
          <p14:tracePt t="53481" x="7010400" y="2581275"/>
          <p14:tracePt t="53497" x="7126288" y="2581275"/>
          <p14:tracePt t="53515" x="7323138" y="2616200"/>
          <p14:tracePt t="53530" x="7446963" y="2616200"/>
          <p14:tracePt t="53547" x="7545388" y="2633663"/>
          <p14:tracePt t="53564" x="7688263" y="2633663"/>
          <p14:tracePt t="53580" x="7769225" y="2633663"/>
          <p14:tracePt t="53580" x="7777163" y="2633663"/>
          <p14:tracePt t="53598" x="7867650" y="2643188"/>
          <p14:tracePt t="53614" x="7894638" y="2643188"/>
          <p14:tracePt t="53630" x="7912100" y="2643188"/>
          <p14:tracePt t="53647" x="7929563" y="2643188"/>
          <p14:tracePt t="53748" x="7983538" y="2643188"/>
          <p14:tracePt t="53752" x="7991475" y="2643188"/>
          <p14:tracePt t="53754" x="8027988" y="2643188"/>
          <p14:tracePt t="53764" x="8027988" y="2633663"/>
          <p14:tracePt t="53781" x="8081963" y="2581275"/>
          <p14:tracePt t="53797" x="8134350" y="2517775"/>
          <p14:tracePt t="53814" x="8134350" y="2482850"/>
          <p14:tracePt t="53868" x="8134350" y="2473325"/>
          <p14:tracePt t="53916" x="8134350" y="2455863"/>
          <p14:tracePt t="53917" x="8153400" y="2455863"/>
          <p14:tracePt t="53930" x="8153400" y="2438400"/>
          <p14:tracePt t="53931" x="8188325" y="2393950"/>
          <p14:tracePt t="53947" x="8215313" y="2339975"/>
          <p14:tracePt t="53964" x="8215313" y="2303463"/>
          <p14:tracePt t="53980" x="8215313" y="2251075"/>
          <p14:tracePt t="53998" x="8232775" y="2232025"/>
          <p14:tracePt t="54013" x="8251825" y="2224088"/>
          <p14:tracePt t="54031" x="8251825" y="2205038"/>
          <p14:tracePt t="54067" x="8251825" y="2197100"/>
          <p14:tracePt t="54068" x="8269288" y="2170113"/>
          <p14:tracePt t="54082" x="8286750" y="2152650"/>
          <p14:tracePt t="54097" x="8331200" y="2108200"/>
          <p14:tracePt t="54135" x="8340725" y="2089150"/>
          <p14:tracePt t="54136" x="8375650" y="2071688"/>
          <p14:tracePt t="54148" x="8412163" y="2044700"/>
          <p14:tracePt t="54164" x="8439150" y="2027238"/>
          <p14:tracePt t="54180" x="8456613" y="2009775"/>
          <p14:tracePt t="54197" x="8474075" y="2009775"/>
          <p14:tracePt t="54213" x="8474075" y="1990725"/>
          <p14:tracePt t="54346" x="8483600" y="1990725"/>
          <p14:tracePt t="54349" x="8491538" y="1990725"/>
          <p14:tracePt t="54486" x="8491538" y="2009775"/>
          <p14:tracePt t="54489" x="8501063" y="2036763"/>
          <p14:tracePt t="54490" x="8510588" y="2036763"/>
          <p14:tracePt t="54497" x="8510588" y="2054225"/>
          <p14:tracePt t="54519" x="8510588" y="2071688"/>
          <p14:tracePt t="54531" x="8510588" y="2089150"/>
          <p14:tracePt t="54547" x="8528050" y="2098675"/>
          <p14:tracePt t="54564" x="8528050" y="2133600"/>
          <p14:tracePt t="54935" x="8528050" y="2143125"/>
          <p14:tracePt t="54936" x="8528050" y="2160588"/>
          <p14:tracePt t="54938" x="8528050" y="2197100"/>
          <p14:tracePt t="54947" x="8528050" y="2276475"/>
          <p14:tracePt t="54947" x="8528050" y="2286000"/>
          <p14:tracePt t="54965" x="8528050" y="2366963"/>
          <p14:tracePt t="54981" x="8518525" y="2455863"/>
          <p14:tracePt t="54998" x="8518525" y="2536825"/>
          <p14:tracePt t="55016" x="8518525" y="2554288"/>
          <p14:tracePt t="55280" x="8518525" y="2544763"/>
          <p14:tracePt t="55289" x="8528050" y="2527300"/>
          <p14:tracePt t="55301" x="8537575" y="2527300"/>
          <p14:tracePt t="55302" x="8555038" y="2517775"/>
          <p14:tracePt t="55314" x="8572500" y="2490788"/>
          <p14:tracePt t="55332" x="8616950" y="2446338"/>
          <p14:tracePt t="55347" x="8643938" y="2393950"/>
          <p14:tracePt t="55364" x="8688388" y="2339975"/>
          <p14:tracePt t="55382" x="8732838" y="2303463"/>
          <p14:tracePt t="55397" x="8732838" y="2286000"/>
          <p14:tracePt t="55535" x="8732838" y="2268538"/>
          <p14:tracePt t="55546" x="8742363" y="2259013"/>
          <p14:tracePt t="55548" x="8751888" y="2251075"/>
          <p14:tracePt t="55557" x="8769350" y="2232025"/>
          <p14:tracePt t="55569" x="8777288" y="2232025"/>
          <p14:tracePt t="55709" x="8777288" y="2224088"/>
          <p14:tracePt t="55733" x="8796338" y="2205038"/>
          <p14:tracePt t="55733" x="8796338" y="2187575"/>
          <p14:tracePt t="55744" x="8813800" y="2187575"/>
          <p14:tracePt t="55746" x="8813800" y="2160588"/>
          <p14:tracePt t="55770" x="8813800" y="2143125"/>
          <p14:tracePt t="55777" x="8823325" y="2125663"/>
          <p14:tracePt t="55781" x="8840788" y="2108200"/>
          <p14:tracePt t="55797" x="8858250" y="2081213"/>
          <p14:tracePt t="55815" x="8858250" y="2062163"/>
          <p14:tracePt t="55831" x="8858250" y="2027238"/>
          <p14:tracePt t="55848" x="8858250" y="1982788"/>
          <p14:tracePt t="55865" x="8858250" y="1965325"/>
          <p14:tracePt t="55881" x="8831263" y="1965325"/>
          <p14:tracePt t="55898" x="8804275" y="1965325"/>
          <p14:tracePt t="55949" x="8813800" y="1965325"/>
          <p14:tracePt t="55951" x="8813800" y="1955800"/>
          <p14:tracePt t="56412" x="8840788" y="1955800"/>
          <p14:tracePt t="56417" x="8867775" y="1955800"/>
          <p14:tracePt t="56423" x="8894763" y="1955800"/>
          <p14:tracePt t="56432" x="8920163" y="1955800"/>
          <p14:tracePt t="56448" x="8956675" y="1955800"/>
          <p14:tracePt t="56465" x="8991600" y="1955800"/>
          <p14:tracePt t="56481" x="9018588" y="1965325"/>
          <p14:tracePt t="56498" x="9055100" y="1965325"/>
          <p14:tracePt t="56498" x="9063038" y="1965325"/>
          <p14:tracePt t="56515" x="9072563" y="1965325"/>
          <p14:tracePt t="56744" x="9072563" y="1982788"/>
          <p14:tracePt t="56756" x="9072563" y="1990725"/>
          <p14:tracePt t="56767" x="9072563" y="2000250"/>
          <p14:tracePt t="56768" x="9072563" y="2027238"/>
          <p14:tracePt t="56768" x="9072563" y="2036763"/>
          <p14:tracePt t="56792" x="9072563" y="2054225"/>
          <p14:tracePt t="56798" x="9072563" y="2098675"/>
          <p14:tracePt t="56816" x="9072563" y="2133600"/>
          <p14:tracePt t="56833" x="9072563" y="2160588"/>
          <p14:tracePt t="56848" x="9072563" y="2187575"/>
          <p14:tracePt t="56884" x="9072563" y="2197100"/>
          <p14:tracePt t="56936" x="9072563" y="2214563"/>
          <p14:tracePt t="57996" x="9063038" y="2214563"/>
          <p14:tracePt t="58026" x="9055100" y="2214563"/>
          <p14:tracePt t="58028" x="9045575" y="2214563"/>
          <p14:tracePt t="58045" x="9028113" y="2214563"/>
          <p14:tracePt t="58048" x="9018588" y="2214563"/>
          <p14:tracePt t="58065" x="9001125" y="2214563"/>
          <p14:tracePt t="58779" x="9001125" y="2205038"/>
          <p14:tracePt t="58801" x="9001125" y="2197100"/>
          <p14:tracePt t="58808" x="9001125" y="2179638"/>
          <p14:tracePt t="58816" x="9001125" y="2160588"/>
          <p14:tracePt t="58822" x="9001125" y="2133600"/>
          <p14:tracePt t="58832" x="9001125" y="2108200"/>
          <p14:tracePt t="58849" x="9001125" y="2062163"/>
          <p14:tracePt t="58866" x="9001125" y="2054225"/>
          <p14:tracePt t="58882" x="9001125" y="2036763"/>
          <p14:tracePt t="58941" x="9001125" y="2027238"/>
          <p14:tracePt t="58941" x="9001125" y="2017713"/>
          <p14:tracePt t="59220" x="8991600" y="2017713"/>
          <p14:tracePt t="59223" x="8966200" y="2017713"/>
          <p14:tracePt t="59225" x="8939213" y="2036763"/>
          <p14:tracePt t="59233" x="8912225" y="2054225"/>
          <p14:tracePt t="59249" x="8875713" y="2054225"/>
          <p14:tracePt t="59267" x="8858250" y="2054225"/>
          <p14:tracePt t="59282" x="8840788" y="2054225"/>
          <p14:tracePt t="59344" x="8831263" y="2071688"/>
          <p14:tracePt t="59346" x="8823325" y="2071688"/>
          <p14:tracePt t="59348" x="8777288" y="2125663"/>
          <p14:tracePt t="59367" x="8724900" y="2143125"/>
          <p14:tracePt t="59383" x="8688388" y="2197100"/>
          <p14:tracePt t="59383" x="8670925" y="2205038"/>
          <p14:tracePt t="59400" x="8609013" y="2259013"/>
          <p14:tracePt t="59416" x="8518525" y="2312988"/>
          <p14:tracePt t="59433" x="8170863" y="2374900"/>
          <p14:tracePt t="59449" x="7688263" y="2374900"/>
          <p14:tracePt t="59466" x="7348538" y="2374900"/>
          <p14:tracePt t="59484" x="6956425" y="2374900"/>
          <p14:tracePt t="59499" x="6634163" y="2374900"/>
          <p14:tracePt t="59517" x="6323013" y="2374900"/>
          <p14:tracePt t="59533" x="6099175" y="2374900"/>
          <p14:tracePt t="59549" x="5795963" y="2339975"/>
          <p14:tracePt t="59567" x="5537200" y="2312988"/>
          <p14:tracePt t="59583" x="5340350" y="2312988"/>
          <p14:tracePt t="59583" x="5313363" y="2295525"/>
          <p14:tracePt t="59600" x="5214938" y="2286000"/>
          <p14:tracePt t="59616" x="5133975" y="2259013"/>
          <p14:tracePt t="59616" x="5116513" y="2251075"/>
          <p14:tracePt t="59635" x="5027613" y="2232025"/>
          <p14:tracePt t="59650" x="4875213" y="2187575"/>
          <p14:tracePt t="59666" x="4759325" y="2143125"/>
          <p14:tracePt t="59683" x="4697413" y="2125663"/>
          <p14:tracePt t="59699" x="4643438" y="2125663"/>
          <p14:tracePt t="59716" x="4643438" y="2116138"/>
          <p14:tracePt t="59946" x="4652963" y="2116138"/>
          <p14:tracePt t="59948" x="4741863" y="2170113"/>
          <p14:tracePt t="59948" x="4759325" y="2179638"/>
          <p14:tracePt t="59957" x="4813300" y="2179638"/>
          <p14:tracePt t="59966" x="4911725" y="2179638"/>
          <p14:tracePt t="59966" x="4919663" y="2197100"/>
          <p14:tracePt t="59983" x="5010150" y="2197100"/>
          <p14:tracePt t="60000" x="5062538" y="2205038"/>
          <p14:tracePt t="60016" x="5116513" y="2205038"/>
          <p14:tracePt t="60033" x="5224463" y="2205038"/>
          <p14:tracePt t="60033" x="5251450" y="2205038"/>
          <p14:tracePt t="60052" x="5322888" y="2205038"/>
          <p14:tracePt t="60066" x="5465763" y="2224088"/>
          <p14:tracePt t="60083" x="5589588" y="2268538"/>
          <p14:tracePt t="60099" x="5697538" y="2295525"/>
          <p14:tracePt t="60116" x="5813425" y="2330450"/>
          <p14:tracePt t="60135" x="5919788" y="2374900"/>
          <p14:tracePt t="60150" x="6116638" y="2438400"/>
          <p14:tracePt t="60150" x="6153150" y="2455863"/>
          <p14:tracePt t="60168" x="6473825" y="2465388"/>
          <p14:tracePt t="60183" x="6715125" y="2465388"/>
          <p14:tracePt t="60200" x="6902450" y="2465388"/>
          <p14:tracePt t="60216" x="7027863" y="2465388"/>
          <p14:tracePt t="60233" x="7099300" y="2465388"/>
          <p14:tracePt t="60250" x="7180263" y="2465388"/>
          <p14:tracePt t="60266" x="7296150" y="2465388"/>
          <p14:tracePt t="60284" x="7385050" y="2465388"/>
          <p14:tracePt t="60300" x="7456488" y="2465388"/>
          <p14:tracePt t="60317" x="7510463" y="2465388"/>
          <p14:tracePt t="60334" x="7545388" y="2446338"/>
          <p14:tracePt t="60349" x="7589838" y="2438400"/>
          <p14:tracePt t="60368" x="7608888" y="2428875"/>
          <p14:tracePt t="60401" x="7616825" y="2428875"/>
          <p14:tracePt t="60402" x="7661275" y="2419350"/>
          <p14:tracePt t="60417" x="7777163" y="2419350"/>
          <p14:tracePt t="60434" x="7804150" y="2384425"/>
          <p14:tracePt t="60465" x="7840663" y="2357438"/>
          <p14:tracePt t="60466" x="7875588" y="2347913"/>
          <p14:tracePt t="60483" x="7902575" y="2312988"/>
          <p14:tracePt t="60499" x="7956550" y="2276475"/>
          <p14:tracePt t="60517" x="7991475" y="2268538"/>
          <p14:tracePt t="60533" x="8054975" y="2268538"/>
          <p14:tracePt t="60549" x="8081963" y="2232025"/>
          <p14:tracePt t="60567" x="8099425" y="2214563"/>
          <p14:tracePt t="60582" x="8099425" y="2205038"/>
          <p14:tracePt t="60600" x="8153400" y="2205038"/>
          <p14:tracePt t="60617" x="8170863" y="2170113"/>
          <p14:tracePt t="60634" x="8188325" y="2152650"/>
          <p14:tracePt t="60650" x="8242300" y="2108200"/>
          <p14:tracePt t="60667" x="8277225" y="2071688"/>
          <p14:tracePt t="60683" x="8296275" y="2071688"/>
          <p14:tracePt t="60700" x="8313738" y="2071688"/>
          <p14:tracePt t="60717" x="8331200" y="2071688"/>
          <p14:tracePt t="60734" x="8348663" y="2071688"/>
          <p14:tracePt t="60750" x="8358188" y="2071688"/>
          <p14:tracePt t="61009" x="8375650" y="2071688"/>
          <p14:tracePt t="61009" x="8385175" y="2071688"/>
          <p14:tracePt t="61012" x="8394700" y="2071688"/>
          <p14:tracePt t="61022" x="8439150" y="2071688"/>
          <p14:tracePt t="61173" x="8439150" y="2089150"/>
          <p14:tracePt t="61202" x="8447088" y="2089150"/>
          <p14:tracePt t="61203" x="8456613" y="2089150"/>
          <p14:tracePt t="61329" x="8456613" y="2098675"/>
          <p14:tracePt t="61333" x="8456613" y="2116138"/>
          <p14:tracePt t="61335" x="8456613" y="2133600"/>
          <p14:tracePt t="61350" x="8456613" y="2179638"/>
          <p14:tracePt t="61350" x="8456613" y="2187575"/>
          <p14:tracePt t="61367" x="8456613" y="2205038"/>
          <p14:tracePt t="61383" x="8456613" y="2251075"/>
          <p14:tracePt t="61400" x="8456613" y="2295525"/>
          <p14:tracePt t="61417" x="8456613" y="2339975"/>
          <p14:tracePt t="61434" x="8456613" y="2374900"/>
          <p14:tracePt t="61451" x="8456613" y="2401888"/>
          <p14:tracePt t="61467" x="8456613" y="2438400"/>
          <p14:tracePt t="61484" x="8456613" y="2455863"/>
          <p14:tracePt t="61526" x="8456613" y="2465388"/>
          <p14:tracePt t="61528" x="8447088" y="2473325"/>
          <p14:tracePt t="61538" x="8439150" y="2500313"/>
          <p14:tracePt t="61549" x="8429625" y="2509838"/>
          <p14:tracePt t="61566" x="8412163" y="2517775"/>
          <p14:tracePt t="61736" x="8412163" y="2500313"/>
          <p14:tracePt t="61760" x="8420100" y="2490788"/>
          <p14:tracePt t="61762" x="8420100" y="2482850"/>
          <p14:tracePt t="61772" x="8420100" y="2465388"/>
          <p14:tracePt t="61784" x="8439150" y="2455863"/>
          <p14:tracePt t="61785" x="8439150" y="2411413"/>
          <p14:tracePt t="61800" x="8466138" y="2366963"/>
          <p14:tracePt t="61816" x="8491538" y="2339975"/>
          <p14:tracePt t="61833" x="8491538" y="2303463"/>
          <p14:tracePt t="61850" x="8501063" y="2276475"/>
          <p14:tracePt t="61867" x="8501063" y="2259013"/>
          <p14:tracePt t="61884" x="8501063" y="2232025"/>
          <p14:tracePt t="61901" x="8501063" y="2205038"/>
          <p14:tracePt t="61917" x="8501063" y="2197100"/>
          <p14:tracePt t="61934" x="8501063" y="2179638"/>
          <p14:tracePt t="62212" x="8491538" y="2179638"/>
          <p14:tracePt t="62214" x="8394700" y="2179638"/>
          <p14:tracePt t="62219" x="7947025" y="2179638"/>
          <p14:tracePt t="62219" x="7875588" y="2179638"/>
          <p14:tracePt t="62219" x="7804150" y="2179638"/>
          <p14:tracePt t="62237" x="6946900" y="2179638"/>
          <p14:tracePt t="62251" x="5822950" y="2232025"/>
          <p14:tracePt t="62267" x="4598988" y="2276475"/>
          <p14:tracePt t="62284" x="3598863" y="2366963"/>
          <p14:tracePt t="62300" x="2867025" y="2482850"/>
          <p14:tracePt t="62300" x="2803525" y="2500313"/>
          <p14:tracePt t="62319" x="2170113" y="2625725"/>
          <p14:tracePt t="62335" x="1509713" y="2776538"/>
          <p14:tracePt t="62351" x="901700" y="2830513"/>
          <p14:tracePt t="62368" x="401638" y="2847975"/>
          <p14:tracePt t="62385" x="88900" y="2867025"/>
          <p14:tracePt t="62402" x="0" y="2894013"/>
          <p14:tracePt t="62417" x="0" y="2928938"/>
          <p14:tracePt t="62435" x="0" y="2938463"/>
          <p14:tracePt t="62451" x="0" y="2965450"/>
          <p14:tracePt t="62468" x="0" y="3000375"/>
          <p14:tracePt t="62572" x="0" y="3009900"/>
          <p14:tracePt t="62574" x="0" y="3017838"/>
          <p14:tracePt t="62579" x="0" y="3054350"/>
          <p14:tracePt t="62584" x="36513" y="3179763"/>
          <p14:tracePt t="62584" x="36513" y="3187700"/>
          <p14:tracePt t="62602" x="88900" y="3295650"/>
          <p14:tracePt t="62618" x="179388" y="3394075"/>
          <p14:tracePt t="62618" x="196850" y="3402013"/>
          <p14:tracePt t="62636" x="258763" y="3446463"/>
          <p14:tracePt t="62651" x="303213" y="3473450"/>
          <p14:tracePt t="62667" x="312738" y="3482975"/>
          <p14:tracePt t="62667" x="322263" y="3482975"/>
          <p14:tracePt t="62708" x="330200" y="3482975"/>
          <p14:tracePt t="62710" x="339725" y="3482975"/>
          <p14:tracePt t="62718" x="347663" y="3500438"/>
          <p14:tracePt t="62735" x="517525" y="3554413"/>
          <p14:tracePt t="62751" x="625475" y="3554413"/>
          <p14:tracePt t="62768" x="750888" y="3554413"/>
          <p14:tracePt t="62784" x="901700" y="3554413"/>
          <p14:tracePt t="62801" x="990600" y="3554413"/>
          <p14:tracePt t="62817" x="1071563" y="3554413"/>
          <p14:tracePt t="62834" x="1125538" y="3554413"/>
          <p14:tracePt t="62851" x="1133475" y="3554413"/>
          <p14:tracePt t="62972" x="1133475" y="3571875"/>
          <p14:tracePt t="62983" x="1133475" y="3581400"/>
          <p14:tracePt t="62986" x="1133475" y="3598863"/>
          <p14:tracePt t="62990" x="1133475" y="3625850"/>
          <p14:tracePt t="62990" x="1133475" y="3633788"/>
          <p14:tracePt t="63002" x="1133475" y="3652838"/>
          <p14:tracePt t="63018" x="1133475" y="3660775"/>
          <p14:tracePt t="63052" x="1133475" y="3679825"/>
          <p14:tracePt t="63392" x="1125538" y="3679825"/>
          <p14:tracePt t="63395" x="1098550" y="3679825"/>
          <p14:tracePt t="63397" x="1081088" y="3679825"/>
          <p14:tracePt t="63401" x="1071563" y="3679825"/>
          <p14:tracePt t="63463" x="1054100" y="3679825"/>
          <p14:tracePt t="63479" x="1044575" y="3687763"/>
          <p14:tracePt t="63481" x="1017588" y="3697288"/>
          <p14:tracePt t="63486" x="990600" y="3714750"/>
          <p14:tracePt t="63502" x="965200" y="3732213"/>
          <p14:tracePt t="63518" x="946150" y="3741738"/>
          <p14:tracePt t="63518" x="938213" y="3741738"/>
          <p14:tracePt t="63537" x="919163" y="3759200"/>
          <p14:tracePt t="63552" x="911225" y="3759200"/>
          <p14:tracePt t="63568" x="893763" y="3776663"/>
          <p14:tracePt t="63585" x="893763" y="3795713"/>
          <p14:tracePt t="63602" x="866775" y="3813175"/>
          <p14:tracePt t="63618" x="857250" y="3822700"/>
          <p14:tracePt t="63635" x="839788" y="3840163"/>
          <p14:tracePt t="63652" x="830263" y="3840163"/>
          <p14:tracePt t="63979" x="839788" y="3830638"/>
          <p14:tracePt t="63990" x="847725" y="3830638"/>
          <p14:tracePt t="64001" x="866775" y="3822700"/>
          <p14:tracePt t="64026" x="866775" y="3803650"/>
          <p14:tracePt t="66602" x="866775" y="3795713"/>
          <p14:tracePt t="66605" x="866775" y="3776663"/>
          <p14:tracePt t="66605" x="866775" y="3768725"/>
          <p14:tracePt t="66605" x="866775" y="3751263"/>
          <p14:tracePt t="66619" x="866775" y="3724275"/>
          <p14:tracePt t="66621" x="866775" y="3670300"/>
          <p14:tracePt t="66621" x="866775" y="3660775"/>
          <p14:tracePt t="66636" x="866775" y="3625850"/>
          <p14:tracePt t="66671" x="866775" y="3616325"/>
          <p14:tracePt t="66686" x="866775" y="3598863"/>
          <p14:tracePt t="66687" x="866775" y="3571875"/>
          <p14:tracePt t="66703" x="866775" y="3536950"/>
          <p14:tracePt t="66719" x="866775" y="3490913"/>
          <p14:tracePt t="66737" x="866775" y="3446463"/>
          <p14:tracePt t="66753" x="866775" y="3429000"/>
          <p14:tracePt t="66769" x="866775" y="3419475"/>
          <p14:tracePt t="66786" x="866775" y="3402013"/>
          <p14:tracePt t="66833" x="866775" y="3429000"/>
          <p14:tracePt t="66858" x="866775" y="3419475"/>
          <p14:tracePt t="66866" x="866775" y="3402013"/>
          <p14:tracePt t="66868" x="866775" y="3348038"/>
          <p14:tracePt t="66888" x="866775" y="3286125"/>
          <p14:tracePt t="66903" x="866775" y="3241675"/>
          <p14:tracePt t="66919" x="866775" y="3170238"/>
          <p14:tracePt t="66919" x="866775" y="3160713"/>
          <p14:tracePt t="66939" x="866775" y="3089275"/>
          <p14:tracePt t="66953" x="866775" y="2982913"/>
          <p14:tracePt t="66969" x="866775" y="2901950"/>
          <p14:tracePt t="66987" x="866775" y="2847975"/>
          <p14:tracePt t="67003" x="866775" y="2786063"/>
          <p14:tracePt t="67020" x="866775" y="2751138"/>
          <p14:tracePt t="67036" x="866775" y="2705100"/>
          <p14:tracePt t="67078" x="866775" y="2697163"/>
          <p14:tracePt t="67080" x="866775" y="2687638"/>
          <p14:tracePt t="67089" x="866775" y="2670175"/>
          <p14:tracePt t="67229" x="866775" y="2660650"/>
          <p14:tracePt t="67438" x="866775" y="2679700"/>
          <p14:tracePt t="67461" x="866775" y="2687638"/>
          <p14:tracePt t="67462" x="866775" y="2705100"/>
          <p14:tracePt t="67470" x="866775" y="2741613"/>
          <p14:tracePt t="67486" x="866775" y="2795588"/>
          <p14:tracePt t="67504" x="866775" y="2894013"/>
          <p14:tracePt t="67520" x="866775" y="2965450"/>
          <p14:tracePt t="67537" x="866775" y="3044825"/>
          <p14:tracePt t="67553" x="866775" y="3081338"/>
          <p14:tracePt t="67570" x="866775" y="3108325"/>
          <p14:tracePt t="67587" x="866775" y="3160713"/>
          <p14:tracePt t="67603" x="866775" y="3179763"/>
          <p14:tracePt t="67620" x="866775" y="3241675"/>
          <p14:tracePt t="67652" x="866775" y="3295650"/>
          <p14:tracePt t="67655" x="866775" y="3348038"/>
          <p14:tracePt t="67655" x="866775" y="3357563"/>
          <p14:tracePt t="67671" x="866775" y="3384550"/>
          <p14:tracePt t="67686" x="866775" y="3419475"/>
          <p14:tracePt t="67703" x="866775" y="3446463"/>
          <p14:tracePt t="67720" x="866775" y="3482975"/>
          <p14:tracePt t="67737" x="866775" y="3509963"/>
          <p14:tracePt t="67753" x="866775" y="3554413"/>
          <p14:tracePt t="67770" x="866775" y="3608388"/>
          <p14:tracePt t="67787" x="866775" y="3643313"/>
          <p14:tracePt t="67803" x="866775" y="3652838"/>
          <p14:tracePt t="67820" x="866775" y="3687763"/>
          <p14:tracePt t="67836" x="866775" y="3732213"/>
          <p14:tracePt t="67853" x="866775" y="3768725"/>
          <p14:tracePt t="67872" x="866775" y="3813175"/>
          <p14:tracePt t="67887" x="866775" y="3848100"/>
          <p14:tracePt t="67903" x="866775" y="3894138"/>
          <p14:tracePt t="67921" x="866775" y="3929063"/>
          <p14:tracePt t="67936" x="866775" y="3938588"/>
          <p14:tracePt t="67954" x="866775" y="3983038"/>
          <p14:tracePt t="67969" x="866775" y="4010025"/>
          <p14:tracePt t="67987" x="866775" y="4017963"/>
          <p14:tracePt t="68145" x="866775" y="4000500"/>
          <p14:tracePt t="68146" x="884238" y="3983038"/>
          <p14:tracePt t="68149" x="884238" y="3956050"/>
          <p14:tracePt t="68155" x="893763" y="3875088"/>
          <p14:tracePt t="68170" x="919163" y="3759200"/>
          <p14:tracePt t="68186" x="928688" y="3670300"/>
          <p14:tracePt t="68204" x="928688" y="3589338"/>
          <p14:tracePt t="68220" x="928688" y="3509963"/>
          <p14:tracePt t="68237" x="928688" y="3473450"/>
          <p14:tracePt t="68253" x="928688" y="3438525"/>
          <p14:tracePt t="68270" x="928688" y="3402013"/>
          <p14:tracePt t="68287" x="928688" y="3375025"/>
          <p14:tracePt t="68303" x="928688" y="3340100"/>
          <p14:tracePt t="68320" x="928688" y="3322638"/>
          <p14:tracePt t="68336" x="928688" y="3303588"/>
          <p14:tracePt t="68353" x="928688" y="3295650"/>
          <p14:tracePt t="68369" x="928688" y="3276600"/>
          <p14:tracePt t="68407" x="928688" y="3268663"/>
          <p14:tracePt t="68410" x="928688" y="3259138"/>
          <p14:tracePt t="68536" x="928688" y="3251200"/>
          <p14:tracePt t="68538" x="928688" y="3241675"/>
          <p14:tracePt t="68554" x="928688" y="3232150"/>
          <p14:tracePt t="68555" x="928688" y="3214688"/>
          <p14:tracePt t="68570" x="928688" y="3179763"/>
          <p14:tracePt t="68587" x="928688" y="3160713"/>
          <p14:tracePt t="68604" x="928688" y="3108325"/>
          <p14:tracePt t="68621" x="928688" y="3071813"/>
          <p14:tracePt t="68637" x="928688" y="3036888"/>
          <p14:tracePt t="68654" x="928688" y="2990850"/>
          <p14:tracePt t="68670" x="928688" y="2946400"/>
          <p14:tracePt t="68688" x="928688" y="2911475"/>
          <p14:tracePt t="68704" x="928688" y="2894013"/>
          <p14:tracePt t="68721" x="928688" y="2867025"/>
          <p14:tracePt t="68738" x="928688" y="2847975"/>
          <p14:tracePt t="68753" x="928688" y="2813050"/>
          <p14:tracePt t="68771" x="928688" y="2786063"/>
          <p14:tracePt t="68787" x="928688" y="2768600"/>
          <p14:tracePt t="68804" x="928688" y="2751138"/>
          <p14:tracePt t="69169" x="928688" y="2759075"/>
          <p14:tracePt t="69191" x="928688" y="2786063"/>
          <p14:tracePt t="69193" x="928688" y="2803525"/>
          <p14:tracePt t="69195" x="928688" y="2822575"/>
          <p14:tracePt t="69195" x="928688" y="2830513"/>
          <p14:tracePt t="69205" x="928688" y="2919413"/>
          <p14:tracePt t="69221" x="928688" y="3027363"/>
          <p14:tracePt t="69238" x="928688" y="3152775"/>
          <p14:tracePt t="69255" x="928688" y="3251200"/>
          <p14:tracePt t="69272" x="928688" y="3313113"/>
          <p14:tracePt t="69288" x="928688" y="3394075"/>
          <p14:tracePt t="69305" x="928688" y="3446463"/>
          <p14:tracePt t="69321" x="928688" y="3490913"/>
          <p14:tracePt t="69338" x="928688" y="3544888"/>
          <p14:tracePt t="69354" x="928688" y="3571875"/>
          <p14:tracePt t="69372" x="928688" y="3598863"/>
          <p14:tracePt t="69372" x="928688" y="3608388"/>
          <p14:tracePt t="69389" x="928688" y="3625850"/>
          <p14:tracePt t="69404" x="928688" y="3652838"/>
          <p14:tracePt t="69420" x="928688" y="3687763"/>
          <p14:tracePt t="69437" x="928688" y="3697288"/>
          <p14:tracePt t="69453" x="928688" y="3732213"/>
          <p14:tracePt t="69490" x="928688" y="3741738"/>
          <p14:tracePt t="69490" x="928688" y="3759200"/>
          <p14:tracePt t="69503" x="928688" y="3776663"/>
          <p14:tracePt t="69521" x="928688" y="3795713"/>
          <p14:tracePt t="69538" x="928688" y="3813175"/>
          <p14:tracePt t="69553" x="928688" y="3830638"/>
          <p14:tracePt t="71344" x="928688" y="3822700"/>
          <p14:tracePt t="71356" x="928688" y="3803650"/>
          <p14:tracePt t="71372" x="928688" y="3786188"/>
          <p14:tracePt t="71373" x="928688" y="3776663"/>
          <p14:tracePt t="71389" x="928688" y="3759200"/>
          <p14:tracePt t="71406" x="928688" y="3741738"/>
          <p14:tracePt t="71422" x="928688" y="3705225"/>
          <p14:tracePt t="71440" x="928688" y="3652838"/>
          <p14:tracePt t="71457" x="928688" y="3598863"/>
          <p14:tracePt t="71473" x="928688" y="3544888"/>
          <p14:tracePt t="71489" x="928688" y="3509963"/>
          <p14:tracePt t="71505" x="928688" y="3482975"/>
          <p14:tracePt t="71523" x="928688" y="3446463"/>
          <p14:tracePt t="71539" x="928688" y="3402013"/>
          <p14:tracePt t="71556" x="928688" y="3367088"/>
          <p14:tracePt t="71573" x="928688" y="3357563"/>
          <p14:tracePt t="71589" x="928688" y="3340100"/>
          <p14:tracePt t="71636" x="928688" y="3330575"/>
          <p14:tracePt t="71638" x="928688" y="3322638"/>
          <p14:tracePt t="71685" x="928688" y="3313113"/>
          <p14:tracePt t="71688" x="928688" y="3303588"/>
          <p14:tracePt t="71709" x="928688" y="3295650"/>
          <p14:tracePt t="71711" x="928688" y="3286125"/>
          <p14:tracePt t="71723" x="946150" y="3286125"/>
          <p14:tracePt t="71824" x="946150" y="3295650"/>
          <p14:tracePt t="71826" x="946150" y="3313113"/>
          <p14:tracePt t="71829" x="946150" y="3367088"/>
          <p14:tracePt t="71840" x="928688" y="3482975"/>
          <p14:tracePt t="71840" x="928688" y="3490913"/>
          <p14:tracePt t="71857" x="901700" y="3581400"/>
          <p14:tracePt t="71873" x="901700" y="3633788"/>
          <p14:tracePt t="71892" x="901700" y="3652838"/>
          <p14:tracePt t="72073" x="901700" y="3660775"/>
          <p14:tracePt t="72075" x="901700" y="3670300"/>
          <p14:tracePt t="72085" x="901700" y="3687763"/>
          <p14:tracePt t="72272" x="901700" y="3670300"/>
          <p14:tracePt t="72276" x="901700" y="3643313"/>
          <p14:tracePt t="72284" x="911225" y="3625850"/>
          <p14:tracePt t="72289" x="928688" y="3608388"/>
          <p14:tracePt t="72306" x="928688" y="3598863"/>
          <p14:tracePt t="72384" x="928688" y="3581400"/>
          <p14:tracePt t="72397" x="928688" y="3562350"/>
          <p14:tracePt t="72398" x="946150" y="3527425"/>
          <p14:tracePt t="72407" x="955675" y="3500438"/>
          <p14:tracePt t="72407" x="955675" y="3490913"/>
          <p14:tracePt t="72424" x="955675" y="3455988"/>
          <p14:tracePt t="72464" x="955675" y="3438525"/>
          <p14:tracePt t="72488" x="955675" y="3419475"/>
          <p14:tracePt t="72499" x="955675" y="3411538"/>
          <p14:tracePt t="72507" x="955675" y="3402013"/>
          <p14:tracePt t="72507" x="955675" y="3357563"/>
          <p14:tracePt t="72524" x="955675" y="3322638"/>
          <p14:tracePt t="72540" x="955675" y="3286125"/>
          <p14:tracePt t="72556" x="955675" y="3259138"/>
          <p14:tracePt t="72573" x="973138" y="3232150"/>
          <p14:tracePt t="72627" x="973138" y="3214688"/>
          <p14:tracePt t="72652" x="973138" y="3205163"/>
          <p14:tracePt t="72654" x="973138" y="3197225"/>
          <p14:tracePt t="72657" x="973138" y="3179763"/>
          <p14:tracePt t="72695" x="973138" y="3170238"/>
          <p14:tracePt t="72695" x="973138" y="3160713"/>
          <p14:tracePt t="72720" x="973138" y="3152775"/>
          <p14:tracePt t="72810" x="982663" y="3133725"/>
          <p14:tracePt t="72813" x="990600" y="3125788"/>
          <p14:tracePt t="72815" x="990600" y="3098800"/>
          <p14:tracePt t="72823" x="1027113" y="3036888"/>
          <p14:tracePt t="72857" x="1027113" y="3027363"/>
          <p14:tracePt t="72873" x="1044575" y="3017838"/>
          <p14:tracePt t="72950" x="1044575" y="3009900"/>
          <p14:tracePt t="72952" x="1044575" y="3000375"/>
          <p14:tracePt t="72958" x="1071563" y="2990850"/>
          <p14:tracePt t="72963" x="1081088" y="2973388"/>
          <p14:tracePt t="72974" x="1098550" y="2973388"/>
          <p14:tracePt t="72990" x="1125538" y="2946400"/>
          <p14:tracePt t="73007" x="1143000" y="2938463"/>
          <p14:tracePt t="73024" x="1179513" y="2919413"/>
          <p14:tracePt t="73041" x="1187450" y="2919413"/>
          <p14:tracePt t="73057" x="1204913" y="2901950"/>
          <p14:tracePt t="73073" x="1223963" y="2901950"/>
          <p14:tracePt t="73155" x="1241425" y="2901950"/>
          <p14:tracePt t="73158" x="1250950" y="2901950"/>
          <p14:tracePt t="73164" x="1268413" y="2901950"/>
          <p14:tracePt t="73178" x="1285875" y="2901950"/>
          <p14:tracePt t="73178" x="1295400" y="2894013"/>
          <p14:tracePt t="73191" x="1330325" y="2884488"/>
          <p14:tracePt t="73207" x="1366838" y="2884488"/>
          <p14:tracePt t="73223" x="1411288" y="2874963"/>
          <p14:tracePt t="73240" x="1428750" y="2874963"/>
          <p14:tracePt t="73256" x="1446213" y="2874963"/>
          <p14:tracePt t="73273" x="1465263" y="2874963"/>
          <p14:tracePt t="73290" x="1473200" y="2874963"/>
          <p14:tracePt t="73307" x="1482725" y="2874963"/>
          <p14:tracePt t="73403" x="1490663" y="2874963"/>
          <p14:tracePt t="73413" x="1509713" y="2874963"/>
          <p14:tracePt t="73423" x="1527175" y="2874963"/>
          <p14:tracePt t="73429" x="1544638" y="2874963"/>
          <p14:tracePt t="73440" x="1562100" y="2874963"/>
          <p14:tracePt t="73457" x="1571625" y="2874963"/>
          <p14:tracePt t="73494" x="1581150" y="2874963"/>
          <p14:tracePt t="73495" x="1589088" y="2874963"/>
          <p14:tracePt t="73634" x="1598613" y="2874963"/>
          <p14:tracePt t="73637" x="1608138" y="2874963"/>
          <p14:tracePt t="73646" x="1616075" y="2874963"/>
          <p14:tracePt t="73648" x="1625600" y="2874963"/>
          <p14:tracePt t="73657" x="1633538" y="2874963"/>
          <p14:tracePt t="73673" x="1652588" y="2874963"/>
          <p14:tracePt t="73690" x="1670050" y="2874963"/>
          <p14:tracePt t="73725" x="1679575" y="2874963"/>
          <p14:tracePt t="73726" x="1687513" y="2874963"/>
          <p14:tracePt t="73740" x="1704975" y="2874963"/>
          <p14:tracePt t="73774" x="1714500" y="2874963"/>
          <p14:tracePt t="73775" x="1731963" y="2874963"/>
          <p14:tracePt t="73791" x="1768475" y="2874963"/>
          <p14:tracePt t="73866" x="1776413" y="2874963"/>
          <p14:tracePt t="74170" x="1758950" y="2874963"/>
          <p14:tracePt t="74172" x="1697038" y="2857500"/>
          <p14:tracePt t="74179" x="1643063" y="2857500"/>
          <p14:tracePt t="74193" x="1581150" y="2867025"/>
          <p14:tracePt t="74193" x="1571625" y="2867025"/>
          <p14:tracePt t="74208" x="1500188" y="2901950"/>
          <p14:tracePt t="74224" x="1438275" y="2901950"/>
          <p14:tracePt t="74240" x="1374775" y="2911475"/>
          <p14:tracePt t="74258" x="1339850" y="2946400"/>
          <p14:tracePt t="74274" x="1268413" y="2965450"/>
          <p14:tracePt t="74291" x="1214438" y="2982913"/>
          <p14:tracePt t="74308" x="1152525" y="3009900"/>
          <p14:tracePt t="74324" x="1081088" y="3017838"/>
          <p14:tracePt t="74341" x="990600" y="3044825"/>
          <p14:tracePt t="74357" x="919163" y="3044825"/>
          <p14:tracePt t="74374" x="866775" y="3062288"/>
          <p14:tracePt t="74620" x="874713" y="3062288"/>
          <p14:tracePt t="74622" x="874713" y="3017838"/>
          <p14:tracePt t="74631" x="901700" y="2990850"/>
          <p14:tracePt t="74643" x="946150" y="2919413"/>
          <p14:tracePt t="74657" x="955675" y="2901950"/>
          <p14:tracePt t="74674" x="973138" y="2874963"/>
          <p14:tracePt t="74708" x="982663" y="2874963"/>
          <p14:tracePt t="74709" x="990600" y="2874963"/>
          <p14:tracePt t="74724" x="990600" y="2857500"/>
          <p14:tracePt t="75043" x="990600" y="2867025"/>
          <p14:tracePt t="75045" x="990600" y="2894013"/>
          <p14:tracePt t="75048" x="990600" y="2928938"/>
          <p14:tracePt t="75057" x="990600" y="2990850"/>
          <p14:tracePt t="75057" x="990600" y="3000375"/>
          <p14:tracePt t="75074" x="990600" y="3062288"/>
          <p14:tracePt t="75091" x="1009650" y="3108325"/>
          <p14:tracePt t="75107" x="1009650" y="3133725"/>
          <p14:tracePt t="75125" x="1009650" y="3160713"/>
          <p14:tracePt t="75143" x="1009650" y="3187700"/>
          <p14:tracePt t="75158" x="1009650" y="3205163"/>
          <p14:tracePt t="75174" x="1009650" y="3241675"/>
          <p14:tracePt t="75191" x="1009650" y="3251200"/>
          <p14:tracePt t="75208" x="1009650" y="3268663"/>
          <p14:tracePt t="75224" x="1027113" y="3286125"/>
          <p14:tracePt t="75263" x="1027113" y="3295650"/>
          <p14:tracePt t="75274" x="1027113" y="3303588"/>
          <p14:tracePt t="75284" x="1027113" y="3322638"/>
          <p14:tracePt t="75392" x="1017588" y="3313113"/>
          <p14:tracePt t="75394" x="990600" y="3268663"/>
          <p14:tracePt t="75398" x="990600" y="3224213"/>
          <p14:tracePt t="75398" x="990600" y="3214688"/>
          <p14:tracePt t="75408" x="990600" y="3143250"/>
          <p14:tracePt t="75425" x="1000125" y="3071813"/>
          <p14:tracePt t="75441" x="1009650" y="3027363"/>
          <p14:tracePt t="75458" x="1009650" y="3009900"/>
          <p14:tracePt t="75474" x="1009650" y="2990850"/>
          <p14:tracePt t="75724" x="1027113" y="2990850"/>
          <p14:tracePt t="75735" x="1044575" y="2973388"/>
          <p14:tracePt t="75748" x="1054100" y="2965450"/>
          <p14:tracePt t="75750" x="1081088" y="2946400"/>
          <p14:tracePt t="75758" x="1098550" y="2928938"/>
          <p14:tracePt t="75776" x="1143000" y="2911475"/>
          <p14:tracePt t="75776" x="1152525" y="2901950"/>
          <p14:tracePt t="75792" x="1187450" y="2867025"/>
          <p14:tracePt t="75809" x="1223963" y="2847975"/>
          <p14:tracePt t="75825" x="1258888" y="2830513"/>
          <p14:tracePt t="75883" x="1276350" y="2830513"/>
          <p14:tracePt t="76024" x="1276350" y="2840038"/>
          <p14:tracePt t="76047" x="1276350" y="2847975"/>
          <p14:tracePt t="76095" x="1276350" y="2867025"/>
          <p14:tracePt t="76118" x="1276350" y="2874963"/>
          <p14:tracePt t="76120" x="1276350" y="2884488"/>
          <p14:tracePt t="76124" x="1276350" y="2919413"/>
          <p14:tracePt t="76124" x="1276350" y="2938463"/>
          <p14:tracePt t="76145" x="1276350" y="2973388"/>
          <p14:tracePt t="76157" x="1276350" y="3009900"/>
          <p14:tracePt t="76174" x="1276350" y="3017838"/>
          <p14:tracePt t="76234" x="1276350" y="3036888"/>
          <p14:tracePt t="76440" x="1276350" y="3027363"/>
          <p14:tracePt t="76450" x="1285875" y="3009900"/>
          <p14:tracePt t="76455" x="1285875" y="3000375"/>
          <p14:tracePt t="76463" x="1312863" y="2946400"/>
          <p14:tracePt t="76475" x="1339850" y="2894013"/>
          <p14:tracePt t="76491" x="1357313" y="2857500"/>
          <p14:tracePt t="76508" x="1374775" y="2840038"/>
          <p14:tracePt t="76524" x="1401763" y="2795588"/>
          <p14:tracePt t="76542" x="1438275" y="2759075"/>
          <p14:tracePt t="76558" x="1455738" y="2741613"/>
          <p14:tracePt t="76574" x="1473200" y="2732088"/>
          <p14:tracePt t="76845" x="1473200" y="2751138"/>
          <p14:tracePt t="76848" x="1473200" y="2768600"/>
          <p14:tracePt t="76850" x="1473200" y="2795588"/>
          <p14:tracePt t="76862" x="1473200" y="2847975"/>
          <p14:tracePt t="76876" x="1473200" y="2884488"/>
          <p14:tracePt t="76891" x="1473200" y="2901950"/>
          <p14:tracePt t="76909" x="1473200" y="2928938"/>
          <p14:tracePt t="77270" x="1490663" y="2928938"/>
          <p14:tracePt t="77272" x="1509713" y="2928938"/>
          <p14:tracePt t="77274" x="1731963" y="2894013"/>
          <p14:tracePt t="77292" x="2009775" y="2847975"/>
          <p14:tracePt t="77308" x="2527300" y="2847975"/>
          <p14:tracePt t="77326" x="2867025" y="2847975"/>
          <p14:tracePt t="77342" x="3322638" y="2840038"/>
          <p14:tracePt t="77359" x="3867150" y="2840038"/>
          <p14:tracePt t="77376" x="4562475" y="2840038"/>
          <p14:tracePt t="77392" x="5251450" y="2840038"/>
          <p14:tracePt t="77392" x="5348288" y="2840038"/>
          <p14:tracePt t="77409" x="6340475" y="2847975"/>
          <p14:tracePt t="77425" x="7224713" y="2847975"/>
          <p14:tracePt t="77442" x="7697788" y="2847975"/>
          <p14:tracePt t="77458" x="7939088" y="2830513"/>
          <p14:tracePt t="77476" x="8018463" y="2803525"/>
          <p14:tracePt t="77493" x="8099425" y="2795588"/>
          <p14:tracePt t="77509" x="8385175" y="2751138"/>
          <p14:tracePt t="77525" x="8609013" y="2714625"/>
          <p14:tracePt t="77543" x="8769350" y="2652713"/>
          <p14:tracePt t="77559" x="8858250" y="2625725"/>
          <p14:tracePt t="77592" x="8939213" y="2562225"/>
          <p14:tracePt t="77593" x="9028113" y="2536825"/>
          <p14:tracePt t="77610" x="9090025" y="2509838"/>
          <p14:tracePt t="77626" x="9134475" y="2465388"/>
          <p14:tracePt t="77643" x="9134475" y="2438400"/>
          <p14:tracePt t="77659" x="9134475" y="2419350"/>
          <p14:tracePt t="77766" x="9099550" y="2419350"/>
          <p14:tracePt t="77767" x="9072563" y="2419350"/>
          <p14:tracePt t="77775" x="8983663" y="2419350"/>
          <p14:tracePt t="77776" x="8796338" y="2428875"/>
          <p14:tracePt t="77776" x="8769350" y="2428875"/>
          <p14:tracePt t="77793" x="8456613" y="2446338"/>
          <p14:tracePt t="77793" x="8412163" y="2446338"/>
          <p14:tracePt t="77825" x="8251825" y="2473325"/>
          <p14:tracePt t="77827" x="8205788" y="2473325"/>
          <p14:tracePt t="77843" x="8188325" y="2473325"/>
          <p14:tracePt t="77945" x="8180388" y="2473325"/>
          <p14:tracePt t="77947" x="8161338" y="2473325"/>
          <p14:tracePt t="77949" x="8108950" y="2455863"/>
          <p14:tracePt t="77960" x="7920038" y="2438400"/>
          <p14:tracePt t="77960" x="7894638" y="2438400"/>
          <p14:tracePt t="77977" x="7804150" y="2438400"/>
          <p14:tracePt t="77993" x="7680325" y="2446338"/>
          <p14:tracePt t="78009" x="7527925" y="2473325"/>
          <p14:tracePt t="78025" x="7385050" y="2517775"/>
          <p14:tracePt t="78043" x="7269163" y="2536825"/>
          <p14:tracePt t="78059" x="7143750" y="2544763"/>
          <p14:tracePt t="78075" x="7027863" y="2562225"/>
          <p14:tracePt t="78075" x="7018338" y="2562225"/>
          <p14:tracePt t="78095" x="6911975" y="2581275"/>
          <p14:tracePt t="78109" x="6777038" y="2589213"/>
          <p14:tracePt t="78126" x="6562725" y="2608263"/>
          <p14:tracePt t="78146" x="6419850" y="2625725"/>
          <p14:tracePt t="78159" x="6224588" y="2633663"/>
          <p14:tracePt t="78159" x="6180138" y="2633663"/>
          <p14:tracePt t="78177" x="6054725" y="2633663"/>
          <p14:tracePt t="78193" x="5803900" y="2633663"/>
          <p14:tracePt t="78209" x="5634038" y="2633663"/>
          <p14:tracePt t="78209" x="5616575" y="2633663"/>
          <p14:tracePt t="78227" x="5518150" y="2633663"/>
          <p14:tracePt t="78243" x="5491163" y="2633663"/>
          <p14:tracePt t="78343" x="5429250" y="2652713"/>
          <p14:tracePt t="78346" x="5429250" y="2660650"/>
          <p14:tracePt t="78347" x="5375275" y="2670175"/>
          <p14:tracePt t="78359" x="5295900" y="2687638"/>
          <p14:tracePt t="78378" x="5232400" y="2705100"/>
          <p14:tracePt t="78393" x="5187950" y="2724150"/>
          <p14:tracePt t="78410" x="5116513" y="2795588"/>
          <p14:tracePt t="78427" x="5099050" y="2813050"/>
          <p14:tracePt t="78442" x="5081588" y="2830513"/>
          <p14:tracePt t="78568" x="5081588" y="2840038"/>
          <p14:tracePt t="78570" x="5081588" y="2847975"/>
          <p14:tracePt t="78570" x="5081588" y="2857500"/>
          <p14:tracePt t="78581" x="5081588" y="2867025"/>
          <p14:tracePt t="78582" x="5062538" y="2884488"/>
          <p14:tracePt t="78593" x="5054600" y="2938463"/>
          <p14:tracePt t="78593" x="5054600" y="2946400"/>
          <p14:tracePt t="78609" x="5037138" y="2990850"/>
          <p14:tracePt t="78626" x="5010150" y="3044825"/>
          <p14:tracePt t="78643" x="4991100" y="3108325"/>
          <p14:tracePt t="78660" x="4973638" y="3133725"/>
          <p14:tracePt t="78676" x="4956175" y="3160713"/>
          <p14:tracePt t="78692" x="4938713" y="3179763"/>
          <p14:tracePt t="78732" x="4938713" y="3197225"/>
          <p14:tracePt t="78756" x="4938713" y="3205163"/>
          <p14:tracePt t="78757" x="4938713" y="3214688"/>
          <p14:tracePt t="78780" x="4938713" y="3224213"/>
          <p14:tracePt t="78792" x="4946650" y="3259138"/>
          <p14:tracePt t="78793" x="4965700" y="3276600"/>
          <p14:tracePt t="78808" x="4983163" y="3322638"/>
          <p14:tracePt t="78825" x="5010150" y="3384550"/>
          <p14:tracePt t="78842" x="5027613" y="3446463"/>
          <p14:tracePt t="78858" x="5045075" y="3482975"/>
          <p14:tracePt t="78876" x="5045075" y="3490913"/>
          <p14:tracePt t="79443" x="5054600" y="3500438"/>
          <p14:tracePt t="79445" x="5062538" y="3509963"/>
          <p14:tracePt t="79450" x="5108575" y="3517900"/>
          <p14:tracePt t="79460" x="5197475" y="3517900"/>
          <p14:tracePt t="79477" x="5276850" y="3517900"/>
          <p14:tracePt t="79494" x="5357813" y="3517900"/>
          <p14:tracePt t="79509" x="5483225" y="3500438"/>
          <p14:tracePt t="79526" x="5572125" y="3482975"/>
          <p14:tracePt t="79543" x="5643563" y="3473450"/>
          <p14:tracePt t="79559" x="5688013" y="3455988"/>
          <p14:tracePt t="79743" x="5680075" y="3455988"/>
          <p14:tracePt t="79753" x="5670550" y="3455988"/>
          <p14:tracePt t="79766" x="5653088" y="3438525"/>
          <p14:tracePt t="79769" x="5634038" y="3438525"/>
          <p14:tracePt t="79777" x="5572125" y="3429000"/>
          <p14:tracePt t="79777" x="5562600" y="3429000"/>
          <p14:tracePt t="79777" x="5554663" y="3429000"/>
          <p14:tracePt t="79809" x="5510213" y="3429000"/>
          <p14:tracePt t="79810" x="5465763" y="3429000"/>
          <p14:tracePt t="79827" x="5411788" y="3429000"/>
          <p14:tracePt t="79844" x="5384800" y="3429000"/>
          <p14:tracePt t="79859" x="5330825" y="3411538"/>
          <p14:tracePt t="79876" x="5286375" y="3384550"/>
          <p14:tracePt t="79894" x="5241925" y="3375025"/>
          <p14:tracePt t="79910" x="5197475" y="3357563"/>
          <p14:tracePt t="79926" x="5143500" y="3330575"/>
          <p14:tracePt t="79943" x="5089525" y="3330575"/>
          <p14:tracePt t="79961" x="5062538" y="3330575"/>
          <p14:tracePt t="79976" x="5027613" y="3330575"/>
          <p14:tracePt t="79993" x="5010150" y="3330575"/>
          <p14:tracePt t="80034" x="5000625" y="3330575"/>
          <p14:tracePt t="80218" x="5000625" y="3348038"/>
          <p14:tracePt t="80226" x="5000625" y="3367088"/>
          <p14:tracePt t="80232" x="5000625" y="3394075"/>
          <p14:tracePt t="80801" x="5010150" y="3394075"/>
          <p14:tracePt t="80803" x="5027613" y="3394075"/>
          <p14:tracePt t="80805" x="5054600" y="3394075"/>
          <p14:tracePt t="80810" x="5126038" y="3394075"/>
          <p14:tracePt t="80827" x="5214938" y="3394075"/>
          <p14:tracePt t="80844" x="5330825" y="3394075"/>
          <p14:tracePt t="80861" x="5465763" y="3411538"/>
          <p14:tracePt t="80877" x="5572125" y="3419475"/>
          <p14:tracePt t="80877" x="5581650" y="3419475"/>
          <p14:tracePt t="80895" x="5697538" y="3419475"/>
          <p14:tracePt t="80911" x="5803900" y="3419475"/>
          <p14:tracePt t="80927" x="5884863" y="3438525"/>
          <p14:tracePt t="80927" x="5894388" y="3438525"/>
          <p14:tracePt t="80945" x="5938838" y="3438525"/>
          <p14:tracePt t="80960" x="5956300" y="3438525"/>
          <p14:tracePt t="80977" x="5983288" y="3438525"/>
          <p14:tracePt t="80994" x="5991225" y="3438525"/>
          <p14:tracePt t="81010" x="6000750" y="3438525"/>
          <p14:tracePt t="81027" x="6072188" y="3438525"/>
          <p14:tracePt t="81044" x="6134100" y="3438525"/>
          <p14:tracePt t="81060" x="6143625" y="3438525"/>
          <p14:tracePt t="82023" x="6134100" y="3438525"/>
          <p14:tracePt t="82059" x="6126163" y="3438525"/>
          <p14:tracePt t="82061" x="6116638" y="3438525"/>
          <p14:tracePt t="82067" x="6089650" y="3438525"/>
          <p14:tracePt t="82077" x="6072188" y="3438525"/>
          <p14:tracePt t="82410" x="6054725" y="3438525"/>
          <p14:tracePt t="82422" x="6045200" y="3438525"/>
          <p14:tracePt t="82424" x="6027738" y="3438525"/>
          <p14:tracePt t="82427" x="5973763" y="3429000"/>
          <p14:tracePt t="82444" x="5902325" y="3429000"/>
          <p14:tracePt t="82460" x="5840413" y="3429000"/>
          <p14:tracePt t="82477" x="5803900" y="3429000"/>
          <p14:tracePt t="82494" x="5795963" y="3429000"/>
          <p14:tracePt t="82809" x="5813425" y="3429000"/>
          <p14:tracePt t="82816" x="5830888" y="3429000"/>
          <p14:tracePt t="82820" x="5867400" y="3438525"/>
          <p14:tracePt t="82828" x="5911850" y="3438525"/>
          <p14:tracePt t="82845" x="5956300" y="3438525"/>
          <p14:tracePt t="82862" x="5991225" y="3438525"/>
          <p14:tracePt t="82878" x="6045200" y="3446463"/>
          <p14:tracePt t="82894" x="6134100" y="3465513"/>
          <p14:tracePt t="82911" x="6197600" y="3465513"/>
          <p14:tracePt t="82929" x="6224588" y="3465513"/>
          <p14:tracePt t="82945" x="6296025" y="3465513"/>
          <p14:tracePt t="82962" x="6330950" y="3465513"/>
          <p14:tracePt t="82977" x="6357938" y="3465513"/>
          <p14:tracePt t="82995" x="6394450" y="3465513"/>
          <p14:tracePt t="83495" x="6394450" y="3455988"/>
          <p14:tracePt t="83513" x="6384925" y="3438525"/>
          <p14:tracePt t="83515" x="6384925" y="3429000"/>
          <p14:tracePt t="83517" x="6357938" y="3375025"/>
          <p14:tracePt t="83645" x="6357938" y="3367088"/>
          <p14:tracePt t="83653" x="6348413" y="3367088"/>
          <p14:tracePt t="83653" x="6340475" y="3367088"/>
          <p14:tracePt t="83661" x="6330950" y="3348038"/>
          <p14:tracePt t="83697" x="6313488" y="3330575"/>
          <p14:tracePt t="83698" x="6276975" y="3313113"/>
          <p14:tracePt t="83712" x="6269038" y="3295650"/>
          <p14:tracePt t="83729" x="6251575" y="3276600"/>
          <p14:tracePt t="83745" x="6215063" y="3268663"/>
          <p14:tracePt t="83761" x="6161088" y="3214688"/>
          <p14:tracePt t="83779" x="6099175" y="3197225"/>
          <p14:tracePt t="83795" x="6045200" y="3179763"/>
          <p14:tracePt t="83813" x="5983288" y="3170238"/>
          <p14:tracePt t="83829" x="5911850" y="3160713"/>
          <p14:tracePt t="83845" x="5830888" y="3160713"/>
          <p14:tracePt t="83845" x="5822950" y="3160713"/>
          <p14:tracePt t="83863" x="5795963" y="3160713"/>
          <p14:tracePt t="83878" x="5759450" y="3160713"/>
          <p14:tracePt t="83895" x="5732463" y="3160713"/>
          <p14:tracePt t="83912" x="5697538" y="3143250"/>
          <p14:tracePt t="83928" x="5670550" y="3143250"/>
          <p14:tracePt t="83945" x="5634038" y="3143250"/>
          <p14:tracePt t="83962" x="5599113" y="3143250"/>
          <p14:tracePt t="83979" x="5589588" y="3143250"/>
          <p14:tracePt t="83995" x="5554663" y="3152775"/>
          <p14:tracePt t="84011" x="5518150" y="3152775"/>
          <p14:tracePt t="84028" x="5491163" y="3179763"/>
          <p14:tracePt t="84045" x="5473700" y="3197225"/>
          <p14:tracePt t="84063" x="5456238" y="3214688"/>
          <p14:tracePt t="84078" x="5429250" y="3259138"/>
          <p14:tracePt t="84095" x="5429250" y="3276600"/>
          <p14:tracePt t="84112" x="5411788" y="3295650"/>
          <p14:tracePt t="84128" x="5411788" y="3303588"/>
          <p14:tracePt t="84146" x="5411788" y="3322638"/>
          <p14:tracePt t="84161" x="5411788" y="3340100"/>
          <p14:tracePt t="84178" x="5411788" y="3367088"/>
          <p14:tracePt t="84196" x="5419725" y="3402013"/>
          <p14:tracePt t="84212" x="5438775" y="3438525"/>
          <p14:tracePt t="84229" x="5473700" y="3482975"/>
          <p14:tracePt t="84246" x="5483225" y="3517900"/>
          <p14:tracePt t="84261" x="5500688" y="3554413"/>
          <p14:tracePt t="84278" x="5518150" y="3581400"/>
          <p14:tracePt t="84295" x="5527675" y="3608388"/>
          <p14:tracePt t="84311" x="5554663" y="3616325"/>
          <p14:tracePt t="84328" x="5572125" y="3633788"/>
          <p14:tracePt t="84344" x="5599113" y="3643313"/>
          <p14:tracePt t="84380" x="5608638" y="3643313"/>
          <p14:tracePt t="84380" x="5616575" y="3643313"/>
          <p14:tracePt t="84403" x="5634038" y="3643313"/>
          <p14:tracePt t="84427" x="5661025" y="3643313"/>
          <p14:tracePt t="84429" x="5688013" y="3625850"/>
          <p14:tracePt t="84437" x="5697538" y="3608388"/>
          <p14:tracePt t="84484" x="5715000" y="3598863"/>
          <p14:tracePt t="84486" x="5715000" y="3589338"/>
          <p14:tracePt t="84500" x="5732463" y="3571875"/>
          <p14:tracePt t="84511" x="5751513" y="3527425"/>
          <p14:tracePt t="84512" x="5776913" y="3473450"/>
          <p14:tracePt t="84528" x="5776913" y="3429000"/>
          <p14:tracePt t="84563" x="5776913" y="3419475"/>
          <p14:tracePt t="84580" x="5776913" y="3402013"/>
          <p14:tracePt t="84882" x="5786438" y="3394075"/>
          <p14:tracePt t="84884" x="5830888" y="3394075"/>
          <p14:tracePt t="84886" x="5848350" y="3394075"/>
          <p14:tracePt t="84898" x="5867400" y="3394075"/>
          <p14:tracePt t="84912" x="5875338" y="3394075"/>
          <p14:tracePt t="84928" x="5894388" y="3394075"/>
          <p14:tracePt t="85010" x="5902325" y="3394075"/>
          <p14:tracePt t="85012" x="5946775" y="3394075"/>
          <p14:tracePt t="85023" x="6010275" y="3419475"/>
          <p14:tracePt t="85029" x="6143625" y="3465513"/>
          <p14:tracePt t="85046" x="6269038" y="3517900"/>
          <p14:tracePt t="85063" x="6402388" y="3536950"/>
          <p14:tracePt t="85079" x="6518275" y="3544888"/>
          <p14:tracePt t="85095" x="6634163" y="3544888"/>
          <p14:tracePt t="85114" x="6697663" y="3544888"/>
          <p14:tracePt t="85130" x="6769100" y="3544888"/>
          <p14:tracePt t="85146" x="6804025" y="3544888"/>
          <p14:tracePt t="85163" x="6858000" y="3544888"/>
          <p14:tracePt t="85179" x="6902450" y="3544888"/>
          <p14:tracePt t="85179" x="6911975" y="3544888"/>
          <p14:tracePt t="85198" x="6973888" y="3536950"/>
          <p14:tracePt t="85213" x="7054850" y="3500438"/>
          <p14:tracePt t="85229" x="7170738" y="3473450"/>
          <p14:tracePt t="85246" x="7277100" y="3446463"/>
          <p14:tracePt t="85263" x="7367588" y="3402013"/>
          <p14:tracePt t="85279" x="7446963" y="3375025"/>
          <p14:tracePt t="85296" x="7537450" y="3322638"/>
          <p14:tracePt t="85313" x="7608888" y="3268663"/>
          <p14:tracePt t="85329" x="7688263" y="3214688"/>
          <p14:tracePt t="85345" x="7769225" y="3152775"/>
          <p14:tracePt t="85363" x="7858125" y="3071813"/>
          <p14:tracePt t="85379" x="7929563" y="2990850"/>
          <p14:tracePt t="85379" x="7939088" y="2990850"/>
          <p14:tracePt t="85397" x="8018463" y="2911475"/>
          <p14:tracePt t="85413" x="8099425" y="2830513"/>
          <p14:tracePt t="85429" x="8188325" y="2732088"/>
          <p14:tracePt t="85446" x="8269288" y="2660650"/>
          <p14:tracePt t="85462" x="8340725" y="2589213"/>
          <p14:tracePt t="85478" x="8402638" y="2527300"/>
          <p14:tracePt t="85495" x="8447088" y="2465388"/>
          <p14:tracePt t="85511" x="8501063" y="2411413"/>
          <p14:tracePt t="85528" x="8528050" y="2374900"/>
          <p14:tracePt t="85545" x="8528050" y="2357438"/>
          <p14:tracePt t="85562" x="8545513" y="2357438"/>
          <p14:tracePt t="85597" x="8545513" y="2347913"/>
          <p14:tracePt t="85598" x="8545513" y="2339975"/>
          <p14:tracePt t="85612" x="8545513" y="2330450"/>
          <p14:tracePt t="85902" x="8545513" y="2295525"/>
          <p14:tracePt t="85903" x="8474075" y="2276475"/>
          <p14:tracePt t="85908" x="8447088" y="2276475"/>
          <p14:tracePt t="85912" x="8340725" y="2312988"/>
          <p14:tracePt t="85912" x="8313738" y="2339975"/>
          <p14:tracePt t="85930" x="8242300" y="2347913"/>
          <p14:tracePt t="85945" x="8134350" y="2438400"/>
          <p14:tracePt t="85945" x="8126413" y="2438400"/>
          <p14:tracePt t="85964" x="8045450" y="2490788"/>
          <p14:tracePt t="85980" x="7991475" y="2517775"/>
          <p14:tracePt t="85996" x="7939088" y="2562225"/>
          <p14:tracePt t="85996" x="7920038" y="2562225"/>
          <p14:tracePt t="86029" x="7848600" y="2616200"/>
          <p14:tracePt t="86029" x="7796213" y="2652713"/>
          <p14:tracePt t="86029" x="7777163" y="2652713"/>
          <p14:tracePt t="86048" x="7715250" y="2705100"/>
          <p14:tracePt t="86062" x="7643813" y="2741613"/>
          <p14:tracePt t="86079" x="7581900" y="2741613"/>
          <p14:tracePt t="86097" x="7527925" y="2759075"/>
          <p14:tracePt t="86113" x="7419975" y="2786063"/>
          <p14:tracePt t="86113" x="7412038" y="2786063"/>
          <p14:tracePt t="86131" x="7304088" y="2840038"/>
          <p14:tracePt t="86146" x="7143750" y="2901950"/>
          <p14:tracePt t="86164" x="7045325" y="2938463"/>
          <p14:tracePt t="86179" x="6973888" y="2982913"/>
          <p14:tracePt t="86196" x="6929438" y="3000375"/>
          <p14:tracePt t="86196" x="6911975" y="3000375"/>
          <p14:tracePt t="86214" x="6875463" y="3000375"/>
          <p14:tracePt t="86229" x="6848475" y="3017838"/>
          <p14:tracePt t="86246" x="6804025" y="3044825"/>
          <p14:tracePt t="86263" x="6769100" y="3062288"/>
          <p14:tracePt t="86279" x="6742113" y="3062288"/>
          <p14:tracePt t="86296" x="6715125" y="3062288"/>
          <p14:tracePt t="86313" x="6688138" y="3062288"/>
          <p14:tracePt t="86329" x="6670675" y="3062288"/>
          <p14:tracePt t="86365" x="6661150" y="3062288"/>
          <p14:tracePt t="86365" x="6653213" y="3062288"/>
          <p14:tracePt t="86577" x="6643688" y="3071813"/>
          <p14:tracePt t="86578" x="6634163" y="3098800"/>
          <p14:tracePt t="86596" x="6634163" y="3108325"/>
          <p14:tracePt t="86599" x="6634163" y="3125788"/>
          <p14:tracePt t="86613" x="6616700" y="3143250"/>
          <p14:tracePt t="86630" x="6616700" y="3160713"/>
          <p14:tracePt t="86646" x="6616700" y="3179763"/>
          <p14:tracePt t="86663" x="6616700" y="3187700"/>
          <p14:tracePt t="86679" x="6616700" y="3205163"/>
          <p14:tracePt t="86716" x="6616700" y="3214688"/>
          <p14:tracePt t="86729" x="6616700" y="3241675"/>
          <p14:tracePt t="86730" x="6616700" y="3259138"/>
          <p14:tracePt t="86746" x="6616700" y="3268663"/>
          <p14:tracePt t="86763" x="6616700" y="3286125"/>
          <p14:tracePt t="86779" x="6616700" y="3313113"/>
          <p14:tracePt t="86796" x="6616700" y="3330575"/>
          <p14:tracePt t="86833" x="6626225" y="3348038"/>
          <p14:tracePt t="86834" x="6643688" y="3367088"/>
          <p14:tracePt t="86846" x="6670675" y="3411538"/>
          <p14:tracePt t="86865" x="6705600" y="3446463"/>
          <p14:tracePt t="86879" x="6732588" y="3482975"/>
          <p14:tracePt t="86897" x="6769100" y="3527425"/>
          <p14:tracePt t="86913" x="6804025" y="3581400"/>
          <p14:tracePt t="86929" x="6840538" y="3616325"/>
          <p14:tracePt t="86947" x="6894513" y="3660775"/>
          <p14:tracePt t="86963" x="6965950" y="3679825"/>
          <p14:tracePt t="86963" x="6973888" y="3679825"/>
          <p14:tracePt t="86981" x="7018338" y="3679825"/>
          <p14:tracePt t="86996" x="7081838" y="3652838"/>
          <p14:tracePt t="87013" x="7134225" y="3581400"/>
          <p14:tracePt t="87029" x="7143750" y="3509963"/>
          <p14:tracePt t="87047" x="7143750" y="3438525"/>
          <p14:tracePt t="87064" x="7143750" y="3375025"/>
          <p14:tracePt t="87079" x="7126288" y="3286125"/>
          <p14:tracePt t="87096" x="7089775" y="3197225"/>
          <p14:tracePt t="87113" x="7045325" y="3116263"/>
          <p14:tracePt t="87130" x="6991350" y="3009900"/>
          <p14:tracePt t="87148" x="6956425" y="2946400"/>
          <p14:tracePt t="87164" x="6902450" y="2874963"/>
          <p14:tracePt t="87180" x="6858000" y="2830513"/>
          <p14:tracePt t="87196" x="6840538" y="2813050"/>
          <p14:tracePt t="87213" x="6786563" y="2759075"/>
          <p14:tracePt t="87230" x="6742113" y="2714625"/>
          <p14:tracePt t="87246" x="6653213" y="2679700"/>
          <p14:tracePt t="87264" x="6537325" y="2660650"/>
          <p14:tracePt t="87280" x="6429375" y="2643188"/>
          <p14:tracePt t="87296" x="6402388" y="2643188"/>
          <p14:tracePt t="87344" x="6411913" y="2652713"/>
          <p14:tracePt t="87346" x="6465888" y="2670175"/>
          <p14:tracePt t="87353" x="6680200" y="2705100"/>
          <p14:tracePt t="87364" x="7018338" y="2714625"/>
          <p14:tracePt t="87380" x="7340600" y="2714625"/>
          <p14:tracePt t="87396" x="7643813" y="2670175"/>
          <p14:tracePt t="87413" x="7875588" y="2589213"/>
          <p14:tracePt t="87430" x="7991475" y="2544763"/>
          <p14:tracePt t="87446" x="8010525" y="2536825"/>
          <p14:tracePt t="87588" x="8018463" y="2517775"/>
          <p14:tracePt t="87592" x="8018463" y="2500313"/>
          <p14:tracePt t="87600" x="8037513" y="2482850"/>
          <p14:tracePt t="87602" x="8062913" y="2446338"/>
          <p14:tracePt t="87602" x="8062913" y="2438400"/>
          <p14:tracePt t="87616" x="8170863" y="2339975"/>
          <p14:tracePt t="87616" x="8205788" y="2286000"/>
          <p14:tracePt t="87634" x="8242300" y="2268538"/>
          <p14:tracePt t="87647" x="8323263" y="2197100"/>
          <p14:tracePt t="87665" x="8331200" y="2179638"/>
          <p14:tracePt t="87732" x="8348663" y="2160588"/>
          <p14:tracePt t="87733" x="8358188" y="2160588"/>
          <p14:tracePt t="87735" x="8385175" y="2125663"/>
          <p14:tracePt t="87746" x="8466138" y="2071688"/>
          <p14:tracePt t="87763" x="8537575" y="2027238"/>
          <p14:tracePt t="87779" x="8562975" y="2027238"/>
          <p14:tracePt t="87963" x="8562975" y="2009775"/>
          <p14:tracePt t="87987" x="8582025" y="2009775"/>
          <p14:tracePt t="87999" x="8589963" y="2009775"/>
          <p14:tracePt t="88001" x="8599488" y="2009775"/>
          <p14:tracePt t="88010" x="8653463" y="1982788"/>
          <p14:tracePt t="88028" x="8670925" y="1982788"/>
          <p14:tracePt t="88036" x="8688388" y="1982788"/>
          <p14:tracePt t="88195" x="8697913" y="1982788"/>
          <p14:tracePt t="88197" x="8705850" y="1982788"/>
          <p14:tracePt t="88219" x="8715375" y="1982788"/>
          <p14:tracePt t="88243" x="8732838" y="1982788"/>
          <p14:tracePt t="88267" x="8751888" y="1982788"/>
          <p14:tracePt t="88286" x="8759825" y="1982788"/>
          <p14:tracePt t="88288" x="8769350" y="1990725"/>
          <p14:tracePt t="88311" x="8796338" y="2009775"/>
          <p14:tracePt t="88313" x="8848725" y="2054225"/>
          <p14:tracePt t="88313" x="8858250" y="2062163"/>
          <p14:tracePt t="88321" x="8858250" y="2081213"/>
          <p14:tracePt t="88470" x="8858250" y="2089150"/>
          <p14:tracePt t="88472" x="8858250" y="2098675"/>
          <p14:tracePt t="88472" x="8858250" y="2108200"/>
          <p14:tracePt t="88482" x="8858250" y="2125663"/>
          <p14:tracePt t="88497" x="8858250" y="2179638"/>
          <p14:tracePt t="88497" x="8858250" y="2268538"/>
          <p14:tracePt t="88582" x="8796338" y="2295525"/>
          <p14:tracePt t="88585" x="8777288" y="2295525"/>
          <p14:tracePt t="88587" x="8759825" y="2295525"/>
          <p14:tracePt t="88587" x="8732838" y="2295525"/>
          <p14:tracePt t="88597" x="8688388" y="2295525"/>
          <p14:tracePt t="88613" x="8680450" y="2295525"/>
          <p14:tracePt t="88631" x="8661400" y="2295525"/>
          <p14:tracePt t="88647" x="8643938" y="2295525"/>
          <p14:tracePt t="88790" x="8634413" y="2295525"/>
          <p14:tracePt t="88792" x="8626475" y="2295525"/>
          <p14:tracePt t="88796" x="8599488" y="2286000"/>
          <p14:tracePt t="88804" x="8572500" y="2268538"/>
          <p14:tracePt t="88958" x="8572500" y="2251075"/>
          <p14:tracePt t="88960" x="8572500" y="2241550"/>
          <p14:tracePt t="88962" x="8572500" y="2179638"/>
          <p14:tracePt t="88980" x="8582025" y="2108200"/>
          <p14:tracePt t="88998" x="8599488" y="2044700"/>
          <p14:tracePt t="88998" x="8609013" y="2044700"/>
          <p14:tracePt t="89016" x="8626475" y="2027238"/>
          <p14:tracePt t="89031" x="8626475" y="2009775"/>
          <p14:tracePt t="89047" x="8653463" y="1990725"/>
          <p14:tracePt t="89064" x="8670925" y="1982788"/>
          <p14:tracePt t="89081" x="8697913" y="1938338"/>
          <p14:tracePt t="89098" x="8769350" y="1911350"/>
          <p14:tracePt t="89114" x="8804275" y="1911350"/>
          <p14:tracePt t="89132" x="8858250" y="1884363"/>
          <p14:tracePt t="89148" x="8902700" y="1884363"/>
          <p14:tracePt t="89164" x="8966200" y="1884363"/>
          <p14:tracePt t="89181" x="9037638" y="1893888"/>
          <p14:tracePt t="89198" x="9082088" y="1911350"/>
          <p14:tracePt t="89214" x="9117013" y="1911350"/>
          <p14:tracePt t="89230" x="9134475" y="1911350"/>
          <p14:tracePt t="89305" x="9134475" y="1938338"/>
          <p14:tracePt t="89309" x="9134475" y="1973263"/>
          <p14:tracePt t="89316" x="9134475" y="1990725"/>
          <p14:tracePt t="89330" x="9134475" y="2009775"/>
          <p14:tracePt t="89331" x="9134475" y="2027238"/>
          <p14:tracePt t="89347" x="9134475" y="2108200"/>
          <p14:tracePt t="89364" x="9134475" y="2152650"/>
          <p14:tracePt t="89380" x="9117013" y="2224088"/>
          <p14:tracePt t="89397" x="9082088" y="2259013"/>
          <p14:tracePt t="89414" x="9037638" y="2295525"/>
          <p14:tracePt t="89431" x="9001125" y="2295525"/>
          <p14:tracePt t="89447" x="8939213" y="2322513"/>
          <p14:tracePt t="89465" x="8875713" y="2339975"/>
          <p14:tracePt t="89481" x="8813800" y="2339975"/>
          <p14:tracePt t="89481" x="8804275" y="2339975"/>
          <p14:tracePt t="89499" x="8742363" y="2339975"/>
          <p14:tracePt t="89499" x="8724900" y="2339975"/>
          <p14:tracePt t="89514" x="8697913" y="2339975"/>
          <p14:tracePt t="89532" x="8589963" y="2330450"/>
          <p14:tracePt t="89548" x="8545513" y="2330450"/>
          <p14:tracePt t="89564" x="8466138" y="2322513"/>
          <p14:tracePt t="89582" x="8439150" y="2286000"/>
          <p14:tracePt t="89598" x="8402638" y="2286000"/>
          <p14:tracePt t="89614" x="8367713" y="2286000"/>
          <p14:tracePt t="89633" x="8348663" y="2286000"/>
          <p14:tracePt t="89705" x="8340725" y="2259013"/>
          <p14:tracePt t="89706" x="8340725" y="2224088"/>
          <p14:tracePt t="89709" x="8340725" y="2214563"/>
          <p14:tracePt t="89714" x="8340725" y="2116138"/>
          <p14:tracePt t="89732" x="8420100" y="2027238"/>
          <p14:tracePt t="89769" x="8439150" y="2009775"/>
          <p14:tracePt t="89775" x="8474075" y="1990725"/>
          <p14:tracePt t="89781" x="8518525" y="1965325"/>
          <p14:tracePt t="89797" x="8537575" y="1965325"/>
          <p14:tracePt t="89814" x="8545513" y="1946275"/>
          <p14:tracePt t="89880" x="8562975" y="1946275"/>
          <p14:tracePt t="89896" x="8572500" y="1955800"/>
          <p14:tracePt t="89903" x="8582025" y="1955800"/>
          <p14:tracePt t="89915" x="8599488" y="1973263"/>
          <p14:tracePt t="89915" x="8626475" y="1990725"/>
          <p14:tracePt t="89931" x="8680450" y="2044700"/>
          <p14:tracePt t="89948" x="8724900" y="2071688"/>
          <p14:tracePt t="89963" x="8759825" y="2133600"/>
          <p14:tracePt t="89981" x="8804275" y="2179638"/>
          <p14:tracePt t="89997" x="8831263" y="2224088"/>
          <p14:tracePt t="90015" x="8831263" y="2268538"/>
          <p14:tracePt t="90031" x="8840788" y="2268538"/>
          <p14:tracePt t="90119" x="8840788" y="2276475"/>
          <p14:tracePt t="90121" x="8813800" y="2322513"/>
          <p14:tracePt t="90133" x="8751888" y="2374900"/>
          <p14:tracePt t="90134" x="8715375" y="2393950"/>
          <p14:tracePt t="90148" x="8688388" y="2411413"/>
          <p14:tracePt t="90164" x="8670925" y="2419350"/>
          <p14:tracePt t="90252" x="8661400" y="2419350"/>
          <p14:tracePt t="90260" x="8643938" y="2419350"/>
          <p14:tracePt t="90261" x="8589963" y="2419350"/>
          <p14:tracePt t="90264" x="8501063" y="2419350"/>
          <p14:tracePt t="90281" x="8412163" y="2419350"/>
          <p14:tracePt t="90298" x="8286750" y="2428875"/>
          <p14:tracePt t="90315" x="8180388" y="2428875"/>
          <p14:tracePt t="90331" x="8054975" y="2473325"/>
          <p14:tracePt t="90348" x="7894638" y="2500313"/>
          <p14:tracePt t="90364" x="7742238" y="2527300"/>
          <p14:tracePt t="90382" x="7537450" y="2544763"/>
          <p14:tracePt t="90398" x="7358063" y="2544763"/>
          <p14:tracePt t="90398" x="0" y="0"/>
        </p14:tracePtLst>
        <p14:tracePtLst>
          <p14:tracePt t="93737" x="4357688" y="3367088"/>
          <p14:tracePt t="94084" x="4330700" y="3357563"/>
          <p14:tracePt t="94086" x="4313238" y="3348038"/>
          <p14:tracePt t="94089" x="4286250" y="3348038"/>
          <p14:tracePt t="94100" x="4224338" y="3348038"/>
          <p14:tracePt t="94116" x="4197350" y="3348038"/>
          <p14:tracePt t="94134" x="4152900" y="3348038"/>
          <p14:tracePt t="94150" x="4116388" y="3375025"/>
          <p14:tracePt t="94167" x="4098925" y="3394075"/>
          <p14:tracePt t="94183" x="4062413" y="3411538"/>
          <p14:tracePt t="94199" x="4037013" y="3438525"/>
          <p14:tracePt t="94216" x="4017963" y="3490913"/>
          <p14:tracePt t="94233" x="4000500" y="3517900"/>
          <p14:tracePt t="94250" x="3983038" y="3554413"/>
          <p14:tracePt t="94266" x="3983038" y="3571875"/>
          <p14:tracePt t="94283" x="3965575" y="3589338"/>
          <p14:tracePt t="94300" x="3965575" y="3608388"/>
          <p14:tracePt t="94424" x="4010025" y="3608388"/>
          <p14:tracePt t="94426" x="4027488" y="3608388"/>
          <p14:tracePt t="94429" x="4044950" y="3608388"/>
          <p14:tracePt t="94433" x="4098925" y="3616325"/>
          <p14:tracePt t="94450" x="4143375" y="3616325"/>
          <p14:tracePt t="94468" x="4205288" y="3589338"/>
          <p14:tracePt t="94819" x="4205288" y="3581400"/>
          <p14:tracePt t="94822" x="4205288" y="3562350"/>
          <p14:tracePt t="94824" x="4205288" y="3517900"/>
          <p14:tracePt t="94833" x="4224338" y="3500438"/>
          <p14:tracePt t="95223" x="4224338" y="3482975"/>
          <p14:tracePt t="95225" x="4224338" y="3446463"/>
          <p14:tracePt t="95228" x="4224338" y="3438525"/>
          <p14:tracePt t="95233" x="4224338" y="3348038"/>
          <p14:tracePt t="95250" x="4241800" y="3276600"/>
          <p14:tracePt t="95250" x="4241800" y="3268663"/>
          <p14:tracePt t="95268" x="4241800" y="3187700"/>
          <p14:tracePt t="95284" x="4286250" y="3170238"/>
          <p14:tracePt t="95504" x="4276725" y="3170238"/>
          <p14:tracePt t="95513" x="4268788" y="3170238"/>
          <p14:tracePt t="95523" x="4232275" y="3170238"/>
          <p14:tracePt t="95524" x="4205288" y="3143250"/>
          <p14:tracePt t="95534" x="4125913" y="3116263"/>
          <p14:tracePt t="95550" x="4071938" y="3098800"/>
          <p14:tracePt t="95567" x="4017963" y="3098800"/>
          <p14:tracePt t="95584" x="4000500" y="3098800"/>
          <p14:tracePt t="95600" x="3965575" y="3098800"/>
          <p14:tracePt t="95642" x="3956050" y="3098800"/>
          <p14:tracePt t="95691" x="3938588" y="3098800"/>
          <p14:tracePt t="95819" x="3929063" y="3098800"/>
          <p14:tracePt t="95820" x="3919538" y="3098800"/>
          <p14:tracePt t="95843" x="3919538" y="3108325"/>
          <p14:tracePt t="95863" x="3919538" y="3116263"/>
          <p14:tracePt t="95865" x="3919538" y="3125788"/>
          <p14:tracePt t="95886" x="3911600" y="3133725"/>
          <p14:tracePt t="95887" x="3902075" y="3187700"/>
          <p14:tracePt t="95900" x="3902075" y="3205163"/>
          <p14:tracePt t="95917" x="3902075" y="3232150"/>
          <p14:tracePt t="95934" x="3902075" y="3268663"/>
          <p14:tracePt t="95950" x="3902075" y="3303588"/>
          <p14:tracePt t="95968" x="3902075" y="3322638"/>
          <p14:tracePt t="95983" x="3902075" y="3348038"/>
          <p14:tracePt t="96001" x="3902075" y="3367088"/>
          <p14:tracePt t="96016" x="3902075" y="3384550"/>
          <p14:tracePt t="96034" x="3902075" y="3411538"/>
          <p14:tracePt t="96333" x="3902075" y="3429000"/>
          <p14:tracePt t="96336" x="3929063" y="3429000"/>
          <p14:tracePt t="96341" x="3990975" y="3473450"/>
          <p14:tracePt t="96352" x="4054475" y="3482975"/>
          <p14:tracePt t="96368" x="4098925" y="3490913"/>
          <p14:tracePt t="96433" x="4108450" y="3490913"/>
          <p14:tracePt t="96453" x="4125913" y="3490913"/>
          <p14:tracePt t="96466" x="4143375" y="3490913"/>
          <p14:tracePt t="96478" x="4160838" y="3490913"/>
          <p14:tracePt t="96485" x="4179888" y="3490913"/>
          <p14:tracePt t="96501" x="4205288" y="3490913"/>
          <p14:tracePt t="96517" x="4224338" y="3490913"/>
          <p14:tracePt t="96534" x="4241800" y="3490913"/>
          <p14:tracePt t="96551" x="4295775" y="3490913"/>
          <p14:tracePt t="96568" x="4340225" y="3482975"/>
          <p14:tracePt t="96584" x="4375150" y="3465513"/>
          <p14:tracePt t="96600" x="4402138" y="3465513"/>
          <p14:tracePt t="96617" x="4419600" y="3465513"/>
          <p14:tracePt t="96634" x="4438650" y="3465513"/>
          <p14:tracePt t="96651" x="4438650" y="3455988"/>
          <p14:tracePt t="96668" x="4473575" y="3419475"/>
          <p14:tracePt t="96683" x="4500563" y="3402013"/>
          <p14:tracePt t="96701" x="4518025" y="3384550"/>
          <p14:tracePt t="96718" x="4518025" y="3367088"/>
          <p14:tracePt t="96734" x="4537075" y="3357563"/>
          <p14:tracePt t="96751" x="4554538" y="3340100"/>
          <p14:tracePt t="96786" x="4554538" y="3322638"/>
          <p14:tracePt t="96809" x="4554538" y="3313113"/>
          <p14:tracePt t="96817" x="4554538" y="3303588"/>
          <p14:tracePt t="96993" x="4554538" y="3295650"/>
          <p14:tracePt t="96995" x="4537075" y="3286125"/>
          <p14:tracePt t="96997" x="4510088" y="3276600"/>
          <p14:tracePt t="97004" x="4473575" y="3259138"/>
          <p14:tracePt t="97020" x="4429125" y="3232150"/>
          <p14:tracePt t="97035" x="4394200" y="3214688"/>
          <p14:tracePt t="97051" x="4357688" y="3214688"/>
          <p14:tracePt t="97067" x="4322763" y="3197225"/>
          <p14:tracePt t="97084" x="4313238" y="3197225"/>
          <p14:tracePt t="97101" x="4286250" y="3179763"/>
          <p14:tracePt t="97117" x="4268788" y="3179763"/>
          <p14:tracePt t="97135" x="4259263" y="3179763"/>
          <p14:tracePt t="97150" x="4224338" y="3179763"/>
          <p14:tracePt t="97168" x="4179888" y="3179763"/>
          <p14:tracePt t="97209" x="4160838" y="3170238"/>
          <p14:tracePt t="97245" x="4152900" y="3170238"/>
          <p14:tracePt t="97246" x="4143375" y="3170238"/>
          <p14:tracePt t="97257" x="4133850" y="3170238"/>
          <p14:tracePt t="97258" x="4125913" y="3170238"/>
          <p14:tracePt t="97268" x="4116388" y="3170238"/>
          <p14:tracePt t="97285" x="4098925" y="3170238"/>
          <p14:tracePt t="97301" x="4062413" y="3170238"/>
          <p14:tracePt t="97317" x="4037013" y="3187700"/>
          <p14:tracePt t="97334" x="4017963" y="3224213"/>
          <p14:tracePt t="97351" x="4000500" y="3224213"/>
          <p14:tracePt t="97367" x="3973513" y="3251200"/>
          <p14:tracePt t="97385" x="3946525" y="3268663"/>
          <p14:tracePt t="97421" x="3938588" y="3286125"/>
          <p14:tracePt t="97434" x="3929063" y="3286125"/>
          <p14:tracePt t="97435" x="3919538" y="3322638"/>
          <p14:tracePt t="97450" x="3884613" y="3357563"/>
          <p14:tracePt t="97468" x="3867150" y="3367088"/>
          <p14:tracePt t="97484" x="3848100" y="3394075"/>
          <p14:tracePt t="97501" x="3830638" y="3419475"/>
          <p14:tracePt t="97518" x="3830638" y="3438525"/>
          <p14:tracePt t="97535" x="3830638" y="3446463"/>
          <p14:tracePt t="97551" x="3822700" y="3465513"/>
          <p14:tracePt t="97567" x="3822700" y="3482975"/>
          <p14:tracePt t="97796" x="3857625" y="3500438"/>
          <p14:tracePt t="97797" x="3857625" y="3509963"/>
          <p14:tracePt t="97800" x="3938588" y="3527425"/>
          <p14:tracePt t="97820" x="4000500" y="3536950"/>
          <p14:tracePt t="97820" x="4017963" y="3554413"/>
          <p14:tracePt t="97836" x="4062413" y="3554413"/>
          <p14:tracePt t="97852" x="4089400" y="3554413"/>
          <p14:tracePt t="97868" x="4125913" y="3554413"/>
          <p14:tracePt t="97885" x="4143375" y="3554413"/>
          <p14:tracePt t="97901" x="4160838" y="3554413"/>
          <p14:tracePt t="97917" x="4179888" y="3554413"/>
          <p14:tracePt t="97934" x="4197350" y="3554413"/>
          <p14:tracePt t="97951" x="4205288" y="3554413"/>
          <p14:tracePt t="97969" x="4232275" y="3554413"/>
          <p14:tracePt t="97969" x="4241800" y="3554413"/>
          <p14:tracePt t="97986" x="4276725" y="3554413"/>
          <p14:tracePt t="98001" x="4303713" y="3554413"/>
          <p14:tracePt t="98018" x="4340225" y="3554413"/>
          <p14:tracePt t="98035" x="4348163" y="3554413"/>
          <p14:tracePt t="98076" x="4367213" y="3554413"/>
          <p14:tracePt t="98077" x="4367213" y="3544888"/>
          <p14:tracePt t="98171" x="4367213" y="3536950"/>
          <p14:tracePt t="98192" x="4367213" y="3527425"/>
          <p14:tracePt t="98193" x="4367213" y="3455988"/>
          <p14:tracePt t="98202" x="4367213" y="3411538"/>
          <p14:tracePt t="98219" x="4367213" y="3375025"/>
          <p14:tracePt t="98343" x="4367213" y="3357563"/>
          <p14:tracePt t="98502" x="4367213" y="3348038"/>
          <p14:tracePt t="98505" x="4357688" y="3348038"/>
          <p14:tracePt t="98510" x="4348163" y="3330575"/>
          <p14:tracePt t="98518" x="4303713" y="3303588"/>
          <p14:tracePt t="98535" x="4276725" y="3295650"/>
          <p14:tracePt t="98552" x="4268788" y="3295650"/>
          <p14:tracePt t="98569" x="4197350" y="3276600"/>
          <p14:tracePt t="98585" x="4133850" y="3259138"/>
          <p14:tracePt t="98585" x="4125913" y="3259138"/>
          <p14:tracePt t="98603" x="4081463" y="3251200"/>
          <p14:tracePt t="98619" x="4017963" y="3251200"/>
          <p14:tracePt t="98619" x="4010025" y="3251200"/>
          <p14:tracePt t="98637" x="3965575" y="3251200"/>
          <p14:tracePt t="98651" x="3902075" y="3251200"/>
          <p14:tracePt t="98668" x="3848100" y="3251200"/>
          <p14:tracePt t="98668" x="3840163" y="3251200"/>
          <p14:tracePt t="98702" x="3813175" y="3251200"/>
          <p14:tracePt t="98703" x="3786188" y="3251200"/>
          <p14:tracePt t="98718" x="3776663" y="3251200"/>
          <p14:tracePt t="98735" x="3732213" y="3268663"/>
          <p14:tracePt t="98752" x="3714750" y="3286125"/>
          <p14:tracePt t="98838" x="3714750" y="3295650"/>
          <p14:tracePt t="98841" x="3714750" y="3303588"/>
          <p14:tracePt t="98875" x="3714750" y="3313113"/>
          <p14:tracePt t="98899" x="3714750" y="3330575"/>
          <p14:tracePt t="98912" x="3724275" y="3348038"/>
          <p14:tracePt t="98919" x="3751263" y="3384550"/>
          <p14:tracePt t="98935" x="3786188" y="3419475"/>
          <p14:tracePt t="98938" x="3813175" y="3455988"/>
          <p14:tracePt t="98952" x="3857625" y="3465513"/>
          <p14:tracePt t="98969" x="3884613" y="3509963"/>
          <p14:tracePt t="98985" x="3929063" y="3536950"/>
          <p14:tracePt t="99002" x="3965575" y="3571875"/>
          <p14:tracePt t="99038" x="3973513" y="3571875"/>
          <p14:tracePt t="99039" x="3990975" y="3589338"/>
          <p14:tracePt t="99052" x="4000500" y="3589338"/>
          <p14:tracePt t="99068" x="4044950" y="3608388"/>
          <p14:tracePt t="99109" x="4054475" y="3608388"/>
          <p14:tracePt t="99111" x="4062413" y="3608388"/>
          <p14:tracePt t="99111" x="4071938" y="3608388"/>
          <p14:tracePt t="99122" x="4081463" y="3608388"/>
          <p14:tracePt t="99136" x="4089400" y="3598863"/>
          <p14:tracePt t="99151" x="4125913" y="3581400"/>
          <p14:tracePt t="99169" x="4125913" y="3544888"/>
          <p14:tracePt t="99185" x="4125913" y="3527425"/>
          <p14:tracePt t="99185" x="4125913" y="3517900"/>
          <p14:tracePt t="99318" x="4133850" y="3509963"/>
          <p14:tracePt t="99320" x="4160838" y="3500438"/>
          <p14:tracePt t="99325" x="3973513" y="3446463"/>
          <p14:tracePt t="99325" x="3919538" y="3446463"/>
          <p14:tracePt t="99336" x="3759200" y="3446463"/>
          <p14:tracePt t="99352" x="3446463" y="3446463"/>
          <p14:tracePt t="99352" x="3357563" y="3446463"/>
          <p14:tracePt t="99370" x="3017838" y="3429000"/>
          <p14:tracePt t="99386" x="2901950" y="3429000"/>
          <p14:tracePt t="99402" x="2741613" y="3438525"/>
          <p14:tracePt t="99402" x="2697163" y="3438525"/>
          <p14:tracePt t="99435" x="2554288" y="3446463"/>
          <p14:tracePt t="99436" x="2465388" y="3446463"/>
          <p14:tracePt t="99452" x="2384425" y="3446463"/>
          <p14:tracePt t="99469" x="2303463" y="3446463"/>
          <p14:tracePt t="99485" x="2286000" y="3446463"/>
          <p14:tracePt t="99502" x="2251075" y="3465513"/>
          <p14:tracePt t="99518" x="2232025" y="3482975"/>
          <p14:tracePt t="99536" x="2187575" y="3490913"/>
          <p14:tracePt t="99551" x="2133600" y="3500438"/>
          <p14:tracePt t="99551" x="2125663" y="3500438"/>
          <p14:tracePt t="99569" x="2062163" y="3500438"/>
          <p14:tracePt t="99586" x="1973263" y="3527425"/>
          <p14:tracePt t="99602" x="1919288" y="3544888"/>
          <p14:tracePt t="99602" x="1911350" y="3544888"/>
          <p14:tracePt t="99620" x="1847850" y="3562350"/>
          <p14:tracePt t="99636" x="1785938" y="3581400"/>
          <p14:tracePt t="99653" x="1714500" y="3589338"/>
          <p14:tracePt t="99669" x="1633538" y="3608388"/>
          <p14:tracePt t="99685" x="1571625" y="3643313"/>
          <p14:tracePt t="99702" x="1509713" y="3670300"/>
          <p14:tracePt t="99719" x="1446213" y="3679825"/>
          <p14:tracePt t="99736" x="1428750" y="3679825"/>
          <p14:tracePt t="99752" x="1411288" y="3679825"/>
          <p14:tracePt t="99869" x="1411288" y="3660775"/>
          <p14:tracePt t="99870" x="1411288" y="3643313"/>
          <p14:tracePt t="99875" x="1411288" y="3598863"/>
          <p14:tracePt t="99885" x="1411288" y="3527425"/>
          <p14:tracePt t="99885" x="1411288" y="3517900"/>
          <p14:tracePt t="99903" x="1411288" y="3482975"/>
          <p14:tracePt t="99919" x="1411288" y="3465513"/>
          <p14:tracePt t="100056" x="1401763" y="3465513"/>
          <p14:tracePt t="100059" x="1384300" y="3473450"/>
          <p14:tracePt t="100060" x="1347788" y="3500438"/>
          <p14:tracePt t="100069" x="1303338" y="3536950"/>
          <p14:tracePt t="100086" x="1276350" y="3554413"/>
          <p14:tracePt t="100103" x="1268413" y="3589338"/>
          <p14:tracePt t="100119" x="1231900" y="3625850"/>
          <p14:tracePt t="100136" x="1214438" y="3670300"/>
          <p14:tracePt t="100154" x="1214438" y="3687763"/>
          <p14:tracePt t="100169" x="1214438" y="3714750"/>
          <p14:tracePt t="100169" x="1214438" y="3724275"/>
          <p14:tracePt t="100256" x="1214438" y="3741738"/>
          <p14:tracePt t="100301" x="1214438" y="3751263"/>
          <p14:tracePt t="100325" x="1204913" y="3768725"/>
          <p14:tracePt t="100328" x="1196975" y="3768725"/>
          <p14:tracePt t="100349" x="1187450" y="3786188"/>
          <p14:tracePt t="100350" x="1179513" y="3786188"/>
          <p14:tracePt t="100360" x="1179513" y="3803650"/>
          <p14:tracePt t="100370" x="1152525" y="3822700"/>
          <p14:tracePt t="100386" x="1133475" y="3840163"/>
          <p14:tracePt t="100402" x="1116013" y="3848100"/>
          <p14:tracePt t="100419" x="1098550" y="3848100"/>
          <p14:tracePt t="100435" x="1071563" y="3848100"/>
          <p14:tracePt t="100453" x="1054100" y="3848100"/>
          <p14:tracePt t="100469" x="1036638" y="3848100"/>
          <p14:tracePt t="100486" x="1017588" y="3848100"/>
          <p14:tracePt t="100503" x="982663" y="3848100"/>
          <p14:tracePt t="100519" x="919163" y="3830638"/>
          <p14:tracePt t="100536" x="830263" y="3830638"/>
          <p14:tracePt t="100536" x="822325" y="3830638"/>
          <p14:tracePt t="100555" x="776288" y="3830638"/>
          <p14:tracePt t="100569" x="776288" y="3840163"/>
          <p14:tracePt t="101945" x="776288" y="3830638"/>
          <p14:tracePt t="101950" x="795338" y="3803650"/>
          <p14:tracePt t="101963" x="812800" y="3803650"/>
          <p14:tracePt t="101969" x="812800" y="3786188"/>
          <p14:tracePt t="101986" x="830263" y="3768725"/>
          <p14:tracePt t="102110" x="830263" y="3759200"/>
          <p14:tracePt t="102112" x="830263" y="3751263"/>
          <p14:tracePt t="102134" x="830263" y="3732213"/>
          <p14:tracePt t="102145" x="839788" y="3732213"/>
          <p14:tracePt t="102148" x="847725" y="3724275"/>
          <p14:tracePt t="102177" x="847725" y="3705225"/>
          <p14:tracePt t="102261" x="847725" y="3697288"/>
          <p14:tracePt t="102263" x="847725" y="3687763"/>
          <p14:tracePt t="102305" x="847725" y="3679825"/>
          <p14:tracePt t="102307" x="847725" y="3670300"/>
          <p14:tracePt t="102329" x="847725" y="3660775"/>
          <p14:tracePt t="102354" x="857250" y="3643313"/>
          <p14:tracePt t="102356" x="866775" y="3643313"/>
          <p14:tracePt t="102366" x="866775" y="3625850"/>
          <p14:tracePt t="102369" x="866775" y="3598863"/>
          <p14:tracePt t="102387" x="866775" y="3562350"/>
          <p14:tracePt t="102404" x="866775" y="3527425"/>
          <p14:tracePt t="102421" x="866775" y="3509963"/>
          <p14:tracePt t="102437" x="866775" y="3500438"/>
          <p14:tracePt t="102454" x="866775" y="3473450"/>
          <p14:tracePt t="102469" x="866775" y="3438525"/>
          <p14:tracePt t="102486" x="866775" y="3429000"/>
          <p14:tracePt t="102542" x="866775" y="3419475"/>
          <p14:tracePt t="102544" x="866775" y="3411538"/>
          <p14:tracePt t="102622" x="866775" y="3402013"/>
          <p14:tracePt t="102638" x="866775" y="3384550"/>
          <p14:tracePt t="102661" x="866775" y="3375025"/>
          <p14:tracePt t="102670" x="866775" y="3367088"/>
          <p14:tracePt t="102671" x="866775" y="3348038"/>
          <p14:tracePt t="102686" x="866775" y="3330575"/>
          <p14:tracePt t="102704" x="874713" y="3330575"/>
          <p14:tracePt t="102720" x="893763" y="3303588"/>
          <p14:tracePt t="102737" x="911225" y="3276600"/>
          <p14:tracePt t="102753" x="928688" y="3224213"/>
          <p14:tracePt t="102770" x="928688" y="3205163"/>
          <p14:tracePt t="102813" x="928688" y="3197225"/>
          <p14:tracePt t="102815" x="928688" y="3187700"/>
          <p14:tracePt t="102849" x="938213" y="3179763"/>
          <p14:tracePt t="102850" x="946150" y="3170238"/>
          <p14:tracePt t="102856" x="946150" y="3160713"/>
          <p14:tracePt t="102869" x="982663" y="3125788"/>
          <p14:tracePt t="102887" x="990600" y="3125788"/>
          <p14:tracePt t="102904" x="1009650" y="3081338"/>
          <p14:tracePt t="102920" x="1009650" y="3062288"/>
          <p14:tracePt t="102938" x="1027113" y="3054350"/>
          <p14:tracePt t="102953" x="1027113" y="3044825"/>
          <p14:tracePt t="103161" x="1036638" y="3036888"/>
          <p14:tracePt t="103162" x="1044575" y="3027363"/>
          <p14:tracePt t="103168" x="1062038" y="3000375"/>
          <p14:tracePt t="103179" x="1071563" y="2982913"/>
          <p14:tracePt t="103208" x="1089025" y="2965450"/>
          <p14:tracePt t="103219" x="1108075" y="2965450"/>
          <p14:tracePt t="103226" x="1108075" y="2946400"/>
          <p14:tracePt t="103256" x="1116013" y="2938463"/>
          <p14:tracePt t="103257" x="1125538" y="2928938"/>
          <p14:tracePt t="103270" x="1143000" y="2928938"/>
          <p14:tracePt t="103287" x="1160463" y="2911475"/>
          <p14:tracePt t="103325" x="1169988" y="2901950"/>
          <p14:tracePt t="103348" x="1187450" y="2884488"/>
          <p14:tracePt t="103360" x="1204913" y="2867025"/>
          <p14:tracePt t="103373" x="1223963" y="2847975"/>
          <p14:tracePt t="103387" x="1223963" y="2830513"/>
          <p14:tracePt t="103388" x="1241425" y="2813050"/>
          <p14:tracePt t="103403" x="1268413" y="2795588"/>
          <p14:tracePt t="103456" x="1285875" y="2795588"/>
          <p14:tracePt t="103488" x="1295400" y="2795588"/>
          <p14:tracePt t="103491" x="1303338" y="2795588"/>
          <p14:tracePt t="103512" x="1330325" y="2795588"/>
          <p14:tracePt t="103514" x="1374775" y="2795588"/>
          <p14:tracePt t="103520" x="1393825" y="2795588"/>
          <p14:tracePt t="103540" x="1411288" y="2795588"/>
          <p14:tracePt t="103612" x="1428750" y="2795588"/>
          <p14:tracePt t="103679" x="1438275" y="2795588"/>
          <p14:tracePt t="103693" x="1455738" y="2795588"/>
          <p14:tracePt t="103715" x="1465263" y="2795588"/>
          <p14:tracePt t="103720" x="1482725" y="2795588"/>
          <p14:tracePt t="103721" x="1517650" y="2795588"/>
          <p14:tracePt t="103740" x="1554163" y="2822575"/>
          <p14:tracePt t="103754" x="1581150" y="2822575"/>
          <p14:tracePt t="103770" x="1598613" y="2840038"/>
          <p14:tracePt t="103856" x="1608138" y="2840038"/>
          <p14:tracePt t="103857" x="1616075" y="2840038"/>
          <p14:tracePt t="103867" x="1633538" y="2840038"/>
          <p14:tracePt t="103887" x="1652588" y="2840038"/>
          <p14:tracePt t="103888" x="1704975" y="2847975"/>
          <p14:tracePt t="103904" x="1724025" y="2867025"/>
          <p14:tracePt t="103920" x="1741488" y="2867025"/>
          <p14:tracePt t="103937" x="1768475" y="2884488"/>
          <p14:tracePt t="103955" x="1785938" y="2901950"/>
          <p14:tracePt t="103970" x="1830388" y="2919413"/>
          <p14:tracePt t="103987" x="1839913" y="2919413"/>
          <p14:tracePt t="104005" x="1866900" y="2946400"/>
          <p14:tracePt t="104020" x="1938338" y="2946400"/>
          <p14:tracePt t="104128" x="1946275" y="2946400"/>
          <p14:tracePt t="104130" x="1955800" y="2946400"/>
          <p14:tracePt t="104139" x="1973263" y="2946400"/>
          <p14:tracePt t="104143" x="1990725" y="2946400"/>
          <p14:tracePt t="104665" x="1990725" y="2938463"/>
          <p14:tracePt t="104676" x="1955800" y="2938463"/>
          <p14:tracePt t="104678" x="1847850" y="2982913"/>
          <p14:tracePt t="104688" x="1704975" y="3036888"/>
          <p14:tracePt t="104705" x="1598613" y="3098800"/>
          <p14:tracePt t="104722" x="1509713" y="3133725"/>
          <p14:tracePt t="104737" x="1419225" y="3179763"/>
          <p14:tracePt t="104754" x="1357313" y="3224213"/>
          <p14:tracePt t="104770" x="1347788" y="3241675"/>
          <p14:tracePt t="104854" x="1339850" y="3251200"/>
          <p14:tracePt t="104857" x="1339850" y="3259138"/>
          <p14:tracePt t="104863" x="1303338" y="3295650"/>
          <p14:tracePt t="104871" x="1276350" y="3330575"/>
          <p14:tracePt t="104887" x="1250950" y="3384550"/>
          <p14:tracePt t="104904" x="1241425" y="3402013"/>
          <p14:tracePt t="104920" x="1223963" y="3438525"/>
          <p14:tracePt t="104937" x="1204913" y="3482975"/>
          <p14:tracePt t="104955" x="1204913" y="3517900"/>
          <p14:tracePt t="104971" x="1204913" y="3544888"/>
          <p14:tracePt t="104988" x="1179513" y="3616325"/>
          <p14:tracePt t="105004" x="1160463" y="3660775"/>
          <p14:tracePt t="105021" x="1143000" y="3705225"/>
          <p14:tracePt t="105037" x="1125538" y="3768725"/>
          <p14:tracePt t="105055" x="1098550" y="3803650"/>
          <p14:tracePt t="105070" x="1044575" y="3867150"/>
          <p14:tracePt t="105070" x="1044575" y="3875088"/>
          <p14:tracePt t="105089" x="990600" y="3902075"/>
          <p14:tracePt t="105104" x="965200" y="3938588"/>
          <p14:tracePt t="105141" x="955675" y="3938588"/>
          <p14:tracePt t="105154" x="946150" y="3938588"/>
          <p14:tracePt t="105376" x="965200" y="3919538"/>
          <p14:tracePt t="105378" x="982663" y="3902075"/>
          <p14:tracePt t="105380" x="1000125" y="3884613"/>
          <p14:tracePt t="105388" x="1027113" y="3840163"/>
          <p14:tracePt t="105405" x="1062038" y="3786188"/>
          <p14:tracePt t="105422" x="1089025" y="3741738"/>
          <p14:tracePt t="105438" x="1089025" y="3724275"/>
          <p14:tracePt t="105454" x="1089025" y="3687763"/>
          <p14:tracePt t="105472" x="1089025" y="3643313"/>
          <p14:tracePt t="105488" x="1108075" y="3571875"/>
          <p14:tracePt t="105488" x="1108075" y="3562350"/>
          <p14:tracePt t="105506" x="1116013" y="3490913"/>
          <p14:tracePt t="105521" x="1133475" y="3429000"/>
          <p14:tracePt t="105539" x="1133475" y="3402013"/>
          <p14:tracePt t="105554" x="1152525" y="3367088"/>
          <p14:tracePt t="105572" x="1152525" y="3330575"/>
          <p14:tracePt t="105752" x="1152525" y="3322638"/>
          <p14:tracePt t="105754" x="1152525" y="3313113"/>
          <p14:tracePt t="105765" x="1152525" y="3259138"/>
          <p14:tracePt t="105772" x="1152525" y="3251200"/>
          <p14:tracePt t="106057" x="1133475" y="3268663"/>
          <p14:tracePt t="106057" x="1108075" y="3295650"/>
          <p14:tracePt t="106065" x="1081088" y="3303588"/>
          <p14:tracePt t="106066" x="1017588" y="3384550"/>
          <p14:tracePt t="106072" x="839788" y="3643313"/>
          <p14:tracePt t="106089" x="723900" y="3848100"/>
          <p14:tracePt t="106106" x="669925" y="3919538"/>
          <p14:tracePt t="106185" x="669925" y="3911600"/>
          <p14:tracePt t="106195" x="669925" y="3894138"/>
          <p14:tracePt t="106196" x="669925" y="3857625"/>
          <p14:tracePt t="106205" x="669925" y="3795713"/>
          <p14:tracePt t="106223" x="669925" y="3759200"/>
          <p14:tracePt t="106359" x="669925" y="3768725"/>
          <p14:tracePt t="106369" x="679450" y="3786188"/>
          <p14:tracePt t="106371" x="731838" y="3857625"/>
          <p14:tracePt t="106371" x="741363" y="3857625"/>
          <p14:tracePt t="106390" x="785813" y="3919538"/>
          <p14:tracePt t="106405" x="857250" y="3956050"/>
          <p14:tracePt t="106423" x="901700" y="3956050"/>
          <p14:tracePt t="106438" x="919163" y="3973513"/>
          <p14:tracePt t="106454" x="938213" y="3973513"/>
          <p14:tracePt t="106569" x="938213" y="3965575"/>
          <p14:tracePt t="106580" x="946150" y="3946525"/>
          <p14:tracePt t="106591" x="965200" y="3938588"/>
          <p14:tracePt t="106605" x="982663" y="3894138"/>
          <p14:tracePt t="106607" x="990600" y="3840163"/>
          <p14:tracePt t="106622" x="1009650" y="3813175"/>
          <p14:tracePt t="106640" x="1027113" y="3768725"/>
          <p14:tracePt t="106655" x="1044575" y="3732213"/>
          <p14:tracePt t="106672" x="1062038" y="3670300"/>
          <p14:tracePt t="106724" x="1062038" y="3660775"/>
          <p14:tracePt t="106726" x="1062038" y="3652838"/>
          <p14:tracePt t="106731" x="1062038" y="3625850"/>
          <p14:tracePt t="106744" x="1062038" y="3562350"/>
          <p14:tracePt t="106756" x="1054100" y="3490913"/>
          <p14:tracePt t="106771" x="1054100" y="3402013"/>
          <p14:tracePt t="106788" x="1054100" y="3330575"/>
          <p14:tracePt t="106806" x="1054100" y="3276600"/>
          <p14:tracePt t="106822" x="1054100" y="3241675"/>
          <p14:tracePt t="106876" x="1054100" y="3232150"/>
          <p14:tracePt t="106878" x="1054100" y="3224213"/>
          <p14:tracePt t="106895" x="1054100" y="3179763"/>
          <p14:tracePt t="106898" x="1054100" y="3170238"/>
          <p14:tracePt t="106913" x="1081088" y="3143250"/>
          <p14:tracePt t="106922" x="1089025" y="3116263"/>
          <p14:tracePt t="106938" x="1133475" y="3062288"/>
          <p14:tracePt t="106955" x="1160463" y="3036888"/>
          <p14:tracePt t="106972" x="1179513" y="3000375"/>
          <p14:tracePt t="107007" x="1187450" y="2990850"/>
          <p14:tracePt t="107008" x="1196975" y="2965450"/>
          <p14:tracePt t="107022" x="1223963" y="2938463"/>
          <p14:tracePt t="107039" x="1268413" y="2911475"/>
          <p14:tracePt t="107055" x="1285875" y="2894013"/>
          <p14:tracePt t="107072" x="1303338" y="2894013"/>
          <p14:tracePt t="107089" x="1303338" y="2874963"/>
          <p14:tracePt t="107105" x="1312863" y="2874963"/>
          <p14:tracePt t="107122" x="1330325" y="2874963"/>
          <p14:tracePt t="107122" x="1339850" y="2874963"/>
          <p14:tracePt t="107141" x="1374775" y="2874963"/>
          <p14:tracePt t="107155" x="1411288" y="2874963"/>
          <p14:tracePt t="107172" x="1473200" y="2857500"/>
          <p14:tracePt t="107188" x="1490663" y="2857500"/>
          <p14:tracePt t="107224" x="1500188" y="2857500"/>
          <p14:tracePt t="107225" x="1509713" y="2857500"/>
          <p14:tracePt t="107386" x="1527175" y="2857500"/>
          <p14:tracePt t="107388" x="1554163" y="2857500"/>
          <p14:tracePt t="108903" x="1571625" y="2847975"/>
          <p14:tracePt t="108912" x="1571625" y="2840038"/>
          <p14:tracePt t="109368" x="1571625" y="2847975"/>
          <p14:tracePt t="109392" x="1571625" y="2857500"/>
          <p14:tracePt t="109394" x="1571625" y="2874963"/>
          <p14:tracePt t="109396" x="1571625" y="2911475"/>
          <p14:tracePt t="109416" x="1571625" y="2928938"/>
          <p14:tracePt t="109507" x="1571625" y="2938463"/>
          <p14:tracePt t="109512" x="1571625" y="2946400"/>
          <p14:tracePt t="109513" x="1571625" y="2955925"/>
          <p14:tracePt t="109522" x="1571625" y="2990850"/>
          <p14:tracePt t="109539" x="1571625" y="3017838"/>
          <p14:tracePt t="109556" x="1571625" y="3044825"/>
          <p14:tracePt t="109572" x="1571625" y="3081338"/>
          <p14:tracePt t="109589" x="1571625" y="3098800"/>
          <p14:tracePt t="109606" x="1571625" y="3116263"/>
          <p14:tracePt t="109622" x="1571625" y="3133725"/>
          <p14:tracePt t="109639" x="1571625" y="3160713"/>
          <p14:tracePt t="109655" x="1571625" y="3187700"/>
          <p14:tracePt t="109672" x="1571625" y="3241675"/>
          <p14:tracePt t="109689" x="1571625" y="3276600"/>
          <p14:tracePt t="109705" x="1571625" y="3303588"/>
          <p14:tracePt t="109722" x="1571625" y="3357563"/>
          <p14:tracePt t="109739" x="1571625" y="3429000"/>
          <p14:tracePt t="109756" x="1571625" y="3490913"/>
          <p14:tracePt t="109772" x="1571625" y="3554413"/>
          <p14:tracePt t="109788" x="1571625" y="3598863"/>
          <p14:tracePt t="109805" x="1571625" y="3652838"/>
          <p14:tracePt t="109822" x="1571625" y="3697288"/>
          <p14:tracePt t="109839" x="1571625" y="3732213"/>
          <p14:tracePt t="109855" x="1571625" y="3768725"/>
          <p14:tracePt t="109872" x="1571625" y="3822700"/>
          <p14:tracePt t="109888" x="1571625" y="3840163"/>
          <p14:tracePt t="109905" x="1571625" y="3857625"/>
          <p14:tracePt t="109922" x="1571625" y="3884613"/>
          <p14:tracePt t="109938" x="1571625" y="3902075"/>
          <p14:tracePt t="109955" x="1571625" y="3911600"/>
          <p14:tracePt t="109973" x="1571625" y="3938588"/>
          <p14:tracePt t="110007" x="1571625" y="3946525"/>
          <p14:tracePt t="110008" x="1571625" y="3965575"/>
          <p14:tracePt t="110024" x="1571625" y="3983038"/>
          <p14:tracePt t="110344" x="1562100" y="3965575"/>
          <p14:tracePt t="110345" x="1554163" y="3946525"/>
          <p14:tracePt t="110347" x="1517650" y="3902075"/>
          <p14:tracePt t="110356" x="1473200" y="3857625"/>
          <p14:tracePt t="110356" x="1465263" y="3857625"/>
          <p14:tracePt t="110376" x="1428750" y="3830638"/>
          <p14:tracePt t="110376" x="1419225" y="3822700"/>
          <p14:tracePt t="110393" x="1401763" y="3822700"/>
          <p14:tracePt t="110407" x="1374775" y="3822700"/>
          <p14:tracePt t="110423" x="1339850" y="3822700"/>
          <p14:tracePt t="110441" x="1295400" y="3822700"/>
          <p14:tracePt t="110457" x="1250950" y="3822700"/>
          <p14:tracePt t="110473" x="1196975" y="3830638"/>
          <p14:tracePt t="110490" x="1169988" y="3840163"/>
          <p14:tracePt t="110508" x="1152525" y="3848100"/>
          <p14:tracePt t="110523" x="1116013" y="3848100"/>
          <p14:tracePt t="110541" x="1089025" y="3848100"/>
          <p14:tracePt t="110557" x="1027113" y="3848100"/>
          <p14:tracePt t="110557" x="1009650" y="3848100"/>
          <p14:tracePt t="110576" x="990600" y="3848100"/>
          <p14:tracePt t="110590" x="965200" y="3848100"/>
          <p14:tracePt t="110608" x="938213" y="3848100"/>
          <p14:tracePt t="110624" x="928688" y="3848100"/>
          <p14:tracePt t="110640" x="911225" y="3848100"/>
          <p14:tracePt t="110657" x="893763" y="3848100"/>
          <p14:tracePt t="111018" x="901700" y="3848100"/>
          <p14:tracePt t="111020" x="901700" y="3840163"/>
          <p14:tracePt t="111030" x="919163" y="3840163"/>
          <p14:tracePt t="111042" x="938213" y="3822700"/>
          <p14:tracePt t="111057" x="955675" y="3803650"/>
          <p14:tracePt t="111058" x="973138" y="3786188"/>
          <p14:tracePt t="111074" x="982663" y="3759200"/>
          <p14:tracePt t="111091" x="1000125" y="3759200"/>
          <p14:tracePt t="111107" x="1036638" y="3741738"/>
          <p14:tracePt t="111124" x="1054100" y="3724275"/>
          <p14:tracePt t="111141" x="1071563" y="3705225"/>
          <p14:tracePt t="111156" x="1081088" y="3679825"/>
          <p14:tracePt t="111173" x="1098550" y="3660775"/>
          <p14:tracePt t="111189" x="1125538" y="3652838"/>
          <p14:tracePt t="111206" x="1152525" y="3625850"/>
          <p14:tracePt t="111223" x="1179513" y="3608388"/>
          <p14:tracePt t="111239" x="1196975" y="3589338"/>
          <p14:tracePt t="111273" x="1204913" y="3589338"/>
          <p14:tracePt t="111273" x="1214438" y="3589338"/>
          <p14:tracePt t="111289" x="1214438" y="3581400"/>
          <p14:tracePt t="111306" x="1223963" y="3581400"/>
          <p14:tracePt t="111323" x="1231900" y="3581400"/>
          <p14:tracePt t="111339" x="1268413" y="3544888"/>
          <p14:tracePt t="111356" x="1276350" y="3527425"/>
          <p14:tracePt t="111373" x="1303338" y="3500438"/>
          <p14:tracePt t="111389" x="1339850" y="3482975"/>
          <p14:tracePt t="111406" x="1357313" y="3465513"/>
          <p14:tracePt t="111423" x="1393825" y="3446463"/>
          <p14:tracePt t="111440" x="1411288" y="3446463"/>
          <p14:tracePt t="111456" x="1411288" y="3429000"/>
          <p14:tracePt t="111473" x="1428750" y="3411538"/>
          <p14:tracePt t="111489" x="1455738" y="3402013"/>
          <p14:tracePt t="111506" x="1490663" y="3375025"/>
          <p14:tracePt t="111565" x="1500188" y="3367088"/>
          <p14:tracePt t="111567" x="1509713" y="3367088"/>
          <p14:tracePt t="111569" x="1536700" y="3348038"/>
          <p14:tracePt t="111573" x="1571625" y="3303588"/>
          <p14:tracePt t="111590" x="1608138" y="3295650"/>
          <p14:tracePt t="111606" x="1643063" y="3276600"/>
          <p14:tracePt t="111623" x="1660525" y="3268663"/>
          <p14:tracePt t="111640" x="1670050" y="3232150"/>
          <p14:tracePt t="111656" x="1687513" y="3232150"/>
          <p14:tracePt t="111744" x="1714500" y="3232150"/>
          <p14:tracePt t="111749" x="1724025" y="3232150"/>
          <p14:tracePt t="111751" x="1731963" y="3232150"/>
          <p14:tracePt t="111760" x="1768475" y="3232150"/>
          <p14:tracePt t="111789" x="1795463" y="3232150"/>
          <p14:tracePt t="111790" x="1847850" y="3214688"/>
          <p14:tracePt t="111806" x="1911350" y="3197225"/>
          <p14:tracePt t="111823" x="1982788" y="3197225"/>
          <p14:tracePt t="111839" x="2062163" y="3170238"/>
          <p14:tracePt t="111856" x="2098675" y="3160713"/>
          <p14:tracePt t="111873" x="2133600" y="3152775"/>
          <p14:tracePt t="111889" x="2160588" y="3133725"/>
          <p14:tracePt t="111906" x="2179638" y="3133725"/>
          <p14:tracePt t="111923" x="2214563" y="3116263"/>
          <p14:tracePt t="111939" x="2241550" y="3108325"/>
          <p14:tracePt t="111956" x="2259013" y="3098800"/>
          <p14:tracePt t="111973" x="2295525" y="3098800"/>
          <p14:tracePt t="111989" x="2339975" y="3081338"/>
          <p14:tracePt t="112007" x="2393950" y="3062288"/>
          <p14:tracePt t="112024" x="2401888" y="3062288"/>
          <p14:tracePt t="112039" x="2419350" y="3062288"/>
          <p14:tracePt t="112057" x="2482850" y="3054350"/>
          <p14:tracePt t="112073" x="2517775" y="3036888"/>
          <p14:tracePt t="112090" x="2554288" y="3017838"/>
          <p14:tracePt t="112107" x="2589213" y="2982913"/>
          <p14:tracePt t="112126" x="2616200" y="2982913"/>
          <p14:tracePt t="112141" x="2643188" y="2965450"/>
          <p14:tracePt t="112158" x="2679700" y="2946400"/>
          <p14:tracePt t="112273" x="2687638" y="2938463"/>
          <p14:tracePt t="112274" x="2697163" y="2938463"/>
          <p14:tracePt t="112285" x="2714625" y="2938463"/>
          <p14:tracePt t="112291" x="2732088" y="2919413"/>
          <p14:tracePt t="112340" x="2741613" y="2919413"/>
          <p14:tracePt t="112365" x="2751138" y="2919413"/>
          <p14:tracePt t="112366" x="2759075" y="2919413"/>
          <p14:tracePt t="112389" x="2768600" y="2901950"/>
          <p14:tracePt t="112391" x="2786063" y="2901950"/>
          <p14:tracePt t="112397" x="2803525" y="2901950"/>
          <p14:tracePt t="112408" x="2822575" y="2884488"/>
          <p14:tracePt t="112424" x="2840038" y="2884488"/>
          <p14:tracePt t="112441" x="2847975" y="2884488"/>
          <p14:tracePt t="112458" x="2857500" y="2884488"/>
          <p14:tracePt t="112668" x="2867025" y="2884488"/>
          <p14:tracePt t="112670" x="2874963" y="2884488"/>
          <p14:tracePt t="112680" x="2884488" y="2884488"/>
          <p14:tracePt t="112692" x="2901950" y="2884488"/>
          <p14:tracePt t="112693" x="2938463" y="2884488"/>
          <p14:tracePt t="112708" x="2965450" y="2867025"/>
          <p14:tracePt t="112724" x="3000375" y="2867025"/>
          <p14:tracePt t="112742" x="3027363" y="2867025"/>
          <p14:tracePt t="112758" x="3081338" y="2867025"/>
          <p14:tracePt t="112775" x="3187700" y="2894013"/>
          <p14:tracePt t="112791" x="3232150" y="2894013"/>
          <p14:tracePt t="112809" x="3276600" y="2894013"/>
          <p14:tracePt t="112825" x="3295650" y="2894013"/>
          <p14:tracePt t="112841" x="3322638" y="2894013"/>
          <p14:tracePt t="112858" x="3348038" y="2894013"/>
          <p14:tracePt t="112876" x="3357563" y="2894013"/>
          <p14:tracePt t="112891" x="3375025" y="2894013"/>
          <p14:tracePt t="112964" x="3384550" y="2894013"/>
          <p14:tracePt t="112975" x="3402013" y="2894013"/>
          <p14:tracePt t="112988" x="3419475" y="2894013"/>
          <p14:tracePt t="112990" x="3446463" y="2894013"/>
          <p14:tracePt t="113008" x="3465513" y="2894013"/>
          <p14:tracePt t="113025" x="3482975" y="2894013"/>
          <p14:tracePt t="113698" x="3482975" y="2901950"/>
          <p14:tracePt t="113700" x="3500438" y="2955925"/>
          <p14:tracePt t="113704" x="3509963" y="2973388"/>
          <p14:tracePt t="113708" x="3544888" y="3071813"/>
          <p14:tracePt t="113708" x="3544888" y="3089275"/>
          <p14:tracePt t="113727" x="3554413" y="3133725"/>
          <p14:tracePt t="113742" x="3589338" y="3179763"/>
          <p14:tracePt t="113759" x="3589338" y="3205163"/>
          <p14:tracePt t="113775" x="3598863" y="3224213"/>
          <p14:tracePt t="113792" x="3616325" y="3268663"/>
          <p14:tracePt t="113809" x="3616325" y="3322638"/>
          <p14:tracePt t="113825" x="3616325" y="3375025"/>
          <p14:tracePt t="113841" x="3616325" y="3438525"/>
          <p14:tracePt t="113859" x="3616325" y="3473450"/>
          <p14:tracePt t="113875" x="3616325" y="3500438"/>
          <p14:tracePt t="113914" x="3616325" y="3517900"/>
          <p14:tracePt t="113924" x="3616325" y="3536950"/>
          <p14:tracePt t="113929" x="3616325" y="3581400"/>
          <p14:tracePt t="113941" x="3616325" y="3660775"/>
          <p14:tracePt t="113958" x="3616325" y="3724275"/>
          <p14:tracePt t="113976" x="3616325" y="3795713"/>
          <p14:tracePt t="113992" x="3616325" y="3857625"/>
          <p14:tracePt t="114009" x="3616325" y="3929063"/>
          <p14:tracePt t="114025" x="3616325" y="3973513"/>
          <p14:tracePt t="114042" x="3598863" y="4010025"/>
          <p14:tracePt t="114058" x="3581400" y="4027488"/>
          <p14:tracePt t="114092" x="3581400" y="4062413"/>
          <p14:tracePt t="114092" x="3581400" y="4071938"/>
          <p14:tracePt t="114094" x="3581400" y="4108450"/>
          <p14:tracePt t="114108" x="3581400" y="4160838"/>
          <p14:tracePt t="114126" x="3581400" y="4205288"/>
          <p14:tracePt t="114143" x="3562350" y="4232275"/>
          <p14:tracePt t="114158" x="3562350" y="4251325"/>
          <p14:tracePt t="114175" x="3562350" y="4268788"/>
          <p14:tracePt t="114331" x="3562350" y="4251325"/>
          <p14:tracePt t="114336" x="3562350" y="4224338"/>
          <p14:tracePt t="114341" x="3554413" y="4205288"/>
          <p14:tracePt t="114342" x="3517900" y="4081463"/>
          <p14:tracePt t="114359" x="3482975" y="3973513"/>
          <p14:tracePt t="114376" x="3455988" y="3884613"/>
          <p14:tracePt t="114392" x="3446463" y="3848100"/>
          <p14:tracePt t="114409" x="3446463" y="3795713"/>
          <p14:tracePt t="114425" x="3429000" y="3751263"/>
          <p14:tracePt t="114443" x="3429000" y="3724275"/>
          <p14:tracePt t="114459" x="3429000" y="3679825"/>
          <p14:tracePt t="114476" x="3429000" y="3633788"/>
          <p14:tracePt t="114492" x="3429000" y="3581400"/>
          <p14:tracePt t="114509" x="3429000" y="3562350"/>
          <p14:tracePt t="114525" x="3429000" y="3536950"/>
          <p14:tracePt t="114542" x="3429000" y="3517900"/>
          <p14:tracePt t="114558" x="3429000" y="3500438"/>
          <p14:tracePt t="114575" x="3429000" y="3473450"/>
          <p14:tracePt t="114594" x="3429000" y="3438525"/>
          <p14:tracePt t="114609" x="3429000" y="3384550"/>
          <p14:tracePt t="114626" x="3429000" y="3348038"/>
          <p14:tracePt t="114642" x="3429000" y="3322638"/>
          <p14:tracePt t="114658" x="3429000" y="3295650"/>
          <p14:tracePt t="114706" x="3429000" y="3286125"/>
          <p14:tracePt t="114716" x="3429000" y="3276600"/>
          <p14:tracePt t="114730" x="3429000" y="3268663"/>
          <p14:tracePt t="114753" x="3429000" y="3251200"/>
          <p14:tracePt t="114766" x="3429000" y="3232150"/>
          <p14:tracePt t="114767" x="3429000" y="3214688"/>
          <p14:tracePt t="114776" x="3429000" y="3179763"/>
          <p14:tracePt t="114793" x="3411538" y="3125788"/>
          <p14:tracePt t="114809" x="3411538" y="3054350"/>
          <p14:tracePt t="114825" x="3411538" y="3017838"/>
          <p14:tracePt t="114924" x="3411538" y="3009900"/>
          <p14:tracePt t="114949" x="3411538" y="2990850"/>
          <p14:tracePt t="114960" x="3411538" y="2973388"/>
          <p14:tracePt t="114973" x="3411538" y="2965450"/>
          <p14:tracePt t="114974" x="3411538" y="2946400"/>
          <p14:tracePt t="114981" x="3411538" y="2928938"/>
          <p14:tracePt t="114992" x="3411538" y="2911475"/>
          <p14:tracePt t="115291" x="3411538" y="2938463"/>
          <p14:tracePt t="115293" x="3429000" y="2965450"/>
          <p14:tracePt t="115301" x="3438525" y="3081338"/>
          <p14:tracePt t="115309" x="3438525" y="3232150"/>
          <p14:tracePt t="115309" x="3438525" y="3259138"/>
          <p14:tracePt t="115327" x="3438525" y="3367088"/>
          <p14:tracePt t="115343" x="3438525" y="3455988"/>
          <p14:tracePt t="115359" x="3438525" y="3500438"/>
          <p14:tracePt t="115375" x="3438525" y="3571875"/>
          <p14:tracePt t="115393" x="3438525" y="3608388"/>
          <p14:tracePt t="115409" x="3438525" y="3660775"/>
          <p14:tracePt t="115426" x="3455988" y="3732213"/>
          <p14:tracePt t="115443" x="3455988" y="3786188"/>
          <p14:tracePt t="115459" x="3455988" y="3803650"/>
          <p14:tracePt t="115476" x="3455988" y="3830638"/>
          <p14:tracePt t="115492" x="3455988" y="3848100"/>
          <p14:tracePt t="115810" x="0" y="0"/>
        </p14:tracePtLst>
        <p14:tracePtLst>
          <p14:tracePt t="119217" x="5330825" y="2697163"/>
          <p14:tracePt t="119499" x="5330825" y="2687638"/>
          <p14:tracePt t="119501" x="5330825" y="2679700"/>
          <p14:tracePt t="119511" x="5330825" y="2670175"/>
          <p14:tracePt t="119526" x="5330825" y="2652713"/>
          <p14:tracePt t="119710" x="5322888" y="2652713"/>
          <p14:tracePt t="119713" x="5313363" y="2652713"/>
          <p14:tracePt t="119743" x="5303838" y="2652713"/>
          <p14:tracePt t="119745" x="5286375" y="2652713"/>
          <p14:tracePt t="119761" x="5268913" y="2660650"/>
          <p14:tracePt t="119768" x="5259388" y="2660650"/>
          <p14:tracePt t="119907" x="5259388" y="2652713"/>
          <p14:tracePt t="119919" x="5259388" y="2633663"/>
          <p14:tracePt t="119923" x="5259388" y="2616200"/>
          <p14:tracePt t="119928" x="5259388" y="2562225"/>
          <p14:tracePt t="119945" x="5259388" y="2536825"/>
          <p14:tracePt t="119961" x="5259388" y="2517775"/>
          <p14:tracePt t="120046" x="5251450" y="2517775"/>
          <p14:tracePt t="120048" x="5241925" y="2517775"/>
          <p14:tracePt t="120060" x="5214938" y="2517775"/>
          <p14:tracePt t="120061" x="5170488" y="2517775"/>
          <p14:tracePt t="120078" x="5126038" y="2517775"/>
          <p14:tracePt t="120078" x="5116513" y="2517775"/>
          <p14:tracePt t="120095" x="5072063" y="2517775"/>
          <p14:tracePt t="120111" x="5037138" y="2517775"/>
          <p14:tracePt t="120150" x="5027613" y="2517775"/>
          <p14:tracePt t="120151" x="5010150" y="2517775"/>
          <p14:tracePt t="120162" x="4973638" y="2517775"/>
          <p14:tracePt t="120232" x="4973638" y="2527300"/>
          <p14:tracePt t="120233" x="4956175" y="2527300"/>
          <p14:tracePt t="120245" x="4956175" y="2536825"/>
          <p14:tracePt t="120253" x="4956175" y="2571750"/>
          <p14:tracePt t="120253" x="4946650" y="2571750"/>
          <p14:tracePt t="120262" x="4938713" y="2589213"/>
          <p14:tracePt t="120278" x="4938713" y="2616200"/>
          <p14:tracePt t="120294" x="4938713" y="2652713"/>
          <p14:tracePt t="120311" x="4946650" y="2687638"/>
          <p14:tracePt t="120327" x="4946650" y="2724150"/>
          <p14:tracePt t="120344" x="4946650" y="2768600"/>
          <p14:tracePt t="120361" x="4965700" y="2874963"/>
          <p14:tracePt t="120378" x="4991100" y="2946400"/>
          <p14:tracePt t="120394" x="5010150" y="2990850"/>
          <p14:tracePt t="120412" x="5010150" y="3054350"/>
          <p14:tracePt t="120429" x="5054600" y="3098800"/>
          <p14:tracePt t="120444" x="5072063" y="3133725"/>
          <p14:tracePt t="120462" x="5072063" y="3143250"/>
          <p14:tracePt t="120478" x="5072063" y="3160713"/>
          <p14:tracePt t="120494" x="5072063" y="3179763"/>
          <p14:tracePt t="120594" x="5072063" y="3197225"/>
          <p14:tracePt t="120654" x="5081588" y="3197225"/>
          <p14:tracePt t="120657" x="5089525" y="3197225"/>
          <p14:tracePt t="120657" x="5108575" y="3214688"/>
          <p14:tracePt t="120673" x="5116513" y="3214688"/>
          <p14:tracePt t="120678" x="5153025" y="3214688"/>
          <p14:tracePt t="120684" x="5180013" y="3214688"/>
          <p14:tracePt t="120697" x="5259388" y="3179763"/>
          <p14:tracePt t="120712" x="5322888" y="3108325"/>
          <p14:tracePt t="120729" x="5375275" y="2982913"/>
          <p14:tracePt t="120746" x="5375275" y="2857500"/>
          <p14:tracePt t="120761" x="5375275" y="2741613"/>
          <p14:tracePt t="120778" x="5330825" y="2652713"/>
          <p14:tracePt t="120796" x="5322888" y="2616200"/>
          <p14:tracePt t="120815" x="5322888" y="2598738"/>
          <p14:tracePt t="120829" x="5322888" y="2581275"/>
          <p14:tracePt t="121049" x="5313363" y="2571750"/>
          <p14:tracePt t="121051" x="5295900" y="2562225"/>
          <p14:tracePt t="121053" x="5268913" y="2562225"/>
          <p14:tracePt t="121063" x="5205413" y="2562225"/>
          <p14:tracePt t="121079" x="5187950" y="2562225"/>
          <p14:tracePt t="121094" x="5160963" y="2598738"/>
          <p14:tracePt t="121111" x="5099050" y="2633663"/>
          <p14:tracePt t="121128" x="5081588" y="2679700"/>
          <p14:tracePt t="121144" x="5062538" y="2724150"/>
          <p14:tracePt t="121161" x="5062538" y="2759075"/>
          <p14:tracePt t="121178" x="5062538" y="2776538"/>
          <p14:tracePt t="121236" x="5062538" y="2786063"/>
          <p14:tracePt t="121244" x="5062538" y="2813050"/>
          <p14:tracePt t="121244" x="5062538" y="2822575"/>
          <p14:tracePt t="121250" x="5062538" y="2830513"/>
          <p14:tracePt t="121262" x="5062538" y="2894013"/>
          <p14:tracePt t="121262" x="5062538" y="2901950"/>
          <p14:tracePt t="121301" x="5062538" y="2911475"/>
          <p14:tracePt t="121309" x="5062538" y="2928938"/>
          <p14:tracePt t="121344" x="5062538" y="2938463"/>
          <p14:tracePt t="121347" x="5062538" y="2946400"/>
          <p14:tracePt t="121351" x="5062538" y="2955925"/>
          <p14:tracePt t="121361" x="5062538" y="2990850"/>
          <p14:tracePt t="121378" x="5062538" y="3027363"/>
          <p14:tracePt t="121395" x="5089525" y="3071813"/>
          <p14:tracePt t="121411" x="5108575" y="3116263"/>
          <p14:tracePt t="121428" x="5108575" y="3152775"/>
          <p14:tracePt t="121445" x="5116513" y="3170238"/>
          <p14:tracePt t="121461" x="5116513" y="3187700"/>
          <p14:tracePt t="121479" x="5116513" y="3205163"/>
          <p14:tracePt t="121692" x="5116513" y="3197225"/>
          <p14:tracePt t="121695" x="5116513" y="3152775"/>
          <p14:tracePt t="121708" x="5116513" y="3125788"/>
          <p14:tracePt t="121712" x="5116513" y="3071813"/>
          <p14:tracePt t="121729" x="5116513" y="3036888"/>
          <p14:tracePt t="121746" x="5116513" y="3027363"/>
          <p14:tracePt t="121923" x="5099050" y="3027363"/>
          <p14:tracePt t="121935" x="5081588" y="3027363"/>
          <p14:tracePt t="121960" x="5072063" y="3027363"/>
          <p14:tracePt t="121960" x="5062538" y="3027363"/>
          <p14:tracePt t="121978" x="5037138" y="3027363"/>
          <p14:tracePt t="121979" x="5018088" y="3062288"/>
          <p14:tracePt t="121996" x="5018088" y="3081338"/>
          <p14:tracePt t="122012" x="5018088" y="3089275"/>
          <p14:tracePt t="122286" x="5027613" y="3089275"/>
          <p14:tracePt t="122289" x="5045075" y="3089275"/>
          <p14:tracePt t="122290" x="5072063" y="3089275"/>
          <p14:tracePt t="122296" x="5099050" y="3089275"/>
          <p14:tracePt t="122312" x="5133975" y="3089275"/>
          <p14:tracePt t="122763" x="5153025" y="3089275"/>
          <p14:tracePt t="122765" x="5180013" y="3089275"/>
          <p14:tracePt t="122769" x="5197475" y="3071813"/>
          <p14:tracePt t="122779" x="5197475" y="3062288"/>
          <p14:tracePt t="122796" x="5224463" y="3009900"/>
          <p14:tracePt t="122813" x="5259388" y="2990850"/>
          <p14:tracePt t="122849" x="5259388" y="2982913"/>
          <p14:tracePt t="122862" x="5259388" y="2965450"/>
          <p14:tracePt t="122863" x="5268913" y="2946400"/>
          <p14:tracePt t="122880" x="5303838" y="2911475"/>
          <p14:tracePt t="122896" x="5322888" y="2867025"/>
          <p14:tracePt t="122913" x="5357813" y="2830513"/>
          <p14:tracePt t="122929" x="5394325" y="2786063"/>
          <p14:tracePt t="122946" x="5438775" y="2732088"/>
          <p14:tracePt t="122962" x="5483225" y="2705100"/>
          <p14:tracePt t="122980" x="5537200" y="2670175"/>
          <p14:tracePt t="122995" x="5599113" y="2633663"/>
          <p14:tracePt t="123015" x="5653088" y="2616200"/>
          <p14:tracePt t="123029" x="5724525" y="2571750"/>
          <p14:tracePt t="123046" x="5741988" y="2554288"/>
          <p14:tracePt t="123063" x="5759450" y="2554288"/>
          <p14:tracePt t="123080" x="5776913" y="2554288"/>
          <p14:tracePt t="123282" x="5776913" y="2581275"/>
          <p14:tracePt t="123285" x="5768975" y="2598738"/>
          <p14:tracePt t="123287" x="5759450" y="2633663"/>
          <p14:tracePt t="123287" x="5741988" y="2643188"/>
          <p14:tracePt t="123297" x="5724525" y="2724150"/>
          <p14:tracePt t="123313" x="5715000" y="2813050"/>
          <p14:tracePt t="123329" x="5705475" y="2867025"/>
          <p14:tracePt t="123346" x="5697538" y="2884488"/>
          <p14:tracePt t="123455" x="5705475" y="2884488"/>
          <p14:tracePt t="123819" x="5697538" y="2884488"/>
          <p14:tracePt t="123837" x="5688013" y="2884488"/>
          <p14:tracePt t="123838" x="5680075" y="2884488"/>
          <p14:tracePt t="124331" x="5697538" y="2884488"/>
          <p14:tracePt t="124337" x="5715000" y="2884488"/>
          <p14:tracePt t="124339" x="5732463" y="2884488"/>
          <p14:tracePt t="124349" x="5786438" y="2884488"/>
          <p14:tracePt t="124363" x="5822950" y="2884488"/>
          <p14:tracePt t="124380" x="5840413" y="2884488"/>
          <p14:tracePt t="124397" x="5884863" y="2884488"/>
          <p14:tracePt t="124413" x="5929313" y="2884488"/>
          <p14:tracePt t="124430" x="5965825" y="2884488"/>
          <p14:tracePt t="124446" x="6000750" y="2901950"/>
          <p14:tracePt t="124464" x="6010275" y="2901950"/>
          <p14:tracePt t="124480" x="6037263" y="2901950"/>
          <p14:tracePt t="124497" x="6072188" y="2901950"/>
          <p14:tracePt t="124513" x="6089650" y="2901950"/>
          <p14:tracePt t="124530" x="6126163" y="2901950"/>
          <p14:tracePt t="124638" x="6126163" y="2894013"/>
          <p14:tracePt t="124647" x="6134100" y="2884488"/>
          <p14:tracePt t="124650" x="6143625" y="2867025"/>
          <p14:tracePt t="124652" x="6143625" y="2840038"/>
          <p14:tracePt t="124666" x="6153150" y="2795588"/>
          <p14:tracePt t="124680" x="6188075" y="2751138"/>
          <p14:tracePt t="124697" x="6197600" y="2697163"/>
          <p14:tracePt t="124713" x="6197600" y="2633663"/>
          <p14:tracePt t="124730" x="6197600" y="2589213"/>
          <p14:tracePt t="124747" x="6215063" y="2562225"/>
          <p14:tracePt t="124747" x="6215063" y="2554288"/>
          <p14:tracePt t="125003" x="6197600" y="2554288"/>
          <p14:tracePt t="125016" x="6188075" y="2554288"/>
          <p14:tracePt t="125018" x="6161088" y="2554288"/>
          <p14:tracePt t="125020" x="6143625" y="2554288"/>
          <p14:tracePt t="125031" x="6089650" y="2562225"/>
          <p14:tracePt t="125031" x="6081713" y="2562225"/>
          <p14:tracePt t="125048" x="6062663" y="2562225"/>
          <p14:tracePt t="125063" x="6037263" y="2562225"/>
          <p14:tracePt t="125081" x="6018213" y="2562225"/>
          <p14:tracePt t="125097" x="5965825" y="2562225"/>
          <p14:tracePt t="125115" x="5946775" y="2562225"/>
          <p14:tracePt t="125131" x="5902325" y="2562225"/>
          <p14:tracePt t="125131" x="5894388" y="2562225"/>
          <p14:tracePt t="125148" x="5857875" y="2562225"/>
          <p14:tracePt t="125165" x="5813425" y="2562225"/>
          <p14:tracePt t="125180" x="5759450" y="2562225"/>
          <p14:tracePt t="125197" x="5724525" y="2562225"/>
          <p14:tracePt t="125215" x="5715000" y="2562225"/>
          <p14:tracePt t="125231" x="5680075" y="2562225"/>
          <p14:tracePt t="125231" x="5670550" y="2562225"/>
          <p14:tracePt t="125247" x="5634038" y="2562225"/>
          <p14:tracePt t="125311" x="5616575" y="2562225"/>
          <p14:tracePt t="125326" x="5608638" y="2571750"/>
          <p14:tracePt t="125330" x="5599113" y="2581275"/>
          <p14:tracePt t="125331" x="5554663" y="2598738"/>
          <p14:tracePt t="125347" x="5518150" y="2643188"/>
          <p14:tracePt t="125366" x="5473700" y="2660650"/>
          <p14:tracePt t="125380" x="5456238" y="2679700"/>
          <p14:tracePt t="125397" x="5419725" y="2697163"/>
          <p14:tracePt t="125414" x="5402263" y="2724150"/>
          <p14:tracePt t="125454" x="5402263" y="2732088"/>
          <p14:tracePt t="125456" x="5402263" y="2741613"/>
          <p14:tracePt t="125481" x="5384800" y="2759075"/>
          <p14:tracePt t="125497" x="5384800" y="2786063"/>
          <p14:tracePt t="125498" x="5384800" y="2840038"/>
          <p14:tracePt t="125513" x="5384800" y="2884488"/>
          <p14:tracePt t="125531" x="5384800" y="2901950"/>
          <p14:tracePt t="125547" x="5384800" y="2946400"/>
          <p14:tracePt t="125564" x="5384800" y="2990850"/>
          <p14:tracePt t="125581" x="5384800" y="3044825"/>
          <p14:tracePt t="125597" x="5384800" y="3062288"/>
          <p14:tracePt t="125614" x="5394325" y="3071813"/>
          <p14:tracePt t="125630" x="5411788" y="3071813"/>
          <p14:tracePt t="125648" x="5429250" y="3071813"/>
          <p14:tracePt t="125664" x="5510213" y="3089275"/>
          <p14:tracePt t="125680" x="5634038" y="3116263"/>
          <p14:tracePt t="125697" x="5724525" y="3116263"/>
          <p14:tracePt t="125714" x="5803900" y="3116263"/>
          <p14:tracePt t="125731" x="5875338" y="3116263"/>
          <p14:tracePt t="125748" x="5919788" y="3116263"/>
          <p14:tracePt t="125766" x="5929313" y="3116263"/>
          <p14:tracePt t="125834" x="5946775" y="3098800"/>
          <p14:tracePt t="125838" x="5965825" y="3098800"/>
          <p14:tracePt t="125841" x="5973763" y="3089275"/>
          <p14:tracePt t="125848" x="6010275" y="3062288"/>
          <p14:tracePt t="125865" x="6027738" y="3044825"/>
          <p14:tracePt t="125880" x="6045200" y="3027363"/>
          <p14:tracePt t="125898" x="6062663" y="3017838"/>
          <p14:tracePt t="125914" x="6081713" y="2982913"/>
          <p14:tracePt t="125930" x="6081713" y="2965450"/>
          <p14:tracePt t="125947" x="6081713" y="2938463"/>
          <p14:tracePt t="125964" x="6081713" y="2919413"/>
          <p14:tracePt t="125999" x="6072188" y="2901950"/>
          <p14:tracePt t="126001" x="6072188" y="2857500"/>
          <p14:tracePt t="126017" x="6045200" y="2813050"/>
          <p14:tracePt t="126031" x="6000750" y="2714625"/>
          <p14:tracePt t="126047" x="6000750" y="2687638"/>
          <p14:tracePt t="126065" x="6000750" y="2679700"/>
          <p14:tracePt t="126114" x="6000750" y="2660650"/>
          <p14:tracePt t="126138" x="6000750" y="2652713"/>
          <p14:tracePt t="126138" x="6000750" y="2643188"/>
          <p14:tracePt t="126226" x="6000750" y="2633663"/>
          <p14:tracePt t="126227" x="6000750" y="2625725"/>
          <p14:tracePt t="126247" x="6000750" y="2608263"/>
          <p14:tracePt t="126248" x="5983288" y="2608263"/>
          <p14:tracePt t="126386" x="5956300" y="2616200"/>
          <p14:tracePt t="126392" x="5929313" y="2616200"/>
          <p14:tracePt t="126394" x="5911850" y="2616200"/>
          <p14:tracePt t="126405" x="5894388" y="2633663"/>
          <p14:tracePt t="126414" x="5857875" y="2679700"/>
          <p14:tracePt t="126414" x="5848350" y="2679700"/>
          <p14:tracePt t="126431" x="5848350" y="2697163"/>
          <p14:tracePt t="126447" x="5822950" y="2714625"/>
          <p14:tracePt t="126465" x="5803900" y="2741613"/>
          <p14:tracePt t="126480" x="5786438" y="2776538"/>
          <p14:tracePt t="126633" x="5786438" y="2786063"/>
          <p14:tracePt t="126635" x="5786438" y="2795588"/>
          <p14:tracePt t="126648" x="5786438" y="2813050"/>
          <p14:tracePt t="126654" x="5751513" y="2857500"/>
          <p14:tracePt t="126664" x="5751513" y="2894013"/>
          <p14:tracePt t="126664" x="5741988" y="2901950"/>
          <p14:tracePt t="126682" x="5732463" y="2946400"/>
          <p14:tracePt t="126698" x="5732463" y="2973388"/>
          <p14:tracePt t="126714" x="5732463" y="3017838"/>
          <p14:tracePt t="126731" x="5732463" y="3044825"/>
          <p14:tracePt t="126748" x="5759450" y="3081338"/>
          <p14:tracePt t="126765" x="5776913" y="3116263"/>
          <p14:tracePt t="126782" x="5822950" y="3160713"/>
          <p14:tracePt t="126799" x="5857875" y="3179763"/>
          <p14:tracePt t="126814" x="5894388" y="3179763"/>
          <p14:tracePt t="126832" x="5919788" y="3214688"/>
          <p14:tracePt t="126848" x="5983288" y="3259138"/>
          <p14:tracePt t="126864" x="6027738" y="3276600"/>
          <p14:tracePt t="126881" x="6170613" y="3411538"/>
          <p14:tracePt t="126897" x="6323013" y="3616325"/>
          <p14:tracePt t="126915" x="6446838" y="3803650"/>
          <p14:tracePt t="126931" x="6518275" y="3983038"/>
          <p14:tracePt t="126947" x="6554788" y="4098925"/>
          <p14:tracePt t="126964" x="6599238" y="4160838"/>
          <p14:tracePt t="126981" x="6599238" y="4187825"/>
          <p14:tracePt t="127258" x="0" y="0"/>
        </p14:tracePtLst>
      </p14:laserTrace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69"/>
          <p:cNvPicPr>
            <a:picLocks noChangeAspect="1"/>
          </p:cNvPicPr>
          <p:nvPr/>
        </p:nvPicPr>
        <p:blipFill rotWithShape="1">
          <a:blip r:embed="rId5">
            <a:extLst>
              <a:ext uri="{28A0092B-C50C-407E-A947-70E740481C1C}">
                <a14:useLocalDpi xmlns:a14="http://schemas.microsoft.com/office/drawing/2010/main" val="0"/>
              </a:ext>
            </a:extLst>
          </a:blip>
          <a:srcRect l="13000" t="14316" r="9883" b="13187"/>
          <a:stretch/>
        </p:blipFill>
        <p:spPr>
          <a:xfrm>
            <a:off x="5384186" y="3422812"/>
            <a:ext cx="2103120" cy="2084477"/>
          </a:xfrm>
          <a:prstGeom prst="rect">
            <a:avLst/>
          </a:prstGeom>
        </p:spPr>
      </p:pic>
      <p:sp>
        <p:nvSpPr>
          <p:cNvPr id="2" name="Title 1"/>
          <p:cNvSpPr>
            <a:spLocks noGrp="1"/>
          </p:cNvSpPr>
          <p:nvPr>
            <p:ph type="title"/>
          </p:nvPr>
        </p:nvSpPr>
        <p:spPr/>
        <p:txBody>
          <a:bodyPr>
            <a:normAutofit fontScale="90000"/>
          </a:bodyPr>
          <a:lstStyle/>
          <a:p>
            <a:r>
              <a:rPr lang="en-US" dirty="0" smtClean="0"/>
              <a:t>Importance of understanding Dynamic Response of a Measurement System/Instrument</a:t>
            </a:r>
            <a:endParaRPr lang="en-US" dirty="0"/>
          </a:p>
        </p:txBody>
      </p:sp>
      <p:pic>
        <p:nvPicPr>
          <p:cNvPr id="4" name="Picture 3"/>
          <p:cNvPicPr>
            <a:picLocks noChangeAspect="1"/>
          </p:cNvPicPr>
          <p:nvPr/>
        </p:nvPicPr>
        <p:blipFill rotWithShape="1">
          <a:blip r:embed="rId6">
            <a:extLst>
              <a:ext uri="{28A0092B-C50C-407E-A947-70E740481C1C}">
                <a14:useLocalDpi xmlns:a14="http://schemas.microsoft.com/office/drawing/2010/main" val="0"/>
              </a:ext>
            </a:extLst>
          </a:blip>
          <a:srcRect l="13333" t="9477" r="9206" b="11724"/>
          <a:stretch/>
        </p:blipFill>
        <p:spPr>
          <a:xfrm>
            <a:off x="990600" y="2667000"/>
            <a:ext cx="2106749" cy="2819400"/>
          </a:xfrm>
          <a:prstGeom prst="rect">
            <a:avLst/>
          </a:prstGeom>
        </p:spPr>
      </p:pic>
      <p:grpSp>
        <p:nvGrpSpPr>
          <p:cNvPr id="27" name="Group 26"/>
          <p:cNvGrpSpPr/>
          <p:nvPr/>
        </p:nvGrpSpPr>
        <p:grpSpPr>
          <a:xfrm>
            <a:off x="384336" y="3352800"/>
            <a:ext cx="1465884" cy="2434852"/>
            <a:chOff x="384336" y="3352800"/>
            <a:chExt cx="1465884" cy="2434852"/>
          </a:xfrm>
        </p:grpSpPr>
        <p:cxnSp>
          <p:nvCxnSpPr>
            <p:cNvPr id="19" name="Straight Connector 18"/>
            <p:cNvCxnSpPr/>
            <p:nvPr/>
          </p:nvCxnSpPr>
          <p:spPr>
            <a:xfrm>
              <a:off x="1676400" y="3688080"/>
              <a:ext cx="0" cy="1783080"/>
            </a:xfrm>
            <a:prstGeom prst="line">
              <a:avLst/>
            </a:prstGeom>
            <a:ln w="19050">
              <a:solidFill>
                <a:srgbClr val="0070C0"/>
              </a:solidFill>
              <a:prstDash val="sys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384336" y="3688080"/>
              <a:ext cx="128016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570446" y="3352800"/>
              <a:ext cx="453970"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q</a:t>
              </a:r>
              <a:r>
                <a:rPr lang="en-US" b="1" i="1" baseline="-25000" dirty="0">
                  <a:latin typeface="Times New Roman" pitchFamily="18" charset="0"/>
                  <a:cs typeface="Times New Roman" pitchFamily="18" charset="0"/>
                </a:rPr>
                <a:t>o</a:t>
              </a:r>
              <a:r>
                <a:rPr lang="en-US" b="1" baseline="-25000" dirty="0" smtClean="0">
                  <a:latin typeface="Times New Roman" pitchFamily="18" charset="0"/>
                  <a:cs typeface="Times New Roman" pitchFamily="18" charset="0"/>
                </a:rPr>
                <a:t>1</a:t>
              </a:r>
              <a:endParaRPr lang="en-US" b="1" i="1" dirty="0">
                <a:latin typeface="Times New Roman" pitchFamily="18" charset="0"/>
                <a:cs typeface="Times New Roman" pitchFamily="18" charset="0"/>
              </a:endParaRPr>
            </a:p>
          </p:txBody>
        </p:sp>
        <p:sp>
          <p:nvSpPr>
            <p:cNvPr id="25" name="Oval 24"/>
            <p:cNvSpPr/>
            <p:nvPr/>
          </p:nvSpPr>
          <p:spPr>
            <a:xfrm>
              <a:off x="1664496" y="3653790"/>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1524490" y="5418320"/>
              <a:ext cx="325730"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t</a:t>
              </a:r>
              <a:r>
                <a:rPr lang="en-US" b="1" baseline="-25000" dirty="0" smtClean="0">
                  <a:latin typeface="Times New Roman" pitchFamily="18" charset="0"/>
                  <a:cs typeface="Times New Roman" pitchFamily="18" charset="0"/>
                </a:rPr>
                <a:t>1</a:t>
              </a:r>
              <a:endParaRPr lang="en-US" b="1" i="1" dirty="0">
                <a:latin typeface="Times New Roman" pitchFamily="18" charset="0"/>
                <a:cs typeface="Times New Roman" pitchFamily="18" charset="0"/>
              </a:endParaRPr>
            </a:p>
          </p:txBody>
        </p:sp>
      </p:grpSp>
      <p:grpSp>
        <p:nvGrpSpPr>
          <p:cNvPr id="33" name="Group 32"/>
          <p:cNvGrpSpPr/>
          <p:nvPr/>
        </p:nvGrpSpPr>
        <p:grpSpPr>
          <a:xfrm>
            <a:off x="-80665" y="2050143"/>
            <a:ext cx="4551526" cy="3798332"/>
            <a:chOff x="-80665" y="2050143"/>
            <a:chExt cx="4551526" cy="3798332"/>
          </a:xfrm>
        </p:grpSpPr>
        <p:grpSp>
          <p:nvGrpSpPr>
            <p:cNvPr id="31" name="Group 30"/>
            <p:cNvGrpSpPr/>
            <p:nvPr/>
          </p:nvGrpSpPr>
          <p:grpSpPr>
            <a:xfrm>
              <a:off x="-80665" y="2050143"/>
              <a:ext cx="4551526" cy="3798332"/>
              <a:chOff x="-80665" y="2050143"/>
              <a:chExt cx="4551526" cy="3798332"/>
            </a:xfrm>
          </p:grpSpPr>
          <p:grpSp>
            <p:nvGrpSpPr>
              <p:cNvPr id="29" name="Group 28"/>
              <p:cNvGrpSpPr/>
              <p:nvPr/>
            </p:nvGrpSpPr>
            <p:grpSpPr>
              <a:xfrm>
                <a:off x="-80665" y="2050143"/>
                <a:ext cx="4551526" cy="3798332"/>
                <a:chOff x="-80665" y="2050143"/>
                <a:chExt cx="4551526" cy="3798332"/>
              </a:xfrm>
            </p:grpSpPr>
            <p:sp>
              <p:nvSpPr>
                <p:cNvPr id="6" name="TextBox 5"/>
                <p:cNvSpPr txBox="1"/>
                <p:nvPr/>
              </p:nvSpPr>
              <p:spPr>
                <a:xfrm>
                  <a:off x="-80665" y="2198132"/>
                  <a:ext cx="461665" cy="2776914"/>
                </a:xfrm>
                <a:prstGeom prst="rect">
                  <a:avLst/>
                </a:prstGeom>
                <a:noFill/>
              </p:spPr>
              <p:txBody>
                <a:bodyPr vert="vert270" wrap="none" rtlCol="0">
                  <a:spAutoFit/>
                </a:bodyPr>
                <a:lstStyle/>
                <a:p>
                  <a:r>
                    <a:rPr lang="en-US" b="1" dirty="0" smtClean="0">
                      <a:latin typeface="Times New Roman" pitchFamily="18" charset="0"/>
                      <a:cs typeface="Times New Roman" pitchFamily="18" charset="0"/>
                    </a:rPr>
                    <a:t>True value/Measured value</a:t>
                  </a:r>
                  <a:endParaRPr lang="en-US" b="1" dirty="0">
                    <a:latin typeface="Times New Roman" pitchFamily="18" charset="0"/>
                    <a:cs typeface="Times New Roman" pitchFamily="18" charset="0"/>
                  </a:endParaRPr>
                </a:p>
              </p:txBody>
            </p:sp>
            <p:grpSp>
              <p:nvGrpSpPr>
                <p:cNvPr id="28" name="Group 27"/>
                <p:cNvGrpSpPr/>
                <p:nvPr/>
              </p:nvGrpSpPr>
              <p:grpSpPr>
                <a:xfrm>
                  <a:off x="381000" y="2050143"/>
                  <a:ext cx="4089861" cy="3798332"/>
                  <a:chOff x="381000" y="2050143"/>
                  <a:chExt cx="4089861" cy="3798332"/>
                </a:xfrm>
              </p:grpSpPr>
              <p:sp>
                <p:nvSpPr>
                  <p:cNvPr id="15" name="TextBox 14"/>
                  <p:cNvSpPr txBox="1"/>
                  <p:nvPr/>
                </p:nvSpPr>
                <p:spPr>
                  <a:xfrm>
                    <a:off x="3850178" y="5479143"/>
                    <a:ext cx="620683" cy="369332"/>
                  </a:xfrm>
                  <a:prstGeom prst="rect">
                    <a:avLst/>
                  </a:prstGeom>
                  <a:noFill/>
                </p:spPr>
                <p:txBody>
                  <a:bodyPr vert="horz" wrap="none" rtlCol="0">
                    <a:spAutoFit/>
                  </a:bodyPr>
                  <a:lstStyle/>
                  <a:p>
                    <a:r>
                      <a:rPr lang="en-US" b="1" dirty="0" smtClean="0">
                        <a:latin typeface="Times New Roman" pitchFamily="18" charset="0"/>
                        <a:cs typeface="Times New Roman" pitchFamily="18" charset="0"/>
                      </a:rPr>
                      <a:t>time</a:t>
                    </a:r>
                    <a:endParaRPr lang="en-US" b="1" dirty="0">
                      <a:latin typeface="Times New Roman" pitchFamily="18" charset="0"/>
                      <a:cs typeface="Times New Roman" pitchFamily="18" charset="0"/>
                    </a:endParaRPr>
                  </a:p>
                </p:txBody>
              </p:sp>
              <p:grpSp>
                <p:nvGrpSpPr>
                  <p:cNvPr id="12" name="Group 11"/>
                  <p:cNvGrpSpPr/>
                  <p:nvPr/>
                </p:nvGrpSpPr>
                <p:grpSpPr>
                  <a:xfrm>
                    <a:off x="381000" y="2050143"/>
                    <a:ext cx="3931920" cy="3429000"/>
                    <a:chOff x="381000" y="2050143"/>
                    <a:chExt cx="3931920" cy="3429000"/>
                  </a:xfrm>
                </p:grpSpPr>
                <p:sp>
                  <p:nvSpPr>
                    <p:cNvPr id="17" name="TextBox 16"/>
                    <p:cNvSpPr txBox="1"/>
                    <p:nvPr/>
                  </p:nvSpPr>
                  <p:spPr>
                    <a:xfrm>
                      <a:off x="527559" y="3608695"/>
                      <a:ext cx="420308"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i</a:t>
                      </a:r>
                      <a:r>
                        <a:rPr lang="en-US" b="1" baseline="-25000" dirty="0" smtClean="0">
                          <a:latin typeface="Times New Roman" pitchFamily="18" charset="0"/>
                          <a:cs typeface="Times New Roman" pitchFamily="18" charset="0"/>
                        </a:rPr>
                        <a:t>1</a:t>
                      </a:r>
                      <a:endParaRPr lang="en-US" b="1" i="1" dirty="0">
                        <a:latin typeface="Times New Roman" pitchFamily="18" charset="0"/>
                        <a:cs typeface="Times New Roman" pitchFamily="18" charset="0"/>
                      </a:endParaRPr>
                    </a:p>
                  </p:txBody>
                </p:sp>
                <p:grpSp>
                  <p:nvGrpSpPr>
                    <p:cNvPr id="10" name="Group 9"/>
                    <p:cNvGrpSpPr/>
                    <p:nvPr/>
                  </p:nvGrpSpPr>
                  <p:grpSpPr>
                    <a:xfrm>
                      <a:off x="381000" y="2050143"/>
                      <a:ext cx="3931920" cy="3429000"/>
                      <a:chOff x="381000" y="2050143"/>
                      <a:chExt cx="3931920" cy="3429000"/>
                    </a:xfrm>
                  </p:grpSpPr>
                  <p:cxnSp>
                    <p:nvCxnSpPr>
                      <p:cNvPr id="5" name="Straight Arrow Connector 4"/>
                      <p:cNvCxnSpPr/>
                      <p:nvPr/>
                    </p:nvCxnSpPr>
                    <p:spPr>
                      <a:xfrm flipV="1">
                        <a:off x="381000" y="2050143"/>
                        <a:ext cx="0" cy="34290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8" name="Group 7"/>
                      <p:cNvGrpSpPr/>
                      <p:nvPr/>
                    </p:nvGrpSpPr>
                    <p:grpSpPr>
                      <a:xfrm>
                        <a:off x="381000" y="3878943"/>
                        <a:ext cx="3931920" cy="1600200"/>
                        <a:chOff x="381000" y="3878943"/>
                        <a:chExt cx="3931920" cy="1600200"/>
                      </a:xfrm>
                    </p:grpSpPr>
                    <p:cxnSp>
                      <p:nvCxnSpPr>
                        <p:cNvPr id="11" name="Straight Connector 10"/>
                        <p:cNvCxnSpPr/>
                        <p:nvPr/>
                      </p:nvCxnSpPr>
                      <p:spPr>
                        <a:xfrm flipV="1">
                          <a:off x="994229" y="3878943"/>
                          <a:ext cx="0" cy="16002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994229" y="3878943"/>
                          <a:ext cx="210312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81000" y="5479143"/>
                          <a:ext cx="393192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grpSp>
            </p:grpSp>
          </p:grpSp>
          <p:sp>
            <p:nvSpPr>
              <p:cNvPr id="30" name="TextBox 29"/>
              <p:cNvSpPr txBox="1"/>
              <p:nvPr/>
            </p:nvSpPr>
            <p:spPr>
              <a:xfrm>
                <a:off x="817270" y="5421868"/>
                <a:ext cx="325730"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t</a:t>
                </a:r>
                <a:r>
                  <a:rPr lang="en-US" b="1" baseline="-25000" dirty="0">
                    <a:latin typeface="Times New Roman" pitchFamily="18" charset="0"/>
                    <a:cs typeface="Times New Roman" pitchFamily="18" charset="0"/>
                  </a:rPr>
                  <a:t>0</a:t>
                </a:r>
                <a:endParaRPr lang="en-US" b="1" i="1" dirty="0">
                  <a:latin typeface="Times New Roman" pitchFamily="18" charset="0"/>
                  <a:cs typeface="Times New Roman" pitchFamily="18" charset="0"/>
                </a:endParaRPr>
              </a:p>
            </p:txBody>
          </p:sp>
        </p:grpSp>
        <p:sp>
          <p:nvSpPr>
            <p:cNvPr id="32" name="TextBox 31"/>
            <p:cNvSpPr txBox="1"/>
            <p:nvPr/>
          </p:nvSpPr>
          <p:spPr>
            <a:xfrm>
              <a:off x="150167" y="5301734"/>
              <a:ext cx="300082" cy="369332"/>
            </a:xfrm>
            <a:prstGeom prst="rect">
              <a:avLst/>
            </a:prstGeom>
            <a:noFill/>
          </p:spPr>
          <p:txBody>
            <a:bodyPr vert="horz" wrap="none" rtlCol="0">
              <a:spAutoFit/>
            </a:bodyPr>
            <a:lstStyle/>
            <a:p>
              <a:r>
                <a:rPr lang="en-US" b="1" dirty="0" smtClean="0">
                  <a:latin typeface="Times New Roman" pitchFamily="18" charset="0"/>
                  <a:cs typeface="Times New Roman" pitchFamily="18" charset="0"/>
                </a:rPr>
                <a:t>0</a:t>
              </a:r>
              <a:endParaRPr lang="en-US" b="1" dirty="0">
                <a:latin typeface="Times New Roman" pitchFamily="18" charset="0"/>
                <a:cs typeface="Times New Roman" pitchFamily="18" charset="0"/>
              </a:endParaRPr>
            </a:p>
          </p:txBody>
        </p:sp>
      </p:grpSp>
      <p:grpSp>
        <p:nvGrpSpPr>
          <p:cNvPr id="39" name="Group 38"/>
          <p:cNvGrpSpPr/>
          <p:nvPr/>
        </p:nvGrpSpPr>
        <p:grpSpPr>
          <a:xfrm>
            <a:off x="2870364" y="3501150"/>
            <a:ext cx="453970" cy="2290050"/>
            <a:chOff x="2870364" y="3501150"/>
            <a:chExt cx="453970" cy="2290050"/>
          </a:xfrm>
        </p:grpSpPr>
        <p:sp>
          <p:nvSpPr>
            <p:cNvPr id="35" name="Oval 34"/>
            <p:cNvSpPr/>
            <p:nvPr/>
          </p:nvSpPr>
          <p:spPr>
            <a:xfrm>
              <a:off x="3041151" y="3870482"/>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p:cNvGrpSpPr/>
            <p:nvPr/>
          </p:nvGrpSpPr>
          <p:grpSpPr>
            <a:xfrm>
              <a:off x="2870364" y="3501150"/>
              <a:ext cx="453970" cy="2290050"/>
              <a:chOff x="2870364" y="3501150"/>
              <a:chExt cx="453970" cy="2290050"/>
            </a:xfrm>
          </p:grpSpPr>
          <p:sp>
            <p:nvSpPr>
              <p:cNvPr id="34" name="TextBox 33"/>
              <p:cNvSpPr txBox="1"/>
              <p:nvPr/>
            </p:nvSpPr>
            <p:spPr>
              <a:xfrm>
                <a:off x="2870364" y="3501150"/>
                <a:ext cx="453970"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o</a:t>
                </a:r>
                <a:r>
                  <a:rPr lang="en-US" b="1" baseline="-25000" dirty="0" smtClean="0">
                    <a:latin typeface="Times New Roman" pitchFamily="18" charset="0"/>
                    <a:cs typeface="Times New Roman" pitchFamily="18" charset="0"/>
                  </a:rPr>
                  <a:t>2</a:t>
                </a:r>
                <a:endParaRPr lang="en-US" b="1" dirty="0">
                  <a:latin typeface="Times New Roman" pitchFamily="18" charset="0"/>
                  <a:cs typeface="Times New Roman" pitchFamily="18" charset="0"/>
                </a:endParaRPr>
              </a:p>
            </p:txBody>
          </p:sp>
          <p:cxnSp>
            <p:nvCxnSpPr>
              <p:cNvPr id="36" name="Straight Connector 35"/>
              <p:cNvCxnSpPr/>
              <p:nvPr/>
            </p:nvCxnSpPr>
            <p:spPr>
              <a:xfrm>
                <a:off x="3064010" y="3870482"/>
                <a:ext cx="0" cy="1600200"/>
              </a:xfrm>
              <a:prstGeom prst="line">
                <a:avLst/>
              </a:prstGeom>
              <a:ln w="19050">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2901145" y="5421868"/>
                <a:ext cx="325730"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t</a:t>
                </a:r>
                <a:r>
                  <a:rPr lang="en-US" b="1" baseline="-25000" dirty="0">
                    <a:latin typeface="Times New Roman" pitchFamily="18" charset="0"/>
                    <a:cs typeface="Times New Roman" pitchFamily="18" charset="0"/>
                  </a:rPr>
                  <a:t>2</a:t>
                </a:r>
                <a:endParaRPr lang="en-US" b="1" i="1" dirty="0">
                  <a:latin typeface="Times New Roman" pitchFamily="18" charset="0"/>
                  <a:cs typeface="Times New Roman" pitchFamily="18" charset="0"/>
                </a:endParaRPr>
              </a:p>
            </p:txBody>
          </p:sp>
        </p:grpSp>
      </p:grpSp>
      <p:grpSp>
        <p:nvGrpSpPr>
          <p:cNvPr id="41" name="Group 40"/>
          <p:cNvGrpSpPr/>
          <p:nvPr/>
        </p:nvGrpSpPr>
        <p:grpSpPr>
          <a:xfrm>
            <a:off x="5869015" y="3493824"/>
            <a:ext cx="453970" cy="2311560"/>
            <a:chOff x="1479059" y="3476482"/>
            <a:chExt cx="453970" cy="2311560"/>
          </a:xfrm>
        </p:grpSpPr>
        <p:cxnSp>
          <p:nvCxnSpPr>
            <p:cNvPr id="42" name="Straight Connector 41"/>
            <p:cNvCxnSpPr/>
            <p:nvPr/>
          </p:nvCxnSpPr>
          <p:spPr>
            <a:xfrm>
              <a:off x="1706044" y="3878943"/>
              <a:ext cx="0" cy="1600200"/>
            </a:xfrm>
            <a:prstGeom prst="line">
              <a:avLst/>
            </a:prstGeom>
            <a:ln w="19050">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1479059" y="3476482"/>
              <a:ext cx="453970"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q</a:t>
              </a:r>
              <a:r>
                <a:rPr lang="en-US" b="1" i="1" baseline="-25000" dirty="0">
                  <a:latin typeface="Times New Roman" pitchFamily="18" charset="0"/>
                  <a:cs typeface="Times New Roman" pitchFamily="18" charset="0"/>
                </a:rPr>
                <a:t>o</a:t>
              </a:r>
              <a:r>
                <a:rPr lang="en-US" b="1" baseline="-25000" dirty="0" smtClean="0">
                  <a:latin typeface="Times New Roman" pitchFamily="18" charset="0"/>
                  <a:cs typeface="Times New Roman" pitchFamily="18" charset="0"/>
                </a:rPr>
                <a:t>1</a:t>
              </a:r>
              <a:endParaRPr lang="en-US" b="1" i="1" dirty="0">
                <a:latin typeface="Times New Roman" pitchFamily="18" charset="0"/>
                <a:cs typeface="Times New Roman" pitchFamily="18" charset="0"/>
              </a:endParaRPr>
            </a:p>
          </p:txBody>
        </p:sp>
        <p:sp>
          <p:nvSpPr>
            <p:cNvPr id="46" name="TextBox 45"/>
            <p:cNvSpPr txBox="1"/>
            <p:nvPr/>
          </p:nvSpPr>
          <p:spPr>
            <a:xfrm>
              <a:off x="1520319" y="5418710"/>
              <a:ext cx="325730"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t</a:t>
              </a:r>
              <a:r>
                <a:rPr lang="en-US" b="1" baseline="-25000" dirty="0" smtClean="0">
                  <a:latin typeface="Times New Roman" pitchFamily="18" charset="0"/>
                  <a:cs typeface="Times New Roman" pitchFamily="18" charset="0"/>
                </a:rPr>
                <a:t>1</a:t>
              </a:r>
              <a:endParaRPr lang="en-US" b="1" i="1" dirty="0">
                <a:latin typeface="Times New Roman" pitchFamily="18" charset="0"/>
                <a:cs typeface="Times New Roman" pitchFamily="18" charset="0"/>
              </a:endParaRPr>
            </a:p>
          </p:txBody>
        </p:sp>
        <p:sp>
          <p:nvSpPr>
            <p:cNvPr id="45" name="Oval 44"/>
            <p:cNvSpPr/>
            <p:nvPr/>
          </p:nvSpPr>
          <p:spPr>
            <a:xfrm>
              <a:off x="1683184" y="3856083"/>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p:cNvGrpSpPr/>
          <p:nvPr/>
        </p:nvGrpSpPr>
        <p:grpSpPr>
          <a:xfrm>
            <a:off x="7260320" y="3518492"/>
            <a:ext cx="453970" cy="2290050"/>
            <a:chOff x="2870364" y="3501150"/>
            <a:chExt cx="453970" cy="2290050"/>
          </a:xfrm>
        </p:grpSpPr>
        <p:sp>
          <p:nvSpPr>
            <p:cNvPr id="64" name="Oval 63"/>
            <p:cNvSpPr/>
            <p:nvPr/>
          </p:nvSpPr>
          <p:spPr>
            <a:xfrm>
              <a:off x="3041151" y="3870482"/>
              <a:ext cx="45719" cy="4571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64"/>
            <p:cNvGrpSpPr/>
            <p:nvPr/>
          </p:nvGrpSpPr>
          <p:grpSpPr>
            <a:xfrm>
              <a:off x="2870364" y="3501150"/>
              <a:ext cx="453970" cy="2290050"/>
              <a:chOff x="2870364" y="3501150"/>
              <a:chExt cx="453970" cy="2290050"/>
            </a:xfrm>
          </p:grpSpPr>
          <p:sp>
            <p:nvSpPr>
              <p:cNvPr id="66" name="TextBox 65"/>
              <p:cNvSpPr txBox="1"/>
              <p:nvPr/>
            </p:nvSpPr>
            <p:spPr>
              <a:xfrm>
                <a:off x="2870364" y="3501150"/>
                <a:ext cx="453970"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o</a:t>
                </a:r>
                <a:r>
                  <a:rPr lang="en-US" b="1" baseline="-25000" dirty="0" smtClean="0">
                    <a:latin typeface="Times New Roman" pitchFamily="18" charset="0"/>
                    <a:cs typeface="Times New Roman" pitchFamily="18" charset="0"/>
                  </a:rPr>
                  <a:t>2</a:t>
                </a:r>
                <a:endParaRPr lang="en-US" b="1" dirty="0">
                  <a:latin typeface="Times New Roman" pitchFamily="18" charset="0"/>
                  <a:cs typeface="Times New Roman" pitchFamily="18" charset="0"/>
                </a:endParaRPr>
              </a:p>
            </p:txBody>
          </p:sp>
          <p:cxnSp>
            <p:nvCxnSpPr>
              <p:cNvPr id="67" name="Straight Connector 66"/>
              <p:cNvCxnSpPr/>
              <p:nvPr/>
            </p:nvCxnSpPr>
            <p:spPr>
              <a:xfrm>
                <a:off x="3064010" y="3870482"/>
                <a:ext cx="0" cy="1600200"/>
              </a:xfrm>
              <a:prstGeom prst="line">
                <a:avLst/>
              </a:prstGeom>
              <a:ln w="19050">
                <a:solidFill>
                  <a:srgbClr val="0070C0"/>
                </a:solidFill>
                <a:prstDash val="sysDash"/>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2901145" y="5421868"/>
                <a:ext cx="325730"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t</a:t>
                </a:r>
                <a:r>
                  <a:rPr lang="en-US" b="1" baseline="-25000" dirty="0">
                    <a:latin typeface="Times New Roman" pitchFamily="18" charset="0"/>
                    <a:cs typeface="Times New Roman" pitchFamily="18" charset="0"/>
                  </a:rPr>
                  <a:t>2</a:t>
                </a:r>
                <a:endParaRPr lang="en-US" b="1" i="1" dirty="0">
                  <a:latin typeface="Times New Roman" pitchFamily="18" charset="0"/>
                  <a:cs typeface="Times New Roman" pitchFamily="18" charset="0"/>
                </a:endParaRPr>
              </a:p>
            </p:txBody>
          </p:sp>
        </p:grpSp>
      </p:grpSp>
      <p:grpSp>
        <p:nvGrpSpPr>
          <p:cNvPr id="47" name="Group 46"/>
          <p:cNvGrpSpPr/>
          <p:nvPr/>
        </p:nvGrpSpPr>
        <p:grpSpPr>
          <a:xfrm>
            <a:off x="4309291" y="2067485"/>
            <a:ext cx="4551526" cy="3798332"/>
            <a:chOff x="-80665" y="2050143"/>
            <a:chExt cx="4551526" cy="3798332"/>
          </a:xfrm>
        </p:grpSpPr>
        <p:grpSp>
          <p:nvGrpSpPr>
            <p:cNvPr id="48" name="Group 47"/>
            <p:cNvGrpSpPr/>
            <p:nvPr/>
          </p:nvGrpSpPr>
          <p:grpSpPr>
            <a:xfrm>
              <a:off x="-80665" y="2050143"/>
              <a:ext cx="4551526" cy="3798332"/>
              <a:chOff x="-80665" y="2050143"/>
              <a:chExt cx="4551526" cy="3798332"/>
            </a:xfrm>
          </p:grpSpPr>
          <p:grpSp>
            <p:nvGrpSpPr>
              <p:cNvPr id="50" name="Group 49"/>
              <p:cNvGrpSpPr/>
              <p:nvPr/>
            </p:nvGrpSpPr>
            <p:grpSpPr>
              <a:xfrm>
                <a:off x="-80665" y="2050143"/>
                <a:ext cx="4551526" cy="3798332"/>
                <a:chOff x="-80665" y="2050143"/>
                <a:chExt cx="4551526" cy="3798332"/>
              </a:xfrm>
            </p:grpSpPr>
            <p:sp>
              <p:nvSpPr>
                <p:cNvPr id="52" name="TextBox 51"/>
                <p:cNvSpPr txBox="1"/>
                <p:nvPr/>
              </p:nvSpPr>
              <p:spPr>
                <a:xfrm>
                  <a:off x="-80665" y="2198132"/>
                  <a:ext cx="461665" cy="2776914"/>
                </a:xfrm>
                <a:prstGeom prst="rect">
                  <a:avLst/>
                </a:prstGeom>
                <a:noFill/>
              </p:spPr>
              <p:txBody>
                <a:bodyPr vert="vert270" wrap="none" rtlCol="0">
                  <a:spAutoFit/>
                </a:bodyPr>
                <a:lstStyle/>
                <a:p>
                  <a:r>
                    <a:rPr lang="en-US" b="1" dirty="0" smtClean="0">
                      <a:latin typeface="Times New Roman" pitchFamily="18" charset="0"/>
                      <a:cs typeface="Times New Roman" pitchFamily="18" charset="0"/>
                    </a:rPr>
                    <a:t>True value/Measured value</a:t>
                  </a:r>
                  <a:endParaRPr lang="en-US" b="1" dirty="0">
                    <a:latin typeface="Times New Roman" pitchFamily="18" charset="0"/>
                    <a:cs typeface="Times New Roman" pitchFamily="18" charset="0"/>
                  </a:endParaRPr>
                </a:p>
              </p:txBody>
            </p:sp>
            <p:grpSp>
              <p:nvGrpSpPr>
                <p:cNvPr id="53" name="Group 52"/>
                <p:cNvGrpSpPr/>
                <p:nvPr/>
              </p:nvGrpSpPr>
              <p:grpSpPr>
                <a:xfrm>
                  <a:off x="381000" y="2050143"/>
                  <a:ext cx="4089861" cy="3798332"/>
                  <a:chOff x="381000" y="2050143"/>
                  <a:chExt cx="4089861" cy="3798332"/>
                </a:xfrm>
              </p:grpSpPr>
              <p:sp>
                <p:nvSpPr>
                  <p:cNvPr id="54" name="TextBox 53"/>
                  <p:cNvSpPr txBox="1"/>
                  <p:nvPr/>
                </p:nvSpPr>
                <p:spPr>
                  <a:xfrm>
                    <a:off x="3850178" y="5479143"/>
                    <a:ext cx="620683" cy="369332"/>
                  </a:xfrm>
                  <a:prstGeom prst="rect">
                    <a:avLst/>
                  </a:prstGeom>
                  <a:noFill/>
                </p:spPr>
                <p:txBody>
                  <a:bodyPr vert="horz" wrap="none" rtlCol="0">
                    <a:spAutoFit/>
                  </a:bodyPr>
                  <a:lstStyle/>
                  <a:p>
                    <a:r>
                      <a:rPr lang="en-US" b="1" dirty="0" smtClean="0">
                        <a:latin typeface="Times New Roman" pitchFamily="18" charset="0"/>
                        <a:cs typeface="Times New Roman" pitchFamily="18" charset="0"/>
                      </a:rPr>
                      <a:t>time</a:t>
                    </a:r>
                    <a:endParaRPr lang="en-US" b="1" dirty="0">
                      <a:latin typeface="Times New Roman" pitchFamily="18" charset="0"/>
                      <a:cs typeface="Times New Roman" pitchFamily="18" charset="0"/>
                    </a:endParaRPr>
                  </a:p>
                </p:txBody>
              </p:sp>
              <p:grpSp>
                <p:nvGrpSpPr>
                  <p:cNvPr id="55" name="Group 54"/>
                  <p:cNvGrpSpPr/>
                  <p:nvPr/>
                </p:nvGrpSpPr>
                <p:grpSpPr>
                  <a:xfrm>
                    <a:off x="381000" y="2050143"/>
                    <a:ext cx="3931920" cy="3429000"/>
                    <a:chOff x="381000" y="2050143"/>
                    <a:chExt cx="3931920" cy="3429000"/>
                  </a:xfrm>
                </p:grpSpPr>
                <p:sp>
                  <p:nvSpPr>
                    <p:cNvPr id="56" name="TextBox 55"/>
                    <p:cNvSpPr txBox="1"/>
                    <p:nvPr/>
                  </p:nvSpPr>
                  <p:spPr>
                    <a:xfrm>
                      <a:off x="527559" y="3608695"/>
                      <a:ext cx="420308"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i</a:t>
                      </a:r>
                      <a:r>
                        <a:rPr lang="en-US" b="1" baseline="-25000" dirty="0" smtClean="0">
                          <a:latin typeface="Times New Roman" pitchFamily="18" charset="0"/>
                          <a:cs typeface="Times New Roman" pitchFamily="18" charset="0"/>
                        </a:rPr>
                        <a:t>1</a:t>
                      </a:r>
                      <a:endParaRPr lang="en-US" b="1" i="1" dirty="0">
                        <a:latin typeface="Times New Roman" pitchFamily="18" charset="0"/>
                        <a:cs typeface="Times New Roman" pitchFamily="18" charset="0"/>
                      </a:endParaRPr>
                    </a:p>
                  </p:txBody>
                </p:sp>
                <p:grpSp>
                  <p:nvGrpSpPr>
                    <p:cNvPr id="57" name="Group 56"/>
                    <p:cNvGrpSpPr/>
                    <p:nvPr/>
                  </p:nvGrpSpPr>
                  <p:grpSpPr>
                    <a:xfrm>
                      <a:off x="381000" y="2050143"/>
                      <a:ext cx="3931920" cy="3429000"/>
                      <a:chOff x="381000" y="2050143"/>
                      <a:chExt cx="3931920" cy="3429000"/>
                    </a:xfrm>
                  </p:grpSpPr>
                  <p:cxnSp>
                    <p:nvCxnSpPr>
                      <p:cNvPr id="58" name="Straight Arrow Connector 57"/>
                      <p:cNvCxnSpPr/>
                      <p:nvPr/>
                    </p:nvCxnSpPr>
                    <p:spPr>
                      <a:xfrm flipV="1">
                        <a:off x="381000" y="2050143"/>
                        <a:ext cx="0" cy="34290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59" name="Group 58"/>
                      <p:cNvGrpSpPr/>
                      <p:nvPr/>
                    </p:nvGrpSpPr>
                    <p:grpSpPr>
                      <a:xfrm>
                        <a:off x="381000" y="3878943"/>
                        <a:ext cx="3931920" cy="1600200"/>
                        <a:chOff x="381000" y="3878943"/>
                        <a:chExt cx="3931920" cy="1600200"/>
                      </a:xfrm>
                    </p:grpSpPr>
                    <p:cxnSp>
                      <p:nvCxnSpPr>
                        <p:cNvPr id="60" name="Straight Connector 59"/>
                        <p:cNvCxnSpPr/>
                        <p:nvPr/>
                      </p:nvCxnSpPr>
                      <p:spPr>
                        <a:xfrm flipV="1">
                          <a:off x="994229" y="3878943"/>
                          <a:ext cx="0" cy="16002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994229" y="3878943"/>
                          <a:ext cx="210312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381000" y="5479143"/>
                          <a:ext cx="393192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grpSp>
            </p:grpSp>
          </p:grpSp>
          <p:sp>
            <p:nvSpPr>
              <p:cNvPr id="51" name="TextBox 50"/>
              <p:cNvSpPr txBox="1"/>
              <p:nvPr/>
            </p:nvSpPr>
            <p:spPr>
              <a:xfrm>
                <a:off x="817270" y="5421868"/>
                <a:ext cx="325730"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t</a:t>
                </a:r>
                <a:r>
                  <a:rPr lang="en-US" b="1" baseline="-25000" dirty="0">
                    <a:latin typeface="Times New Roman" pitchFamily="18" charset="0"/>
                    <a:cs typeface="Times New Roman" pitchFamily="18" charset="0"/>
                  </a:rPr>
                  <a:t>0</a:t>
                </a:r>
                <a:endParaRPr lang="en-US" b="1" i="1" dirty="0">
                  <a:latin typeface="Times New Roman" pitchFamily="18" charset="0"/>
                  <a:cs typeface="Times New Roman" pitchFamily="18" charset="0"/>
                </a:endParaRPr>
              </a:p>
            </p:txBody>
          </p:sp>
        </p:grpSp>
        <p:sp>
          <p:nvSpPr>
            <p:cNvPr id="49" name="TextBox 48"/>
            <p:cNvSpPr txBox="1"/>
            <p:nvPr/>
          </p:nvSpPr>
          <p:spPr>
            <a:xfrm>
              <a:off x="150167" y="5301734"/>
              <a:ext cx="300082" cy="369332"/>
            </a:xfrm>
            <a:prstGeom prst="rect">
              <a:avLst/>
            </a:prstGeom>
            <a:noFill/>
          </p:spPr>
          <p:txBody>
            <a:bodyPr vert="horz" wrap="none" rtlCol="0">
              <a:spAutoFit/>
            </a:bodyPr>
            <a:lstStyle/>
            <a:p>
              <a:r>
                <a:rPr lang="en-US" b="1" dirty="0" smtClean="0">
                  <a:latin typeface="Times New Roman" pitchFamily="18" charset="0"/>
                  <a:cs typeface="Times New Roman" pitchFamily="18" charset="0"/>
                </a:rPr>
                <a:t>0</a:t>
              </a:r>
              <a:endParaRPr lang="en-US" b="1" dirty="0">
                <a:latin typeface="Times New Roman" pitchFamily="18" charset="0"/>
                <a:cs typeface="Times New Roman" pitchFamily="18" charset="0"/>
              </a:endParaRPr>
            </a:p>
          </p:txBody>
        </p:sp>
      </p:grpSp>
      <p:pic>
        <p:nvPicPr>
          <p:cNvPr id="72" name="Audio 7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82000" y="5932224"/>
            <a:ext cx="609600" cy="609600"/>
          </a:xfrm>
          <a:prstGeom prst="rect">
            <a:avLst/>
          </a:prstGeom>
        </p:spPr>
      </p:pic>
    </p:spTree>
    <p:custDataLst>
      <p:tags r:id="rId1"/>
    </p:custDataLst>
    <p:extLst>
      <p:ext uri="{BB962C8B-B14F-4D97-AF65-F5344CB8AC3E}">
        <p14:creationId xmlns:p14="http://schemas.microsoft.com/office/powerpoint/2010/main" val="3132609063"/>
      </p:ext>
    </p:extLst>
  </p:cSld>
  <p:clrMapOvr>
    <a:masterClrMapping/>
  </p:clrMapOvr>
  <mc:AlternateContent xmlns:mc="http://schemas.openxmlformats.org/markup-compatibility/2006" xmlns:p14="http://schemas.microsoft.com/office/powerpoint/2010/main">
    <mc:Choice Requires="p14">
      <p:transition spd="slow" p14:dur="2000" advTm="191985"/>
    </mc:Choice>
    <mc:Fallback xmlns="">
      <p:transition spd="slow" advTm="1919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9" fill="hold" display="0">
                  <p:stCondLst>
                    <p:cond delay="indefinite"/>
                  </p:stCondLst>
                  <p:endCondLst>
                    <p:cond evt="onStopAudio" delay="0">
                      <p:tgtEl>
                        <p:sldTgt/>
                      </p:tgtEl>
                    </p:cond>
                  </p:endCondLst>
                </p:cTn>
                <p:tgtEl>
                  <p:spTgt spid="72"/>
                </p:tgtEl>
              </p:cMediaNode>
            </p:audio>
          </p:childTnLst>
        </p:cTn>
      </p:par>
    </p:tnLst>
  </p:timing>
  <p:extLst>
    <p:ext uri="{3A86A75C-4F4B-4683-9AE1-C65F6400EC91}">
      <p14:laserTraceLst xmlns:p14="http://schemas.microsoft.com/office/powerpoint/2010/main">
        <p14:tracePtLst>
          <p14:tracePt t="57152" x="982663" y="5429250"/>
          <p14:tracePt t="57471" x="982663" y="5419725"/>
          <p14:tracePt t="57481" x="982663" y="5411788"/>
          <p14:tracePt t="57483" x="982663" y="5402263"/>
          <p14:tracePt t="57491" x="982663" y="5394325"/>
          <p14:tracePt t="57507" x="982663" y="5367338"/>
          <p14:tracePt t="57523" x="982663" y="5340350"/>
          <p14:tracePt t="57541" x="982663" y="5322888"/>
          <p14:tracePt t="57557" x="982663" y="5303838"/>
          <p14:tracePt t="57574" x="982663" y="5286375"/>
          <p14:tracePt t="57591" x="982663" y="5259388"/>
          <p14:tracePt t="57607" x="982663" y="5241925"/>
          <p14:tracePt t="57624" x="982663" y="5224463"/>
          <p14:tracePt t="57641" x="982663" y="5205413"/>
          <p14:tracePt t="57657" x="982663" y="5187950"/>
          <p14:tracePt t="57674" x="982663" y="5160963"/>
          <p14:tracePt t="57691" x="982663" y="5153025"/>
          <p14:tracePt t="57707" x="982663" y="5143500"/>
          <p14:tracePt t="57725" x="982663" y="5126038"/>
          <p14:tracePt t="57741" x="982663" y="5116513"/>
          <p14:tracePt t="57758" x="982663" y="5108575"/>
          <p14:tracePt t="57775" x="982663" y="5089525"/>
          <p14:tracePt t="57792" x="973138" y="5018088"/>
          <p14:tracePt t="57809" x="973138" y="4983163"/>
          <p14:tracePt t="57825" x="965200" y="4946650"/>
          <p14:tracePt t="57842" x="965200" y="4911725"/>
          <p14:tracePt t="57859" x="955675" y="4884738"/>
          <p14:tracePt t="57875" x="955675" y="4857750"/>
          <p14:tracePt t="57892" x="955675" y="4840288"/>
          <p14:tracePt t="57909" x="955675" y="4822825"/>
          <p14:tracePt t="57925" x="955675" y="4803775"/>
          <p14:tracePt t="57942" x="955675" y="4786313"/>
          <p14:tracePt t="57959" x="955675" y="4759325"/>
          <p14:tracePt t="57976" x="955675" y="4741863"/>
          <p14:tracePt t="57992" x="955675" y="4697413"/>
          <p14:tracePt t="58009" x="955675" y="4643438"/>
          <p14:tracePt t="58025" x="955675" y="4598988"/>
          <p14:tracePt t="58042" x="955675" y="4545013"/>
          <p14:tracePt t="58059" x="955675" y="4510088"/>
          <p14:tracePt t="58075" x="955675" y="4491038"/>
          <p14:tracePt t="58091" x="955675" y="4456113"/>
          <p14:tracePt t="58110" x="955675" y="4438650"/>
          <p14:tracePt t="58125" x="955675" y="4419600"/>
          <p14:tracePt t="58143" x="955675" y="4394200"/>
          <p14:tracePt t="58159" x="955675" y="4375150"/>
          <p14:tracePt t="58177" x="955675" y="4357688"/>
          <p14:tracePt t="58191" x="965200" y="4340225"/>
          <p14:tracePt t="58209" x="965200" y="4313238"/>
          <p14:tracePt t="58226" x="973138" y="4268788"/>
          <p14:tracePt t="58242" x="982663" y="4241800"/>
          <p14:tracePt t="58259" x="982663" y="4214813"/>
          <p14:tracePt t="58275" x="982663" y="4187825"/>
          <p14:tracePt t="58293" x="982663" y="4160838"/>
          <p14:tracePt t="58309" x="990600" y="4152900"/>
          <p14:tracePt t="58325" x="990600" y="4143375"/>
          <p14:tracePt t="58325" x="990600" y="4133850"/>
          <p14:tracePt t="58344" x="990600" y="4125913"/>
          <p14:tracePt t="58359" x="990600" y="4108450"/>
          <p14:tracePt t="58375" x="990600" y="4098925"/>
          <p14:tracePt t="58392" x="990600" y="4089400"/>
          <p14:tracePt t="58409" x="990600" y="4081463"/>
          <p14:tracePt t="58445" x="990600" y="4071938"/>
          <p14:tracePt t="58458" x="990600" y="4062413"/>
          <p14:tracePt t="58462" x="990600" y="4054475"/>
          <p14:tracePt t="58476" x="1000125" y="4037013"/>
          <p14:tracePt t="58492" x="1000125" y="4017963"/>
          <p14:tracePt t="58509" x="1000125" y="4010025"/>
          <p14:tracePt t="58526" x="1000125" y="4000500"/>
          <p14:tracePt t="58561" x="1000125" y="3990975"/>
          <p14:tracePt t="58564" x="1000125" y="3983038"/>
          <p14:tracePt t="58575" x="1000125" y="3973513"/>
          <p14:tracePt t="58614" x="1000125" y="3965575"/>
          <p14:tracePt t="58616" x="1000125" y="3956050"/>
          <p14:tracePt t="58627" x="1000125" y="3946525"/>
          <p14:tracePt t="58642" x="1009650" y="3938588"/>
          <p14:tracePt t="58658" x="1009650" y="3929063"/>
          <p14:tracePt t="58701" x="1009650" y="3919538"/>
          <p14:tracePt t="58791" x="1009650" y="3911600"/>
          <p14:tracePt t="58930" x="1017588" y="3911600"/>
          <p14:tracePt t="58950" x="1027113" y="3911600"/>
          <p14:tracePt t="58954" x="1036638" y="3911600"/>
          <p14:tracePt t="58963" x="1044575" y="3911600"/>
          <p14:tracePt t="58967" x="1071563" y="3911600"/>
          <p14:tracePt t="58974" x="1098550" y="3911600"/>
          <p14:tracePt t="58991" x="1125538" y="3911600"/>
          <p14:tracePt t="59008" x="1125538" y="3902075"/>
          <p14:tracePt t="59025" x="1133475" y="3902075"/>
          <p14:tracePt t="59041" x="1143000" y="3902075"/>
          <p14:tracePt t="59095" x="1143000" y="3894138"/>
          <p14:tracePt t="59361" x="0" y="0"/>
        </p14:tracePtLst>
        <p14:tracePtLst>
          <p14:tracePt t="60463" x="465138" y="5465763"/>
          <p14:tracePt t="61296" x="473075" y="5465763"/>
          <p14:tracePt t="61316" x="482600" y="5465763"/>
          <p14:tracePt t="61329" x="490538" y="5465763"/>
          <p14:tracePt t="61352" x="500063" y="5465763"/>
          <p14:tracePt t="61360" x="509588" y="5465763"/>
          <p14:tracePt t="61363" x="527050" y="5465763"/>
          <p14:tracePt t="61376" x="554038" y="5465763"/>
          <p14:tracePt t="61392" x="588963" y="5465763"/>
          <p14:tracePt t="61409" x="608013" y="5465763"/>
          <p14:tracePt t="61426" x="625475" y="5465763"/>
          <p14:tracePt t="61442" x="633413" y="5465763"/>
          <p14:tracePt t="61459" x="642938" y="5465763"/>
          <p14:tracePt t="61477" x="660400" y="5465763"/>
          <p14:tracePt t="61493" x="669925" y="5473700"/>
          <p14:tracePt t="61510" x="687388" y="5473700"/>
          <p14:tracePt t="61526" x="704850" y="5473700"/>
          <p14:tracePt t="61543" x="723900" y="5473700"/>
          <p14:tracePt t="61560" x="731838" y="5473700"/>
          <p14:tracePt t="61576" x="741363" y="5473700"/>
          <p14:tracePt t="61619" x="750888" y="5473700"/>
          <p14:tracePt t="61649" x="758825" y="5473700"/>
          <p14:tracePt t="61664" x="768350" y="5483225"/>
          <p14:tracePt t="61668" x="785813" y="5483225"/>
          <p14:tracePt t="61673" x="795338" y="5483225"/>
          <p14:tracePt t="61693" x="812800" y="5483225"/>
          <p14:tracePt t="61696" x="830263" y="5483225"/>
          <p14:tracePt t="61710" x="847725" y="5483225"/>
          <p14:tracePt t="61727" x="857250" y="5483225"/>
          <p14:tracePt t="61743" x="874713" y="5483225"/>
          <p14:tracePt t="61761" x="884238" y="5483225"/>
          <p14:tracePt t="61777" x="893763" y="5483225"/>
          <p14:tracePt t="61793" x="901700" y="5483225"/>
          <p14:tracePt t="61810" x="911225" y="5491163"/>
          <p14:tracePt t="61878" x="919163" y="5491163"/>
          <p14:tracePt t="61900" x="928688" y="5491163"/>
          <p14:tracePt t="61911" x="938213" y="5491163"/>
          <p14:tracePt t="61930" x="946150" y="5491163"/>
          <p14:tracePt t="62015" x="955675" y="5491163"/>
          <p14:tracePt t="62033" x="965200" y="5491163"/>
          <p14:tracePt t="62199" x="973138" y="5491163"/>
          <p14:tracePt t="62213" x="982663" y="5491163"/>
          <p14:tracePt t="62220" x="982663" y="5483225"/>
          <p14:tracePt t="62235" x="990600" y="5473700"/>
          <p14:tracePt t="62241" x="990600" y="5465763"/>
          <p14:tracePt t="62259" x="1000125" y="5456238"/>
          <p14:tracePt t="62261" x="1000125" y="5429250"/>
          <p14:tracePt t="62277" x="1000125" y="5419725"/>
          <p14:tracePt t="62294" x="1000125" y="5402263"/>
          <p14:tracePt t="62311" x="1009650" y="5384800"/>
          <p14:tracePt t="62327" x="1009650" y="5367338"/>
          <p14:tracePt t="62345" x="1009650" y="5348288"/>
          <p14:tracePt t="62360" x="1017588" y="5268913"/>
          <p14:tracePt t="62377" x="1027113" y="5224463"/>
          <p14:tracePt t="62394" x="1036638" y="5153025"/>
          <p14:tracePt t="62411" x="1044575" y="5089525"/>
          <p14:tracePt t="62427" x="1062038" y="5027613"/>
          <p14:tracePt t="62445" x="1071563" y="4956175"/>
          <p14:tracePt t="62461" x="1089025" y="4902200"/>
          <p14:tracePt t="62477" x="1089025" y="4848225"/>
          <p14:tracePt t="62494" x="1089025" y="4795838"/>
          <p14:tracePt t="62494" x="1089025" y="4786313"/>
          <p14:tracePt t="62510" x="1089025" y="4741863"/>
          <p14:tracePt t="62528" x="1089025" y="4714875"/>
          <p14:tracePt t="62544" x="1089025" y="4679950"/>
          <p14:tracePt t="62560" x="1098550" y="4643438"/>
          <p14:tracePt t="62578" x="1098550" y="4608513"/>
          <p14:tracePt t="62594" x="1098550" y="4554538"/>
          <p14:tracePt t="62611" x="1098550" y="4500563"/>
          <p14:tracePt t="62627" x="1098550" y="4438650"/>
          <p14:tracePt t="62643" x="1098550" y="4394200"/>
          <p14:tracePt t="62661" x="1098550" y="4340225"/>
          <p14:tracePt t="62676" x="1098550" y="4276725"/>
          <p14:tracePt t="62694" x="1089025" y="4224338"/>
          <p14:tracePt t="62710" x="1089025" y="4152900"/>
          <p14:tracePt t="62727" x="1089025" y="4062413"/>
          <p14:tracePt t="62744" x="1089025" y="3956050"/>
          <p14:tracePt t="62760" x="1089025" y="3840163"/>
          <p14:tracePt t="62778" x="1089025" y="3741738"/>
          <p14:tracePt t="62794" x="1089025" y="3660775"/>
          <p14:tracePt t="62811" x="1089025" y="3589338"/>
          <p14:tracePt t="62828" x="1089025" y="3536950"/>
          <p14:tracePt t="62844" x="1089025" y="3490913"/>
          <p14:tracePt t="62861" x="1089025" y="3438525"/>
          <p14:tracePt t="62877" x="1089025" y="3375025"/>
          <p14:tracePt t="62894" x="1089025" y="3322638"/>
          <p14:tracePt t="62911" x="1089025" y="3251200"/>
          <p14:tracePt t="62928" x="1089025" y="3197225"/>
          <p14:tracePt t="62945" x="1081088" y="3143250"/>
          <p14:tracePt t="62961" x="1081088" y="3089275"/>
          <p14:tracePt t="62978" x="1081088" y="3054350"/>
          <p14:tracePt t="62995" x="1071563" y="3027363"/>
          <p14:tracePt t="63011" x="1071563" y="3009900"/>
          <p14:tracePt t="63028" x="1071563" y="2982913"/>
          <p14:tracePt t="63044" x="1071563" y="2938463"/>
          <p14:tracePt t="63061" x="1071563" y="2911475"/>
          <p14:tracePt t="63077" x="1071563" y="2874963"/>
          <p14:tracePt t="63094" x="1071563" y="2857500"/>
          <p14:tracePt t="63111" x="1071563" y="2840038"/>
          <p14:tracePt t="63127" x="1071563" y="2830513"/>
          <p14:tracePt t="63144" x="1071563" y="2822575"/>
          <p14:tracePt t="63258" x="1071563" y="2830513"/>
          <p14:tracePt t="63267" x="1071563" y="2857500"/>
          <p14:tracePt t="63270" x="1062038" y="2884488"/>
          <p14:tracePt t="63277" x="1044575" y="2965450"/>
          <p14:tracePt t="63294" x="1036638" y="3081338"/>
          <p14:tracePt t="63312" x="1017588" y="3187700"/>
          <p14:tracePt t="63312" x="1017588" y="3205163"/>
          <p14:tracePt t="63330" x="1017588" y="3303588"/>
          <p14:tracePt t="63345" x="1017588" y="3375025"/>
          <p14:tracePt t="63361" x="1017588" y="3473450"/>
          <p14:tracePt t="63377" x="1017588" y="3581400"/>
          <p14:tracePt t="63395" x="1017588" y="3705225"/>
          <p14:tracePt t="63411" x="1017588" y="3840163"/>
          <p14:tracePt t="63428" x="1017588" y="3983038"/>
          <p14:tracePt t="63444" x="1027113" y="4098925"/>
          <p14:tracePt t="63462" x="1036638" y="4187825"/>
          <p14:tracePt t="63478" x="1054100" y="4276725"/>
          <p14:tracePt t="63494" x="1071563" y="4357688"/>
          <p14:tracePt t="63511" x="1089025" y="4429125"/>
          <p14:tracePt t="63527" x="1116013" y="4537075"/>
          <p14:tracePt t="63544" x="1152525" y="4608513"/>
          <p14:tracePt t="63561" x="1179513" y="4660900"/>
          <p14:tracePt t="63577" x="1196975" y="4714875"/>
          <p14:tracePt t="63596" x="1214438" y="4751388"/>
          <p14:tracePt t="63611" x="1223963" y="4768850"/>
          <p14:tracePt t="63628" x="1231900" y="4776788"/>
          <p14:tracePt t="63644" x="1241425" y="4786313"/>
          <p14:tracePt t="63705" x="1250950" y="4786313"/>
          <p14:tracePt t="63712" x="1258888" y="4786313"/>
          <p14:tracePt t="63718" x="1268413" y="4776788"/>
          <p14:tracePt t="63728" x="1285875" y="4768850"/>
          <p14:tracePt t="63744" x="1330325" y="4697413"/>
          <p14:tracePt t="63748" x="1357313" y="4633913"/>
          <p14:tracePt t="63761" x="1384300" y="4554538"/>
          <p14:tracePt t="63777" x="1393825" y="4419600"/>
          <p14:tracePt t="63793" x="1393825" y="4276725"/>
          <p14:tracePt t="63811" x="1393825" y="4152900"/>
          <p14:tracePt t="63827" x="1374775" y="4054475"/>
          <p14:tracePt t="63844" x="1357313" y="3973513"/>
          <p14:tracePt t="63860" x="1339850" y="3919538"/>
          <p14:tracePt t="63877" x="1322388" y="3848100"/>
          <p14:tracePt t="63893" x="1295400" y="3786188"/>
          <p14:tracePt t="63893" x="1295400" y="3776663"/>
          <p14:tracePt t="63910" x="1276350" y="3714750"/>
          <p14:tracePt t="63927" x="1276350" y="3660775"/>
          <p14:tracePt t="63944" x="1268413" y="3608388"/>
          <p14:tracePt t="63961" x="1268413" y="3581400"/>
          <p14:tracePt t="63977" x="1268413" y="3554413"/>
          <p14:tracePt t="63993" x="1268413" y="3536950"/>
          <p14:tracePt t="64010" x="1268413" y="3527425"/>
          <p14:tracePt t="64027" x="1268413" y="3517900"/>
          <p14:tracePt t="64104" x="1276350" y="3517900"/>
          <p14:tracePt t="64110" x="1303338" y="3517900"/>
          <p14:tracePt t="64116" x="1330325" y="3527425"/>
          <p14:tracePt t="64127" x="1384300" y="3571875"/>
          <p14:tracePt t="64144" x="1419225" y="3598863"/>
          <p14:tracePt t="64160" x="1455738" y="3643313"/>
          <p14:tracePt t="64177" x="1482725" y="3687763"/>
          <p14:tracePt t="64194" x="1509713" y="3741738"/>
          <p14:tracePt t="64210" x="1527175" y="3795713"/>
          <p14:tracePt t="64227" x="1544638" y="3857625"/>
          <p14:tracePt t="64245" x="1554163" y="3919538"/>
          <p14:tracePt t="64262" x="1571625" y="3956050"/>
          <p14:tracePt t="64278" x="1571625" y="3990975"/>
          <p14:tracePt t="64294" x="1589088" y="4017963"/>
          <p14:tracePt t="64312" x="1608138" y="4037013"/>
          <p14:tracePt t="64329" x="1625600" y="4054475"/>
          <p14:tracePt t="64344" x="1643063" y="4071938"/>
          <p14:tracePt t="64362" x="1660525" y="4081463"/>
          <p14:tracePt t="64378" x="1687513" y="4089400"/>
          <p14:tracePt t="64395" x="1731963" y="4108450"/>
          <p14:tracePt t="64413" x="1768475" y="4125913"/>
          <p14:tracePt t="64428" x="1803400" y="4125913"/>
          <p14:tracePt t="64445" x="1866900" y="4116388"/>
          <p14:tracePt t="64462" x="1919288" y="4089400"/>
          <p14:tracePt t="64494" x="1955800" y="4054475"/>
          <p14:tracePt t="64499" x="1982788" y="4027488"/>
          <p14:tracePt t="64512" x="2000250" y="3990975"/>
          <p14:tracePt t="64528" x="2017713" y="3983038"/>
          <p14:tracePt t="64544" x="2027238" y="3956050"/>
          <p14:tracePt t="64585" x="2036763" y="3946525"/>
          <p14:tracePt t="64597" x="2044700" y="3938588"/>
          <p14:tracePt t="64619" x="2054225" y="3938588"/>
          <p14:tracePt t="64633" x="2062163" y="3938588"/>
          <p14:tracePt t="64649" x="2071688" y="3938588"/>
          <p14:tracePt t="64650" x="2081213" y="3938588"/>
          <p14:tracePt t="64661" x="2108200" y="3938588"/>
          <p14:tracePt t="64677" x="2125663" y="3938588"/>
          <p14:tracePt t="64694" x="2152650" y="3938588"/>
          <p14:tracePt t="64710" x="2197100" y="3938588"/>
          <p14:tracePt t="64710" x="2205038" y="3938588"/>
          <p14:tracePt t="64727" x="2259013" y="3946525"/>
          <p14:tracePt t="64744" x="2303463" y="3956050"/>
          <p14:tracePt t="64760" x="2322513" y="3965575"/>
          <p14:tracePt t="64777" x="2347913" y="3965575"/>
          <p14:tracePt t="64793" x="2366963" y="3965575"/>
          <p14:tracePt t="64811" x="2384425" y="3965575"/>
          <p14:tracePt t="64826" x="2393950" y="3965575"/>
          <p14:tracePt t="64843" x="2411413" y="3965575"/>
          <p14:tracePt t="64861" x="2419350" y="3965575"/>
          <p14:tracePt t="64877" x="2428875" y="3965575"/>
          <p14:tracePt t="64895" x="2438400" y="3965575"/>
          <p14:tracePt t="64912" x="2490788" y="3965575"/>
          <p14:tracePt t="64929" x="2527300" y="3965575"/>
          <p14:tracePt t="64946" x="2554288" y="3965575"/>
          <p14:tracePt t="64961" x="2581275" y="3965575"/>
          <p14:tracePt t="64995" x="2598738" y="3965575"/>
          <p14:tracePt t="64998" x="2616200" y="3965575"/>
          <p14:tracePt t="65011" x="2643188" y="3965575"/>
          <p14:tracePt t="65028" x="2660650" y="3965575"/>
          <p14:tracePt t="65045" x="2687638" y="3965575"/>
          <p14:tracePt t="65062" x="2714625" y="3956050"/>
          <p14:tracePt t="65099" x="2724150" y="3956050"/>
          <p14:tracePt t="65103" x="2732088" y="3956050"/>
          <p14:tracePt t="65112" x="2741613" y="3956050"/>
          <p14:tracePt t="65129" x="2751138" y="3956050"/>
          <p14:tracePt t="65145" x="2759075" y="3956050"/>
          <p14:tracePt t="65192" x="2768600" y="3956050"/>
          <p14:tracePt t="65213" x="2776538" y="3956050"/>
          <p14:tracePt t="65226" x="2786063" y="3956050"/>
          <p14:tracePt t="65239" x="2795588" y="3956050"/>
          <p14:tracePt t="65255" x="2803525" y="3956050"/>
          <p14:tracePt t="65271" x="2813050" y="3956050"/>
          <p14:tracePt t="65319" x="2822575" y="3956050"/>
          <p14:tracePt t="65335" x="2830513" y="3956050"/>
          <p14:tracePt t="65345" x="2847975" y="3956050"/>
          <p14:tracePt t="65349" x="2857500" y="3956050"/>
          <p14:tracePt t="65362" x="2867025" y="3956050"/>
          <p14:tracePt t="65378" x="2874963" y="3946525"/>
          <p14:tracePt t="65394" x="2884488" y="3946525"/>
          <p14:tracePt t="65411" x="2901950" y="3946525"/>
          <p14:tracePt t="65474" x="2911475" y="3938588"/>
          <p14:tracePt t="65539" x="2919413" y="3938588"/>
          <p14:tracePt t="65903" x="2938463" y="3938588"/>
          <p14:tracePt t="65914" x="2946400" y="3938588"/>
          <p14:tracePt t="65925" x="2955925" y="3938588"/>
          <p14:tracePt t="65934" x="2973388" y="3938588"/>
          <p14:tracePt t="65947" x="2982913" y="3938588"/>
          <p14:tracePt t="65948" x="2990850" y="3938588"/>
          <p14:tracePt t="65961" x="3009900" y="3938588"/>
          <p14:tracePt t="65977" x="3017838" y="3938588"/>
          <p14:tracePt t="66610" x="0" y="0"/>
        </p14:tracePtLst>
        <p14:tracePtLst>
          <p14:tracePt t="86388" x="1731963" y="5446713"/>
          <p14:tracePt t="86689" x="1731963" y="5438775"/>
          <p14:tracePt t="86694" x="1731963" y="5429250"/>
          <p14:tracePt t="86697" x="1731963" y="5402263"/>
          <p14:tracePt t="86704" x="1724025" y="5367338"/>
          <p14:tracePt t="86721" x="1704975" y="5340350"/>
          <p14:tracePt t="86737" x="1704975" y="5313363"/>
          <p14:tracePt t="86754" x="1704975" y="5295900"/>
          <p14:tracePt t="86771" x="1704975" y="5276850"/>
          <p14:tracePt t="86787" x="1704975" y="5259388"/>
          <p14:tracePt t="86804" x="1704975" y="5232400"/>
          <p14:tracePt t="86822" x="1704975" y="5214938"/>
          <p14:tracePt t="86839" x="1704975" y="5180013"/>
          <p14:tracePt t="86855" x="1704975" y="5143500"/>
          <p14:tracePt t="86873" x="1704975" y="5089525"/>
          <p14:tracePt t="86888" x="1704975" y="5045075"/>
          <p14:tracePt t="86888" x="1704975" y="5037138"/>
          <p14:tracePt t="86907" x="1704975" y="4973638"/>
          <p14:tracePt t="86921" x="1704975" y="4929188"/>
          <p14:tracePt t="86938" x="1704975" y="4875213"/>
          <p14:tracePt t="86956" x="1704975" y="4813300"/>
          <p14:tracePt t="86972" x="1704975" y="4759325"/>
          <p14:tracePt t="86972" x="1704975" y="4751388"/>
          <p14:tracePt t="86990" x="1704975" y="4697413"/>
          <p14:tracePt t="87005" x="1704975" y="4633913"/>
          <p14:tracePt t="87022" x="1704975" y="4581525"/>
          <p14:tracePt t="87038" x="1704975" y="4537075"/>
          <p14:tracePt t="87054" x="1704975" y="4483100"/>
          <p14:tracePt t="87073" x="1704975" y="4438650"/>
          <p14:tracePt t="87088" x="1704975" y="4394200"/>
          <p14:tracePt t="87105" x="1704975" y="4340225"/>
          <p14:tracePt t="87122" x="1704975" y="4313238"/>
          <p14:tracePt t="87139" x="1704975" y="4259263"/>
          <p14:tracePt t="87156" x="1704975" y="4205288"/>
          <p14:tracePt t="87172" x="1714500" y="4152900"/>
          <p14:tracePt t="87188" x="1714500" y="4116388"/>
          <p14:tracePt t="87204" x="1714500" y="4071938"/>
          <p14:tracePt t="87221" x="1714500" y="4017963"/>
          <p14:tracePt t="87239" x="1714500" y="3973513"/>
          <p14:tracePt t="87254" x="1724025" y="3938588"/>
          <p14:tracePt t="87271" x="1724025" y="3902075"/>
          <p14:tracePt t="87288" x="1724025" y="3867150"/>
          <p14:tracePt t="87304" x="1724025" y="3830638"/>
          <p14:tracePt t="87322" x="1724025" y="3803650"/>
          <p14:tracePt t="87340" x="1724025" y="3776663"/>
          <p14:tracePt t="87355" x="1724025" y="3759200"/>
          <p14:tracePt t="87371" x="1724025" y="3741738"/>
          <p14:tracePt t="87442" x="1724025" y="3732213"/>
          <p14:tracePt t="87464" x="1724025" y="3724275"/>
          <p14:tracePt t="87489" x="1724025" y="3714750"/>
          <p14:tracePt t="87501" x="1724025" y="3705225"/>
          <p14:tracePt t="88028" x="1704975" y="3714750"/>
          <p14:tracePt t="88032" x="1697038" y="3714750"/>
          <p14:tracePt t="88036" x="1687513" y="3714750"/>
          <p14:tracePt t="88056" x="1679575" y="3714750"/>
          <p14:tracePt t="88072" x="1660525" y="3714750"/>
          <p14:tracePt t="88088" x="1643063" y="3714750"/>
          <p14:tracePt t="88088" x="1633538" y="3714750"/>
          <p14:tracePt t="88093" x="1616075" y="3714750"/>
          <p14:tracePt t="88107" x="1581150" y="3714750"/>
          <p14:tracePt t="88122" x="1536700" y="3714750"/>
          <p14:tracePt t="88139" x="1490663" y="3714750"/>
          <p14:tracePt t="88157" x="1438275" y="3714750"/>
          <p14:tracePt t="88173" x="1401763" y="3714750"/>
          <p14:tracePt t="88189" x="1366838" y="3714750"/>
          <p14:tracePt t="88205" x="1339850" y="3714750"/>
          <p14:tracePt t="88222" x="1322388" y="3714750"/>
          <p14:tracePt t="88239" x="1295400" y="3714750"/>
          <p14:tracePt t="88257" x="1276350" y="3714750"/>
          <p14:tracePt t="88272" x="1250950" y="3714750"/>
          <p14:tracePt t="88289" x="1204913" y="3714750"/>
          <p14:tracePt t="88307" x="1169988" y="3714750"/>
          <p14:tracePt t="88322" x="1054100" y="3714750"/>
          <p14:tracePt t="88322" x="1044575" y="3714750"/>
          <p14:tracePt t="88342" x="982663" y="3714750"/>
          <p14:tracePt t="88356" x="938213" y="3714750"/>
          <p14:tracePt t="88373" x="911225" y="3714750"/>
          <p14:tracePt t="88389" x="893763" y="3714750"/>
          <p14:tracePt t="88405" x="874713" y="3714750"/>
          <p14:tracePt t="88421" x="847725" y="3714750"/>
          <p14:tracePt t="88437" x="839788" y="3714750"/>
          <p14:tracePt t="88454" x="830263" y="3714750"/>
          <p14:tracePt t="88470" x="803275" y="3714750"/>
          <p14:tracePt t="88487" x="795338" y="3714750"/>
          <p14:tracePt t="88507" x="768350" y="3705225"/>
          <p14:tracePt t="88523" x="758825" y="3705225"/>
          <p14:tracePt t="88539" x="731838" y="3705225"/>
          <p14:tracePt t="88555" x="723900" y="3705225"/>
          <p14:tracePt t="88573" x="696913" y="3705225"/>
          <p14:tracePt t="88589" x="679450" y="3705225"/>
          <p14:tracePt t="88606" x="660400" y="3705225"/>
          <p14:tracePt t="88623" x="642938" y="3705225"/>
          <p14:tracePt t="88639" x="625475" y="3705225"/>
          <p14:tracePt t="88677" x="615950" y="3705225"/>
          <p14:tracePt t="88697" x="608013" y="3705225"/>
          <p14:tracePt t="88725" x="598488" y="3705225"/>
          <p14:tracePt t="88731" x="588963" y="3705225"/>
          <p14:tracePt t="88747" x="581025" y="3705225"/>
          <p14:tracePt t="88759" x="571500" y="3705225"/>
          <p14:tracePt t="88780" x="561975" y="3705225"/>
          <p14:tracePt t="88790" x="554038" y="3705225"/>
          <p14:tracePt t="88815" x="544513" y="3705225"/>
          <p14:tracePt t="89057" x="554038" y="3705225"/>
          <p14:tracePt t="89066" x="561975" y="3705225"/>
          <p14:tracePt t="89068" x="581025" y="3705225"/>
          <p14:tracePt t="89079" x="598488" y="3705225"/>
          <p14:tracePt t="89089" x="615950" y="3705225"/>
          <p14:tracePt t="89107" x="633413" y="3705225"/>
          <p14:tracePt t="89122" x="652463" y="3705225"/>
          <p14:tracePt t="89139" x="669925" y="3705225"/>
          <p14:tracePt t="89156" x="687388" y="3705225"/>
          <p14:tracePt t="89174" x="704850" y="3705225"/>
          <p14:tracePt t="89190" x="723900" y="3705225"/>
          <p14:tracePt t="89206" x="750888" y="3705225"/>
          <p14:tracePt t="89223" x="758825" y="3705225"/>
          <p14:tracePt t="89239" x="776288" y="3705225"/>
          <p14:tracePt t="89256" x="785813" y="3705225"/>
          <p14:tracePt t="89272" x="812800" y="3705225"/>
          <p14:tracePt t="89289" x="847725" y="3705225"/>
          <p14:tracePt t="89305" x="866775" y="3705225"/>
          <p14:tracePt t="89322" x="893763" y="3705225"/>
          <p14:tracePt t="89340" x="911225" y="3705225"/>
          <p14:tracePt t="89358" x="938213" y="3705225"/>
          <p14:tracePt t="89372" x="946150" y="3705225"/>
          <p14:tracePt t="89389" x="955675" y="3705225"/>
          <p14:tracePt t="89406" x="973138" y="3705225"/>
          <p14:tracePt t="89424" x="990600" y="3705225"/>
          <p14:tracePt t="89439" x="1009650" y="3705225"/>
          <p14:tracePt t="89455" x="1027113" y="3705225"/>
          <p14:tracePt t="89473" x="1071563" y="3705225"/>
          <p14:tracePt t="89490" x="1098550" y="3705225"/>
          <p14:tracePt t="89507" x="1133475" y="3705225"/>
          <p14:tracePt t="89523" x="1160463" y="3705225"/>
          <p14:tracePt t="89539" x="1179513" y="3705225"/>
          <p14:tracePt t="89572" x="1214438" y="3705225"/>
          <p14:tracePt t="89575" x="1250950" y="3705225"/>
          <p14:tracePt t="89591" x="1285875" y="3705225"/>
          <p14:tracePt t="89606" x="1322388" y="3705225"/>
          <p14:tracePt t="89623" x="1347788" y="3705225"/>
          <p14:tracePt t="89640" x="1374775" y="3705225"/>
          <p14:tracePt t="89657" x="1393825" y="3705225"/>
          <p14:tracePt t="89673" x="1419225" y="3705225"/>
          <p14:tracePt t="89689" x="1446213" y="3714750"/>
          <p14:tracePt t="89706" x="1473200" y="3714750"/>
          <p14:tracePt t="89723" x="1500188" y="3714750"/>
          <p14:tracePt t="89740" x="1527175" y="3724275"/>
          <p14:tracePt t="89756" x="1554163" y="3724275"/>
          <p14:tracePt t="89773" x="1571625" y="3724275"/>
          <p14:tracePt t="89789" x="1589088" y="3724275"/>
          <p14:tracePt t="89806" x="1598613" y="3724275"/>
          <p14:tracePt t="89823" x="1608138" y="3724275"/>
          <p14:tracePt t="89841" x="1616075" y="3724275"/>
          <p14:tracePt t="89857" x="1625600" y="3724275"/>
          <p14:tracePt t="89873" x="1652588" y="3732213"/>
          <p14:tracePt t="89891" x="1670050" y="3732213"/>
          <p14:tracePt t="89891" x="1679575" y="3732213"/>
          <p14:tracePt t="89905" x="1714500" y="3741738"/>
          <p14:tracePt t="89922" x="1751013" y="3741738"/>
          <p14:tracePt t="89938" x="1776413" y="3751263"/>
          <p14:tracePt t="89955" x="1795463" y="3751263"/>
          <p14:tracePt t="89971" x="1803400" y="3751263"/>
          <p14:tracePt t="90140" x="1795463" y="3751263"/>
          <p14:tracePt t="90142" x="1776413" y="3751263"/>
          <p14:tracePt t="90145" x="1751013" y="3741738"/>
          <p14:tracePt t="90156" x="1633538" y="3724275"/>
          <p14:tracePt t="90156" x="1625600" y="3724275"/>
          <p14:tracePt t="90175" x="1517650" y="3697288"/>
          <p14:tracePt t="90190" x="1411288" y="3679825"/>
          <p14:tracePt t="90190" x="1393825" y="3679825"/>
          <p14:tracePt t="90208" x="1303338" y="3670300"/>
          <p14:tracePt t="90223" x="1223963" y="3660775"/>
          <p14:tracePt t="90241" x="1152525" y="3652838"/>
          <p14:tracePt t="90256" x="1081088" y="3652838"/>
          <p14:tracePt t="90273" x="1009650" y="3652838"/>
          <p14:tracePt t="90290" x="965200" y="3652838"/>
          <p14:tracePt t="90306" x="938213" y="3652838"/>
          <p14:tracePt t="90323" x="911225" y="3652838"/>
          <p14:tracePt t="90341" x="884238" y="3652838"/>
          <p14:tracePt t="90357" x="866775" y="3652838"/>
          <p14:tracePt t="90373" x="847725" y="3652838"/>
          <p14:tracePt t="90390" x="812800" y="3652838"/>
          <p14:tracePt t="90407" x="776288" y="3652838"/>
          <p14:tracePt t="90423" x="758825" y="3652838"/>
          <p14:tracePt t="90440" x="731838" y="3652838"/>
          <p14:tracePt t="90457" x="723900" y="3652838"/>
          <p14:tracePt t="90813" x="723900" y="3660775"/>
          <p14:tracePt t="90817" x="723900" y="3670300"/>
          <p14:tracePt t="90827" x="723900" y="3679825"/>
          <p14:tracePt t="90833" x="723900" y="3687763"/>
          <p14:tracePt t="90849" x="723900" y="3705225"/>
          <p14:tracePt t="90856" x="723900" y="3714750"/>
          <p14:tracePt t="90873" x="723900" y="3724275"/>
          <p14:tracePt t="90889" x="723900" y="3751263"/>
          <p14:tracePt t="90905" x="731838" y="3751263"/>
          <p14:tracePt t="90923" x="731838" y="3768725"/>
          <p14:tracePt t="90940" x="731838" y="3786188"/>
          <p14:tracePt t="90956" x="731838" y="3803650"/>
          <p14:tracePt t="90973" x="750888" y="3822700"/>
          <p14:tracePt t="90990" x="750888" y="3848100"/>
          <p14:tracePt t="91006" x="758825" y="3875088"/>
          <p14:tracePt t="91024" x="758825" y="3894138"/>
          <p14:tracePt t="91040" x="758825" y="3911600"/>
          <p14:tracePt t="91057" x="758825" y="3919538"/>
          <p14:tracePt t="91073" x="768350" y="3929063"/>
          <p14:tracePt t="91116" x="768350" y="3938588"/>
          <p14:tracePt t="91184" x="768350" y="3946525"/>
          <p14:tracePt t="92107" x="776288" y="3946525"/>
          <p14:tracePt t="92118" x="795338" y="3946525"/>
          <p14:tracePt t="92129" x="803275" y="3946525"/>
          <p14:tracePt t="92132" x="812800" y="3946525"/>
          <p14:tracePt t="92141" x="847725" y="3946525"/>
          <p14:tracePt t="92157" x="874713" y="3946525"/>
          <p14:tracePt t="92174" x="911225" y="3946525"/>
          <p14:tracePt t="92191" x="938213" y="3946525"/>
          <p14:tracePt t="92207" x="946150" y="3946525"/>
          <p14:tracePt t="92224" x="955675" y="3946525"/>
          <p14:tracePt t="92240" x="965200" y="3946525"/>
          <p14:tracePt t="92257" x="973138" y="3946525"/>
          <p14:tracePt t="92274" x="982663" y="3946525"/>
          <p14:tracePt t="92784" x="0" y="0"/>
        </p14:tracePtLst>
        <p14:tracePtLst>
          <p14:tracePt t="100903" x="3044825" y="3884613"/>
          <p14:tracePt t="101254" x="3036888" y="3884613"/>
          <p14:tracePt t="101258" x="3017838" y="3884613"/>
          <p14:tracePt t="101268" x="2990850" y="3884613"/>
          <p14:tracePt t="101278" x="2955925" y="3884613"/>
          <p14:tracePt t="101295" x="2919413" y="3884613"/>
          <p14:tracePt t="101312" x="2911475" y="3884613"/>
          <p14:tracePt t="101328" x="2884488" y="3875088"/>
          <p14:tracePt t="101349" x="2857500" y="3867150"/>
          <p14:tracePt t="101362" x="2822575" y="3857625"/>
          <p14:tracePt t="101378" x="2776538" y="3848100"/>
          <p14:tracePt t="101395" x="2705100" y="3830638"/>
          <p14:tracePt t="101413" x="2679700" y="3822700"/>
          <p14:tracePt t="101428" x="2652713" y="3822700"/>
          <p14:tracePt t="101444" x="2625725" y="3813175"/>
          <p14:tracePt t="101462" x="2608263" y="3813175"/>
          <p14:tracePt t="101478" x="2589213" y="3803650"/>
          <p14:tracePt t="101494" x="2562225" y="3803650"/>
          <p14:tracePt t="101512" x="2509838" y="3803650"/>
          <p14:tracePt t="101528" x="2438400" y="3803650"/>
          <p14:tracePt t="101544" x="2393950" y="3803650"/>
          <p14:tracePt t="101561" x="2330450" y="3803650"/>
          <p14:tracePt t="101578" x="2286000" y="3813175"/>
          <p14:tracePt t="101596" x="2259013" y="3822700"/>
          <p14:tracePt t="101611" x="2224088" y="3822700"/>
          <p14:tracePt t="101628" x="2170113" y="3830638"/>
          <p14:tracePt t="101644" x="2125663" y="3830638"/>
          <p14:tracePt t="101662" x="2089150" y="3840163"/>
          <p14:tracePt t="101678" x="2044700" y="3840163"/>
          <p14:tracePt t="101695" x="2017713" y="3840163"/>
          <p14:tracePt t="101712" x="1965325" y="3840163"/>
          <p14:tracePt t="101728" x="1919288" y="3840163"/>
          <p14:tracePt t="101745" x="1866900" y="3848100"/>
          <p14:tracePt t="101762" x="1822450" y="3848100"/>
          <p14:tracePt t="101779" x="1768475" y="3857625"/>
          <p14:tracePt t="101795" x="1714500" y="3867150"/>
          <p14:tracePt t="101812" x="1670050" y="3875088"/>
          <p14:tracePt t="101829" x="1633538" y="3884613"/>
          <p14:tracePt t="101829" x="1625600" y="3884613"/>
          <p14:tracePt t="101848" x="1589088" y="3884613"/>
          <p14:tracePt t="101862" x="1544638" y="3884613"/>
          <p14:tracePt t="101880" x="1509713" y="3884613"/>
          <p14:tracePt t="101894" x="1473200" y="3884613"/>
          <p14:tracePt t="101912" x="1419225" y="3884613"/>
          <p14:tracePt t="101929" x="1401763" y="3884613"/>
          <p14:tracePt t="101945" x="1374775" y="3884613"/>
          <p14:tracePt t="101962" x="1357313" y="3884613"/>
          <p14:tracePt t="101978" x="1330325" y="3884613"/>
          <p14:tracePt t="101996" x="1295400" y="3884613"/>
          <p14:tracePt t="102012" x="1258888" y="3884613"/>
          <p14:tracePt t="102029" x="1223963" y="3884613"/>
          <p14:tracePt t="102046" x="1196975" y="3884613"/>
          <p14:tracePt t="102061" x="1179513" y="3884613"/>
          <p14:tracePt t="102079" x="1143000" y="3884613"/>
          <p14:tracePt t="102096" x="1116013" y="3884613"/>
          <p14:tracePt t="102112" x="1081088" y="3884613"/>
          <p14:tracePt t="102130" x="1054100" y="3884613"/>
          <p14:tracePt t="102145" x="1017588" y="3884613"/>
          <p14:tracePt t="102163" x="990600" y="3884613"/>
          <p14:tracePt t="102179" x="973138" y="3884613"/>
          <p14:tracePt t="102196" x="946150" y="3884613"/>
          <p14:tracePt t="102212" x="928688" y="3884613"/>
          <p14:tracePt t="102229" x="893763" y="3884613"/>
          <p14:tracePt t="102246" x="874713" y="3884613"/>
          <p14:tracePt t="102262" x="857250" y="3884613"/>
          <p14:tracePt t="102279" x="839788" y="3884613"/>
          <p14:tracePt t="102296" x="830263" y="3884613"/>
          <p14:tracePt t="102312" x="822325" y="3884613"/>
          <p14:tracePt t="102330" x="812800" y="3884613"/>
          <p14:tracePt t="102346" x="795338" y="3884613"/>
          <p14:tracePt t="102362" x="776288" y="3884613"/>
          <p14:tracePt t="102378" x="758825" y="3884613"/>
          <p14:tracePt t="102396" x="741363" y="3884613"/>
          <p14:tracePt t="102412" x="723900" y="3884613"/>
          <p14:tracePt t="102429" x="714375" y="3894138"/>
          <p14:tracePt t="102473" x="704850" y="3894138"/>
          <p14:tracePt t="102710" x="714375" y="3894138"/>
          <p14:tracePt t="102712" x="731838" y="3894138"/>
          <p14:tracePt t="102718" x="768350" y="3894138"/>
          <p14:tracePt t="102727" x="822325" y="3894138"/>
          <p14:tracePt t="102745" x="874713" y="3902075"/>
          <p14:tracePt t="102761" x="928688" y="3902075"/>
          <p14:tracePt t="102778" x="965200" y="3902075"/>
          <p14:tracePt t="102795" x="982663" y="3902075"/>
          <p14:tracePt t="102795" x="990600" y="3902075"/>
          <p14:tracePt t="103048" x="1000125" y="3902075"/>
          <p14:tracePt t="103084" x="1009650" y="3902075"/>
          <p14:tracePt t="103108" x="1017588" y="3902075"/>
          <p14:tracePt t="103129" x="1027113" y="3902075"/>
          <p14:tracePt t="103179" x="1036638" y="3902075"/>
          <p14:tracePt t="103396" x="1009650" y="3884613"/>
          <p14:tracePt t="103399" x="1000125" y="3884613"/>
          <p14:tracePt t="103405" x="973138" y="3884613"/>
          <p14:tracePt t="103412" x="919163" y="3875088"/>
          <p14:tracePt t="103430" x="874713" y="3867150"/>
          <p14:tracePt t="103446" x="839788" y="3867150"/>
          <p14:tracePt t="103463" x="822325" y="3867150"/>
          <p14:tracePt t="103479" x="812800" y="3867150"/>
          <p14:tracePt t="103497" x="803275" y="3867150"/>
          <p14:tracePt t="103513" x="785813" y="3867150"/>
          <p14:tracePt t="103529" x="776288" y="3867150"/>
          <p14:tracePt t="103546" x="768350" y="3867150"/>
          <p14:tracePt t="103562" x="750888" y="3867150"/>
          <p14:tracePt t="103562" x="741363" y="3867150"/>
          <p14:tracePt t="103614" x="731838" y="3867150"/>
          <p14:tracePt t="103888" x="750888" y="3867150"/>
          <p14:tracePt t="103894" x="803275" y="3867150"/>
          <p14:tracePt t="103911" x="866775" y="3884613"/>
          <p14:tracePt t="103912" x="955675" y="3894138"/>
          <p14:tracePt t="103928" x="1009650" y="3894138"/>
          <p14:tracePt t="103945" x="1027113" y="3894138"/>
          <p14:tracePt t="103962" x="1044575" y="3894138"/>
          <p14:tracePt t="103978" x="1054100" y="3894138"/>
          <p14:tracePt t="103995" x="1062038" y="3894138"/>
          <p14:tracePt t="104012" x="1089025" y="3894138"/>
          <p14:tracePt t="104029" x="1108075" y="3894138"/>
          <p14:tracePt t="104046" x="1125538" y="3894138"/>
          <p14:tracePt t="104063" x="1143000" y="3894138"/>
          <p14:tracePt t="104080" x="1179513" y="3894138"/>
          <p14:tracePt t="104096" x="1204913" y="3894138"/>
          <p14:tracePt t="104114" x="1241425" y="3894138"/>
          <p14:tracePt t="104130" x="1295400" y="3894138"/>
          <p14:tracePt t="104146" x="1330325" y="3894138"/>
          <p14:tracePt t="104163" x="1374775" y="3894138"/>
          <p14:tracePt t="104180" x="1401763" y="3894138"/>
          <p14:tracePt t="104197" x="1419225" y="3894138"/>
          <p14:tracePt t="104212" x="1465263" y="3894138"/>
          <p14:tracePt t="104230" x="1490663" y="3894138"/>
          <p14:tracePt t="104246" x="1509713" y="3894138"/>
          <p14:tracePt t="104262" x="1527175" y="3894138"/>
          <p14:tracePt t="104280" x="1536700" y="3894138"/>
          <p14:tracePt t="104296" x="1544638" y="3894138"/>
          <p14:tracePt t="104313" x="1554163" y="3894138"/>
          <p14:tracePt t="104330" x="1562100" y="3894138"/>
          <p14:tracePt t="104368" x="1571625" y="3894138"/>
          <p14:tracePt t="104379" x="1581150" y="3894138"/>
          <p14:tracePt t="104382" x="1589088" y="3894138"/>
          <p14:tracePt t="104414" x="1598613" y="3894138"/>
          <p14:tracePt t="104415" x="1608138" y="3894138"/>
          <p14:tracePt t="104428" x="1643063" y="3894138"/>
          <p14:tracePt t="104446" x="1697038" y="3894138"/>
          <p14:tracePt t="104462" x="1731963" y="3894138"/>
          <p14:tracePt t="104479" x="1776413" y="3894138"/>
          <p14:tracePt t="104495" x="1803400" y="3894138"/>
          <p14:tracePt t="104513" x="1822450" y="3894138"/>
          <p14:tracePt t="104529" x="1830388" y="3894138"/>
          <p14:tracePt t="104546" x="1839913" y="3894138"/>
          <p14:tracePt t="104563" x="1857375" y="3894138"/>
          <p14:tracePt t="104578" x="1893888" y="3894138"/>
          <p14:tracePt t="104596" x="1938338" y="3902075"/>
          <p14:tracePt t="104612" x="1990725" y="3902075"/>
          <p14:tracePt t="104629" x="2017713" y="3902075"/>
          <p14:tracePt t="104646" x="2054225" y="3902075"/>
          <p14:tracePt t="104662" x="2081213" y="3902075"/>
          <p14:tracePt t="104681" x="2098675" y="3902075"/>
          <p14:tracePt t="104696" x="2116138" y="3902075"/>
          <p14:tracePt t="104789" x="2125663" y="3902075"/>
          <p14:tracePt t="104801" x="2133600" y="3902075"/>
          <p14:tracePt t="104813" x="2143125" y="3902075"/>
          <p14:tracePt t="104815" x="2170113" y="3902075"/>
          <p14:tracePt t="104828" x="2205038" y="3911600"/>
          <p14:tracePt t="104846" x="2232025" y="3911600"/>
          <p14:tracePt t="104862" x="2259013" y="3911600"/>
          <p14:tracePt t="104879" x="2268538" y="3911600"/>
          <p14:tracePt t="104896" x="2295525" y="3911600"/>
          <p14:tracePt t="104937" x="2303463" y="3911600"/>
          <p14:tracePt t="105158" x="2303463" y="3919538"/>
          <p14:tracePt t="105172" x="2312988" y="3929063"/>
          <p14:tracePt t="105179" x="2330450" y="3929063"/>
          <p14:tracePt t="105180" x="2357438" y="3929063"/>
          <p14:tracePt t="105195" x="2384425" y="3929063"/>
          <p14:tracePt t="105195" x="2401888" y="3929063"/>
          <p14:tracePt t="105195" x="0" y="0"/>
        </p14:tracePtLst>
        <p14:tracePtLst>
          <p14:tracePt t="127963" x="4759325" y="5643563"/>
          <p14:tracePt t="128318" x="4768850" y="5643563"/>
          <p14:tracePt t="128318" x="4776788" y="5643563"/>
          <p14:tracePt t="128333" x="4795838" y="5643563"/>
          <p14:tracePt t="128336" x="4822825" y="5643563"/>
          <p14:tracePt t="128347" x="4830763" y="5643563"/>
          <p14:tracePt t="128357" x="4867275" y="5643563"/>
          <p14:tracePt t="128374" x="4902200" y="5643563"/>
          <p14:tracePt t="128391" x="4938713" y="5653088"/>
          <p14:tracePt t="128391" x="4946650" y="5653088"/>
          <p14:tracePt t="128409" x="4973638" y="5661025"/>
          <p14:tracePt t="128423" x="4991100" y="5661025"/>
          <p14:tracePt t="128441" x="5010150" y="5661025"/>
          <p14:tracePt t="128458" x="5037138" y="5670550"/>
          <p14:tracePt t="128473" x="5072063" y="5670550"/>
          <p14:tracePt t="128491" x="5099050" y="5680075"/>
          <p14:tracePt t="128507" x="5143500" y="5688013"/>
          <p14:tracePt t="128524" x="5205413" y="5688013"/>
          <p14:tracePt t="128541" x="5214938" y="5688013"/>
          <p14:tracePt t="128598" x="5224463" y="5688013"/>
          <p14:tracePt t="128614" x="5232400" y="5688013"/>
          <p14:tracePt t="128615" x="5241925" y="5697538"/>
          <p14:tracePt t="128623" x="5259388" y="5705475"/>
          <p14:tracePt t="128640" x="5286375" y="5705475"/>
          <p14:tracePt t="128656" x="5313363" y="5715000"/>
          <p14:tracePt t="128673" x="5330825" y="5715000"/>
          <p14:tracePt t="128725" x="5340350" y="5715000"/>
          <p14:tracePt t="128751" x="5348288" y="5715000"/>
          <p14:tracePt t="128795" x="5357813" y="5715000"/>
          <p14:tracePt t="128805" x="5367338" y="5715000"/>
          <p14:tracePt t="128830" x="5375275" y="5715000"/>
          <p14:tracePt t="128866" x="5384800" y="5715000"/>
          <p14:tracePt t="128885" x="5394325" y="5715000"/>
          <p14:tracePt t="128908" x="5402263" y="5705475"/>
          <p14:tracePt t="128933" x="5411788" y="5705475"/>
          <p14:tracePt t="130037" x="5411788" y="5697538"/>
          <p14:tracePt t="130041" x="5411788" y="5688013"/>
          <p14:tracePt t="130048" x="5411788" y="5670550"/>
          <p14:tracePt t="130056" x="5419725" y="5616575"/>
          <p14:tracePt t="130074" x="5419725" y="5581650"/>
          <p14:tracePt t="130090" x="5419725" y="5537200"/>
          <p14:tracePt t="130108" x="5419725" y="5491163"/>
          <p14:tracePt t="130108" x="5419725" y="5483225"/>
          <p14:tracePt t="130127" x="5429250" y="5446713"/>
          <p14:tracePt t="130141" x="5429250" y="5402263"/>
          <p14:tracePt t="130159" x="5429250" y="5367338"/>
          <p14:tracePt t="130175" x="5429250" y="5330825"/>
          <p14:tracePt t="130191" x="5429250" y="5286375"/>
          <p14:tracePt t="130208" x="5429250" y="5251450"/>
          <p14:tracePt t="130225" x="5429250" y="5214938"/>
          <p14:tracePt t="130241" x="5438775" y="5187950"/>
          <p14:tracePt t="130257" x="5438775" y="5160963"/>
          <p14:tracePt t="130276" x="5438775" y="5126038"/>
          <p14:tracePt t="130308" x="5438775" y="5072063"/>
          <p14:tracePt t="130311" x="5438775" y="5054600"/>
          <p14:tracePt t="130311" x="5438775" y="5045075"/>
          <p14:tracePt t="130325" x="5438775" y="4991100"/>
          <p14:tracePt t="130343" x="5438775" y="4938713"/>
          <p14:tracePt t="130358" x="5438775" y="4884738"/>
          <p14:tracePt t="130375" x="5438775" y="4830763"/>
          <p14:tracePt t="130392" x="5438775" y="4795838"/>
          <p14:tracePt t="130408" x="5438775" y="4732338"/>
          <p14:tracePt t="130425" x="5438775" y="4687888"/>
          <p14:tracePt t="130441" x="5438775" y="4633913"/>
          <p14:tracePt t="130458" x="5438775" y="4589463"/>
          <p14:tracePt t="130475" x="5438775" y="4537075"/>
          <p14:tracePt t="130491" x="5438775" y="4483100"/>
          <p14:tracePt t="130508" x="5438775" y="4438650"/>
          <p14:tracePt t="130525" x="5438775" y="4411663"/>
          <p14:tracePt t="130541" x="5438775" y="4384675"/>
          <p14:tracePt t="130541" x="5438775" y="4375150"/>
          <p14:tracePt t="130559" x="5438775" y="4348163"/>
          <p14:tracePt t="130575" x="5438775" y="4313238"/>
          <p14:tracePt t="130592" x="5438775" y="4286250"/>
          <p14:tracePt t="130592" x="5438775" y="4276725"/>
          <p14:tracePt t="130609" x="5438775" y="4251325"/>
          <p14:tracePt t="130626" x="5438775" y="4224338"/>
          <p14:tracePt t="130641" x="5429250" y="4197350"/>
          <p14:tracePt t="130658" x="5429250" y="4160838"/>
          <p14:tracePt t="130675" x="5429250" y="4125913"/>
          <p14:tracePt t="130692" x="5419725" y="4098925"/>
          <p14:tracePt t="130708" x="5419725" y="4071938"/>
          <p14:tracePt t="130726" x="5419725" y="4044950"/>
          <p14:tracePt t="130762" x="5419725" y="4037013"/>
          <p14:tracePt t="130775" x="5411788" y="4037013"/>
          <p14:tracePt t="131149" x="5419725" y="4037013"/>
          <p14:tracePt t="131154" x="5438775" y="4037013"/>
          <p14:tracePt t="131158" x="5465763" y="4037013"/>
          <p14:tracePt t="131163" x="5500688" y="4037013"/>
          <p14:tracePt t="131174" x="5537200" y="4037013"/>
          <p14:tracePt t="131191" x="5581650" y="4037013"/>
          <p14:tracePt t="131207" x="5616575" y="4037013"/>
          <p14:tracePt t="131227" x="5643563" y="4037013"/>
          <p14:tracePt t="131243" x="5670550" y="4037013"/>
          <p14:tracePt t="131259" x="5697538" y="4037013"/>
          <p14:tracePt t="131275" x="5724525" y="4037013"/>
          <p14:tracePt t="131292" x="5741988" y="4037013"/>
          <p14:tracePt t="131308" x="5776913" y="4037013"/>
          <p14:tracePt t="131325" x="5857875" y="4037013"/>
          <p14:tracePt t="131344" x="5902325" y="4037013"/>
          <p14:tracePt t="131358" x="5929313" y="4037013"/>
          <p14:tracePt t="131374" x="5965825" y="4037013"/>
          <p14:tracePt t="131391" x="6000750" y="4044950"/>
          <p14:tracePt t="131409" x="6045200" y="4044950"/>
          <p14:tracePt t="131409" x="6054725" y="4044950"/>
          <p14:tracePt t="131426" x="6089650" y="4062413"/>
          <p14:tracePt t="131442" x="6143625" y="4071938"/>
          <p14:tracePt t="131459" x="6205538" y="4081463"/>
          <p14:tracePt t="131475" x="6330950" y="4108450"/>
          <p14:tracePt t="131491" x="6429375" y="4125913"/>
          <p14:tracePt t="131509" x="6554788" y="4143375"/>
          <p14:tracePt t="131525" x="6670675" y="4160838"/>
          <p14:tracePt t="131543" x="6759575" y="4179888"/>
          <p14:tracePt t="131558" x="6840538" y="4179888"/>
          <p14:tracePt t="131575" x="6902450" y="4187825"/>
          <p14:tracePt t="131593" x="6946900" y="4187825"/>
          <p14:tracePt t="131608" x="7010400" y="4187825"/>
          <p14:tracePt t="131627" x="7081838" y="4187825"/>
          <p14:tracePt t="131643" x="7126288" y="4187825"/>
          <p14:tracePt t="131643" x="7134225" y="4187825"/>
          <p14:tracePt t="131660" x="7215188" y="4187825"/>
          <p14:tracePt t="131676" x="7286625" y="4187825"/>
          <p14:tracePt t="131693" x="7367588" y="4187825"/>
          <p14:tracePt t="131710" x="7429500" y="4187825"/>
          <p14:tracePt t="131725" x="7491413" y="4187825"/>
          <p14:tracePt t="131742" x="7537450" y="4187825"/>
          <p14:tracePt t="131758" x="7562850" y="4187825"/>
          <p14:tracePt t="131776" x="7589838" y="4187825"/>
          <p14:tracePt t="131792" x="7608888" y="4187825"/>
          <p14:tracePt t="131808" x="7626350" y="4179888"/>
          <p14:tracePt t="131808" x="7634288" y="4179888"/>
          <p14:tracePt t="131829" x="7653338" y="4179888"/>
          <p14:tracePt t="131842" x="7680325" y="4170363"/>
          <p14:tracePt t="131859" x="7705725" y="4160838"/>
          <p14:tracePt t="131876" x="7732713" y="4160838"/>
          <p14:tracePt t="131892" x="7742238" y="4160838"/>
          <p14:tracePt t="132248" x="0" y="0"/>
        </p14:tracePtLst>
        <p14:tracePtLst>
          <p14:tracePt t="146547" x="6134100" y="4000500"/>
          <p14:tracePt t="146553" x="6126163" y="4000500"/>
          <p14:tracePt t="146555" x="6126163" y="4010025"/>
          <p14:tracePt t="146591" x="6126163" y="4017963"/>
          <p14:tracePt t="146603" x="6116638" y="4017963"/>
          <p14:tracePt t="146614" x="6116638" y="4027488"/>
          <p14:tracePt t="146617" x="6116638" y="4037013"/>
          <p14:tracePt t="146632" x="6116638" y="4044950"/>
          <p14:tracePt t="146649" x="6099175" y="4054475"/>
          <p14:tracePt t="146666" x="6089650" y="4071938"/>
          <p14:tracePt t="146682" x="6081713" y="4089400"/>
          <p14:tracePt t="146699" x="6062663" y="4098925"/>
          <p14:tracePt t="146716" x="6062663" y="4108450"/>
          <p14:tracePt t="146950" x="6054725" y="4108450"/>
          <p14:tracePt t="146954" x="6045200" y="4108450"/>
          <p14:tracePt t="146962" x="6037263" y="4108450"/>
          <p14:tracePt t="146966" x="6000750" y="4098925"/>
          <p14:tracePt t="146982" x="5956300" y="4081463"/>
          <p14:tracePt t="146998" x="5911850" y="4062413"/>
          <p14:tracePt t="147015" x="5840413" y="4054475"/>
          <p14:tracePt t="147033" x="5768975" y="4027488"/>
          <p14:tracePt t="147048" x="5705475" y="4017963"/>
          <p14:tracePt t="147068" x="5680075" y="4017963"/>
          <p14:tracePt t="147082" x="5661025" y="4017963"/>
          <p14:tracePt t="147098" x="5634038" y="4010025"/>
          <p14:tracePt t="147117" x="5616575" y="4010025"/>
          <p14:tracePt t="147132" x="5599113" y="4010025"/>
          <p14:tracePt t="147149" x="5572125" y="4010025"/>
          <p14:tracePt t="147167" x="5537200" y="4010025"/>
          <p14:tracePt t="147183" x="5500688" y="4010025"/>
          <p14:tracePt t="147198" x="5446713" y="4010025"/>
          <p14:tracePt t="147216" x="5402263" y="4010025"/>
          <p14:tracePt t="147233" x="5384800" y="4010025"/>
          <p14:tracePt t="147249" x="5348288" y="4010025"/>
          <p14:tracePt t="147266" x="5330825" y="4010025"/>
          <p14:tracePt t="147283" x="5322888" y="4010025"/>
          <p14:tracePt t="147299" x="5303838" y="4010025"/>
          <p14:tracePt t="147317" x="5286375" y="4017963"/>
          <p14:tracePt t="147333" x="5276850" y="4017963"/>
          <p14:tracePt t="147349" x="5251450" y="4027488"/>
          <p14:tracePt t="147366" x="5241925" y="4027488"/>
          <p14:tracePt t="147382" x="5232400" y="4037013"/>
          <p14:tracePt t="147399" x="5214938" y="4037013"/>
          <p14:tracePt t="147444" x="5205413" y="4037013"/>
          <p14:tracePt t="147471" x="5197475" y="4037013"/>
          <p14:tracePt t="147493" x="5187950" y="4037013"/>
          <p14:tracePt t="147506" x="5180013" y="4037013"/>
          <p14:tracePt t="147530" x="5170488" y="4037013"/>
          <p14:tracePt t="147553" x="5160963" y="4037013"/>
          <p14:tracePt t="147566" x="5153025" y="4037013"/>
          <p14:tracePt t="147574" x="5143500" y="4037013"/>
          <p14:tracePt t="147590" x="5133975" y="4037013"/>
          <p14:tracePt t="147610" x="5126038" y="4037013"/>
          <p14:tracePt t="147645" x="5116513" y="4037013"/>
          <p14:tracePt t="147669" x="5108575" y="4044950"/>
          <p14:tracePt t="147857" x="5116513" y="4044950"/>
          <p14:tracePt t="147863" x="5133975" y="4044950"/>
          <p14:tracePt t="147882" x="5160963" y="4044950"/>
          <p14:tracePt t="147885" x="5187950" y="4044950"/>
          <p14:tracePt t="147899" x="5197475" y="4044950"/>
          <p14:tracePt t="147916" x="5205413" y="4044950"/>
          <p14:tracePt t="147933" x="5214938" y="4044950"/>
          <p14:tracePt t="147950" x="5241925" y="4037013"/>
          <p14:tracePt t="147967" x="5251450" y="4037013"/>
          <p14:tracePt t="147983" x="5259388" y="4037013"/>
          <p14:tracePt t="147999" x="5276850" y="4037013"/>
          <p14:tracePt t="148016" x="5286375" y="4037013"/>
          <p14:tracePt t="148033" x="5303838" y="4037013"/>
          <p14:tracePt t="148050" x="5322888" y="4037013"/>
          <p14:tracePt t="148066" x="5340350" y="4037013"/>
          <p14:tracePt t="148082" x="5357813" y="4037013"/>
          <p14:tracePt t="148100" x="5384800" y="4037013"/>
          <p14:tracePt t="148116" x="5411788" y="4037013"/>
          <p14:tracePt t="148133" x="5429250" y="4037013"/>
          <p14:tracePt t="148150" x="5456238" y="4037013"/>
          <p14:tracePt t="148167" x="5483225" y="4037013"/>
          <p14:tracePt t="148183" x="5510213" y="4037013"/>
          <p14:tracePt t="148200" x="5537200" y="4037013"/>
          <p14:tracePt t="148216" x="5572125" y="4037013"/>
          <p14:tracePt t="148233" x="5616575" y="4037013"/>
          <p14:tracePt t="148250" x="5661025" y="4037013"/>
          <p14:tracePt t="148266" x="5697538" y="4037013"/>
          <p14:tracePt t="148284" x="5741988" y="4044950"/>
          <p14:tracePt t="148300" x="5795963" y="4044950"/>
          <p14:tracePt t="148316" x="5857875" y="4054475"/>
          <p14:tracePt t="148336" x="5894388" y="4062413"/>
          <p14:tracePt t="148350" x="5929313" y="4071938"/>
          <p14:tracePt t="148367" x="5956300" y="4071938"/>
          <p14:tracePt t="148382" x="5973763" y="4071938"/>
          <p14:tracePt t="148399" x="5973763" y="4081463"/>
          <p14:tracePt t="148416" x="5991225" y="4081463"/>
          <p14:tracePt t="148433" x="6000750" y="4081463"/>
          <p14:tracePt t="148449" x="6010275" y="4089400"/>
          <p14:tracePt t="148466" x="6027738" y="4089400"/>
          <p14:tracePt t="148483" x="6037263" y="4089400"/>
          <p14:tracePt t="148499" x="6062663" y="4089400"/>
          <p14:tracePt t="148515" x="6072188" y="4089400"/>
          <p14:tracePt t="148533" x="6089650" y="4089400"/>
          <p14:tracePt t="148551" x="6099175" y="4089400"/>
          <p14:tracePt t="149326" x="0" y="0"/>
        </p14:tracePtLst>
        <p14:tracePtLst>
          <p14:tracePt t="156575" x="1133475" y="2946400"/>
          <p14:tracePt t="156711" x="1125538" y="2955925"/>
          <p14:tracePt t="156713" x="1125538" y="2965450"/>
          <p14:tracePt t="156724" x="1125538" y="2973388"/>
          <p14:tracePt t="156726" x="1125538" y="2982913"/>
          <p14:tracePt t="156735" x="1125538" y="3017838"/>
          <p14:tracePt t="156752" x="1125538" y="3062288"/>
          <p14:tracePt t="156769" x="1125538" y="3108325"/>
          <p14:tracePt t="156786" x="1125538" y="3152775"/>
          <p14:tracePt t="156803" x="1133475" y="3187700"/>
          <p14:tracePt t="156822" x="1143000" y="3224213"/>
          <p14:tracePt t="156838" x="1160463" y="3268663"/>
          <p14:tracePt t="156853" x="1160463" y="3313113"/>
          <p14:tracePt t="156870" x="1179513" y="3375025"/>
          <p14:tracePt t="156887" x="1187450" y="3429000"/>
          <p14:tracePt t="156904" x="1196975" y="3500438"/>
          <p14:tracePt t="156920" x="1214438" y="3562350"/>
          <p14:tracePt t="156937" x="1231900" y="3616325"/>
          <p14:tracePt t="156954" x="1231900" y="3679825"/>
          <p14:tracePt t="156971" x="1241425" y="3741738"/>
          <p14:tracePt t="156987" x="1250950" y="3795713"/>
          <p14:tracePt t="157004" x="1250950" y="3857625"/>
          <p14:tracePt t="157021" x="1250950" y="3929063"/>
          <p14:tracePt t="157037" x="1250950" y="3983038"/>
          <p14:tracePt t="157054" x="1250950" y="4062413"/>
          <p14:tracePt t="157070" x="1250950" y="4133850"/>
          <p14:tracePt t="157087" x="1250950" y="4214813"/>
          <p14:tracePt t="157104" x="1250950" y="4286250"/>
          <p14:tracePt t="157120" x="1250950" y="4367213"/>
          <p14:tracePt t="157137" x="1250950" y="4446588"/>
          <p14:tracePt t="157154" x="1250950" y="4456113"/>
          <p14:tracePt t="157170" x="1258888" y="4456113"/>
          <p14:tracePt t="157279" x="1268413" y="4456113"/>
          <p14:tracePt t="157304" x="1276350" y="4456113"/>
          <p14:tracePt t="157305" x="1276350" y="4446588"/>
          <p14:tracePt t="157312" x="1295400" y="4411663"/>
          <p14:tracePt t="157319" x="1322388" y="4340225"/>
          <p14:tracePt t="157337" x="1339850" y="4251325"/>
          <p14:tracePt t="157353" x="1347788" y="4143375"/>
          <p14:tracePt t="157369" x="1357313" y="4037013"/>
          <p14:tracePt t="157386" x="1366838" y="3965575"/>
          <p14:tracePt t="157402" x="1366838" y="3919538"/>
          <p14:tracePt t="157418" x="1366838" y="3875088"/>
          <p14:tracePt t="157436" x="1366838" y="3840163"/>
          <p14:tracePt t="157452" x="1366838" y="3803650"/>
          <p14:tracePt t="157469" x="1366838" y="3759200"/>
          <p14:tracePt t="157486" x="1366838" y="3732213"/>
          <p14:tracePt t="157503" x="1366838" y="3697288"/>
          <p14:tracePt t="157519" x="1366838" y="3660775"/>
          <p14:tracePt t="157537" x="1366838" y="3608388"/>
          <p14:tracePt t="157554" x="1366838" y="3571875"/>
          <p14:tracePt t="157570" x="1366838" y="3527425"/>
          <p14:tracePt t="157587" x="1366838" y="3465513"/>
          <p14:tracePt t="157604" x="1374775" y="3411538"/>
          <p14:tracePt t="157621" x="1374775" y="3375025"/>
          <p14:tracePt t="157637" x="1374775" y="3348038"/>
          <p14:tracePt t="157654" x="1374775" y="3340100"/>
          <p14:tracePt t="157671" x="1374775" y="3330575"/>
          <p14:tracePt t="157754" x="1374775" y="3340100"/>
          <p14:tracePt t="157756" x="1374775" y="3348038"/>
          <p14:tracePt t="157770" x="1374775" y="3394075"/>
          <p14:tracePt t="157771" x="1384300" y="3473450"/>
          <p14:tracePt t="157786" x="1384300" y="3598863"/>
          <p14:tracePt t="157802" x="1384300" y="3741738"/>
          <p14:tracePt t="157820" x="1401763" y="3857625"/>
          <p14:tracePt t="157820" x="1401763" y="3875088"/>
          <p14:tracePt t="157853" x="1411288" y="3983038"/>
          <p14:tracePt t="157856" x="1419225" y="4027488"/>
          <p14:tracePt t="157871" x="1428750" y="4081463"/>
          <p14:tracePt t="157871" x="1428750" y="4089400"/>
          <p14:tracePt t="157888" x="1438275" y="4125913"/>
          <p14:tracePt t="157904" x="1446213" y="4143375"/>
          <p14:tracePt t="157921" x="1455738" y="4160838"/>
          <p14:tracePt t="157937" x="1465263" y="4170363"/>
          <p14:tracePt t="157953" x="1482725" y="4179888"/>
          <p14:tracePt t="157970" x="1490663" y="4197350"/>
          <p14:tracePt t="157988" x="1500188" y="4205288"/>
          <p14:tracePt t="158004" x="1509713" y="4205288"/>
          <p14:tracePt t="158020" x="1527175" y="4205288"/>
          <p14:tracePt t="158037" x="1581150" y="4197350"/>
          <p14:tracePt t="158054" x="1616075" y="4160838"/>
          <p14:tracePt t="158072" x="1652588" y="4116388"/>
          <p14:tracePt t="158087" x="1687513" y="4054475"/>
          <p14:tracePt t="158104" x="1714500" y="3990975"/>
          <p14:tracePt t="158122" x="1758950" y="3919538"/>
          <p14:tracePt t="158137" x="1785938" y="3867150"/>
          <p14:tracePt t="158155" x="1830388" y="3786188"/>
          <p14:tracePt t="158172" x="1857375" y="3714750"/>
          <p14:tracePt t="158187" x="1874838" y="3670300"/>
          <p14:tracePt t="158204" x="1901825" y="3625850"/>
          <p14:tracePt t="158221" x="1911350" y="3616325"/>
          <p14:tracePt t="158237" x="1928813" y="3616325"/>
          <p14:tracePt t="158254" x="1938338" y="3616325"/>
          <p14:tracePt t="158271" x="1946275" y="3616325"/>
          <p14:tracePt t="158287" x="1973263" y="3616325"/>
          <p14:tracePt t="158304" x="1990725" y="3633788"/>
          <p14:tracePt t="158321" x="2036763" y="3679825"/>
          <p14:tracePt t="158353" x="2081213" y="3741738"/>
          <p14:tracePt t="158357" x="2116138" y="3786188"/>
          <p14:tracePt t="158371" x="2170113" y="3848100"/>
          <p14:tracePt t="158387" x="2251075" y="3894138"/>
          <p14:tracePt t="158387" x="2251075" y="3902075"/>
          <p14:tracePt t="158406" x="2312988" y="3946525"/>
          <p14:tracePt t="158422" x="2366963" y="3973513"/>
          <p14:tracePt t="158438" x="2401888" y="4000500"/>
          <p14:tracePt t="158454" x="2455863" y="4010025"/>
          <p14:tracePt t="158471" x="2490788" y="4010025"/>
          <p14:tracePt t="158488" x="2536825" y="4010025"/>
          <p14:tracePt t="158504" x="2562225" y="4000500"/>
          <p14:tracePt t="158521" x="2581275" y="3983038"/>
          <p14:tracePt t="158537" x="2598738" y="3965575"/>
          <p14:tracePt t="158554" x="2616200" y="3956050"/>
          <p14:tracePt t="158571" x="2633663" y="3938588"/>
          <p14:tracePt t="158587" x="2643188" y="3929063"/>
          <p14:tracePt t="158604" x="2660650" y="3919538"/>
          <p14:tracePt t="158620" x="2670175" y="3911600"/>
          <p14:tracePt t="158666" x="2670175" y="3902075"/>
          <p14:tracePt t="158750" x="2670175" y="3919538"/>
          <p14:tracePt t="158753" x="2679700" y="3929063"/>
          <p14:tracePt t="158759" x="2679700" y="3938588"/>
          <p14:tracePt t="158770" x="2697163" y="3956050"/>
          <p14:tracePt t="158786" x="2732088" y="3973513"/>
          <p14:tracePt t="158803" x="2768600" y="4000500"/>
          <p14:tracePt t="158820" x="2830513" y="4010025"/>
          <p14:tracePt t="158837" x="2919413" y="4037013"/>
          <p14:tracePt t="158855" x="3081338" y="4089400"/>
          <p14:tracePt t="158870" x="3295650" y="4152900"/>
          <p14:tracePt t="158870" x="3322638" y="4152900"/>
          <p14:tracePt t="158891" x="3482975" y="4197350"/>
          <p14:tracePt t="158904" x="3687763" y="4259263"/>
          <p14:tracePt t="158921" x="3875088" y="4322763"/>
          <p14:tracePt t="158938" x="4037013" y="4384675"/>
          <p14:tracePt t="158955" x="4205288" y="4456113"/>
          <p14:tracePt t="158955" x="4224338" y="4465638"/>
          <p14:tracePt t="158955" x="4251325" y="4473575"/>
          <p14:tracePt t="158974" x="4394200" y="4545013"/>
          <p14:tracePt t="158988" x="4652963" y="4660900"/>
          <p14:tracePt t="158988" x="4660900" y="4670425"/>
          <p14:tracePt t="159007" x="4786313" y="4732338"/>
          <p14:tracePt t="159021" x="4848225" y="4768850"/>
          <p14:tracePt t="159039" x="4867275" y="4795838"/>
          <p14:tracePt t="159055" x="4875213" y="4803775"/>
          <p14:tracePt t="159071" x="4884738" y="4830763"/>
          <p14:tracePt t="159088" x="4911725" y="4894263"/>
          <p14:tracePt t="159105" x="4938713" y="4938713"/>
          <p14:tracePt t="159121" x="4983163" y="5010150"/>
          <p14:tracePt t="159138" x="5018088" y="5027613"/>
          <p14:tracePt t="159154" x="5027613" y="5037138"/>
          <p14:tracePt t="159170" x="5037138" y="5037138"/>
          <p14:tracePt t="159187" x="5054600" y="5037138"/>
          <p14:tracePt t="159204" x="5089525" y="5054600"/>
          <p14:tracePt t="159221" x="5241925" y="5108575"/>
          <p14:tracePt t="159238" x="5419725" y="5187950"/>
          <p14:tracePt t="159238" x="5456238" y="5205413"/>
          <p14:tracePt t="159257" x="5589588" y="5251450"/>
          <p14:tracePt t="159272" x="5688013" y="5276850"/>
          <p14:tracePt t="159289" x="5705475" y="5276850"/>
          <p14:tracePt t="159358" x="5705475" y="5268913"/>
          <p14:tracePt t="159365" x="5705475" y="5259388"/>
          <p14:tracePt t="159365" x="5705475" y="5251450"/>
          <p14:tracePt t="159378" x="5705475" y="5232400"/>
          <p14:tracePt t="159379" x="5705475" y="5205413"/>
          <p14:tracePt t="159387" x="5705475" y="5153025"/>
          <p14:tracePt t="159404" x="5705475" y="5089525"/>
          <p14:tracePt t="159420" x="5705475" y="5027613"/>
          <p14:tracePt t="159437" x="5705475" y="4956175"/>
          <p14:tracePt t="159454" x="5705475" y="4894263"/>
          <p14:tracePt t="159471" x="5705475" y="4840288"/>
          <p14:tracePt t="159488" x="5705475" y="4795838"/>
          <p14:tracePt t="159505" x="5705475" y="4741863"/>
          <p14:tracePt t="159521" x="5705475" y="4679950"/>
          <p14:tracePt t="159538" x="5705475" y="4616450"/>
          <p14:tracePt t="159554" x="5705475" y="4545013"/>
          <p14:tracePt t="159571" x="5705475" y="4465638"/>
          <p14:tracePt t="159605" x="5705475" y="4384675"/>
          <p14:tracePt t="159608" x="5705475" y="4330700"/>
          <p14:tracePt t="159608" x="5705475" y="4322763"/>
          <p14:tracePt t="159622" x="5705475" y="4268788"/>
          <p14:tracePt t="159638" x="5705475" y="4214813"/>
          <p14:tracePt t="159638" x="5705475" y="4205288"/>
          <p14:tracePt t="159656" x="5705475" y="4160838"/>
          <p14:tracePt t="159671" x="5705475" y="4116388"/>
          <p14:tracePt t="159688" x="5697538" y="4071938"/>
          <p14:tracePt t="159705" x="5697538" y="4037013"/>
          <p14:tracePt t="159720" x="5697538" y="4000500"/>
          <p14:tracePt t="159737" x="5697538" y="3946525"/>
          <p14:tracePt t="159754" x="5688013" y="3902075"/>
          <p14:tracePt t="159770" x="5680075" y="3848100"/>
          <p14:tracePt t="159770" x="5670550" y="3848100"/>
          <p14:tracePt t="159790" x="5670550" y="3795713"/>
          <p14:tracePt t="159805" x="5661025" y="3751263"/>
          <p14:tracePt t="159822" x="5661025" y="3714750"/>
          <p14:tracePt t="159855" x="5661025" y="3687763"/>
          <p14:tracePt t="159858" x="5653088" y="3679825"/>
          <p14:tracePt t="159871" x="5653088" y="3670300"/>
          <p14:tracePt t="160033" x="5643563" y="3679825"/>
          <p14:tracePt t="160036" x="5634038" y="3687763"/>
          <p14:tracePt t="160054" x="5626100" y="3705225"/>
          <p14:tracePt t="160056" x="5616575" y="3732213"/>
          <p14:tracePt t="160071" x="5599113" y="3786188"/>
          <p14:tracePt t="160088" x="5599113" y="3857625"/>
          <p14:tracePt t="160106" x="5599113" y="3929063"/>
          <p14:tracePt t="160122" x="5599113" y="4000500"/>
          <p14:tracePt t="160138" x="5599113" y="4089400"/>
          <p14:tracePt t="160156" x="5608638" y="4179888"/>
          <p14:tracePt t="160172" x="5626100" y="4251325"/>
          <p14:tracePt t="160172" x="5626100" y="4259263"/>
          <p14:tracePt t="160190" x="5634038" y="4330700"/>
          <p14:tracePt t="160205" x="5643563" y="4394200"/>
          <p14:tracePt t="160222" x="5643563" y="4456113"/>
          <p14:tracePt t="160222" x="5643563" y="4465638"/>
          <p14:tracePt t="160240" x="5653088" y="4518025"/>
          <p14:tracePt t="160255" x="5653088" y="4589463"/>
          <p14:tracePt t="160272" x="5653088" y="4643438"/>
          <p14:tracePt t="160288" x="5653088" y="4705350"/>
          <p14:tracePt t="160305" x="5653088" y="4751388"/>
          <p14:tracePt t="160321" x="5643563" y="4786313"/>
          <p14:tracePt t="160338" x="5643563" y="4803775"/>
          <p14:tracePt t="160358" x="5643563" y="4813300"/>
          <p14:tracePt t="160371" x="5634038" y="4822825"/>
          <p14:tracePt t="160435" x="5626100" y="4822825"/>
          <p14:tracePt t="160444" x="5616575" y="4803775"/>
          <p14:tracePt t="160447" x="5608638" y="4768850"/>
          <p14:tracePt t="160457" x="5589588" y="4714875"/>
          <p14:tracePt t="160471" x="5562600" y="4670425"/>
          <p14:tracePt t="160487" x="5518150" y="4598988"/>
          <p14:tracePt t="160504" x="5465763" y="4545013"/>
          <p14:tracePt t="160521" x="5402263" y="4500563"/>
          <p14:tracePt t="160538" x="5340350" y="4465638"/>
          <p14:tracePt t="160538" x="5330825" y="4456113"/>
          <p14:tracePt t="160557" x="5251450" y="4438650"/>
          <p14:tracePt t="160572" x="5089525" y="4402138"/>
          <p14:tracePt t="160588" x="4759325" y="4340225"/>
          <p14:tracePt t="160605" x="4152900" y="4224338"/>
          <p14:tracePt t="160622" x="3598863" y="4160838"/>
          <p14:tracePt t="160639" x="3071813" y="4125913"/>
          <p14:tracePt t="160655" x="2660650" y="4089400"/>
          <p14:tracePt t="160673" x="2446338" y="4071938"/>
          <p14:tracePt t="160689" x="2366963" y="4062413"/>
          <p14:tracePt t="160705" x="2295525" y="4054475"/>
          <p14:tracePt t="160723" x="2214563" y="4027488"/>
          <p14:tracePt t="160739" x="2125663" y="4010025"/>
          <p14:tracePt t="160739" x="2116138" y="4010025"/>
          <p14:tracePt t="160757" x="1982788" y="4000500"/>
          <p14:tracePt t="160772" x="1839913" y="4000500"/>
          <p14:tracePt t="160788" x="1687513" y="3983038"/>
          <p14:tracePt t="160788" x="1670050" y="3983038"/>
          <p14:tracePt t="160806" x="1527175" y="3965575"/>
          <p14:tracePt t="160822" x="1393825" y="3929063"/>
          <p14:tracePt t="160822" x="1366838" y="3919538"/>
          <p14:tracePt t="160841" x="1268413" y="3884613"/>
          <p14:tracePt t="160855" x="1179513" y="3840163"/>
          <p14:tracePt t="160873" x="1133475" y="3813175"/>
          <p14:tracePt t="160889" x="1098550" y="3751263"/>
          <p14:tracePt t="160905" x="1071563" y="3679825"/>
          <p14:tracePt t="160922" x="1036638" y="3581400"/>
          <p14:tracePt t="160939" x="982663" y="3455988"/>
          <p14:tracePt t="160955" x="919163" y="3367088"/>
          <p14:tracePt t="160973" x="874713" y="3303588"/>
          <p14:tracePt t="160988" x="847725" y="3276600"/>
          <p14:tracePt t="161005" x="847725" y="3268663"/>
          <p14:tracePt t="161095" x="847725" y="3286125"/>
          <p14:tracePt t="161099" x="847725" y="3295650"/>
          <p14:tracePt t="161103" x="847725" y="3348038"/>
          <p14:tracePt t="161103" x="847725" y="3367088"/>
          <p14:tracePt t="161111" x="847725" y="3438525"/>
          <p14:tracePt t="161121" x="874713" y="3581400"/>
          <p14:tracePt t="161138" x="911225" y="3776663"/>
          <p14:tracePt t="161154" x="990600" y="3973513"/>
          <p14:tracePt t="161171" x="1081088" y="4143375"/>
          <p14:tracePt t="161189" x="1133475" y="4214813"/>
          <p14:tracePt t="161189" x="1143000" y="4224338"/>
          <p14:tracePt t="161207" x="1187450" y="4268788"/>
          <p14:tracePt t="161222" x="1204913" y="4276725"/>
          <p14:tracePt t="161284" x="1223963" y="4276725"/>
          <p14:tracePt t="161287" x="1231900" y="4268788"/>
          <p14:tracePt t="161306" x="1276350" y="4259263"/>
          <p14:tracePt t="161322" x="1347788" y="4232275"/>
          <p14:tracePt t="161322" x="1357313" y="4232275"/>
          <p14:tracePt t="161338" x="1482725" y="4205288"/>
          <p14:tracePt t="161338" x="1490663" y="4205288"/>
          <p14:tracePt t="161343" x="1731963" y="4179888"/>
          <p14:tracePt t="161358" x="2071688" y="4170363"/>
          <p14:tracePt t="161372" x="2670175" y="4170363"/>
          <p14:tracePt t="161389" x="3303588" y="4187825"/>
          <p14:tracePt t="161406" x="4116388" y="4259263"/>
          <p14:tracePt t="161406" x="4224338" y="4268788"/>
          <p14:tracePt t="161423" x="5062538" y="4375150"/>
          <p14:tracePt t="161439" x="5830888" y="4473575"/>
          <p14:tracePt t="161455" x="6180138" y="4500563"/>
          <p14:tracePt t="161471" x="6224588" y="4510088"/>
          <p14:tracePt t="161567" x="6224588" y="4518025"/>
          <p14:tracePt t="161574" x="6215063" y="4527550"/>
          <p14:tracePt t="161575" x="6215063" y="4545013"/>
          <p14:tracePt t="161588" x="6197600" y="4562475"/>
          <p14:tracePt t="161606" x="6188075" y="4572000"/>
          <p14:tracePt t="161662" x="6180138" y="4572000"/>
          <p14:tracePt t="161666" x="6170613" y="4545013"/>
          <p14:tracePt t="161668" x="6170613" y="4537075"/>
          <p14:tracePt t="161670" x="6134100" y="4446588"/>
          <p14:tracePt t="161688" x="6099175" y="4348163"/>
          <p14:tracePt t="161705" x="6054725" y="4268788"/>
          <p14:tracePt t="161721" x="5991225" y="4160838"/>
          <p14:tracePt t="161738" x="5919788" y="4081463"/>
          <p14:tracePt t="161756" x="5857875" y="4010025"/>
          <p14:tracePt t="161773" x="5803900" y="3956050"/>
          <p14:tracePt t="161788" x="5776913" y="3919538"/>
          <p14:tracePt t="161807" x="5776913" y="3911600"/>
          <p14:tracePt t="161822" x="5768975" y="3902075"/>
          <p14:tracePt t="161894" x="5751513" y="3911600"/>
          <p14:tracePt t="161897" x="5732463" y="3919538"/>
          <p14:tracePt t="161897" x="5724525" y="3929063"/>
          <p14:tracePt t="161902" x="5697538" y="3956050"/>
          <p14:tracePt t="161912" x="5661025" y="4010025"/>
          <p14:tracePt t="161922" x="5634038" y="4062413"/>
          <p14:tracePt t="161922" x="5634038" y="4071938"/>
          <p14:tracePt t="161941" x="5608638" y="4108450"/>
          <p14:tracePt t="161956" x="5608638" y="4125913"/>
          <p14:tracePt t="162094" x="5608638" y="4116388"/>
          <p14:tracePt t="162154" x="5608638" y="4108450"/>
          <p14:tracePt t="162385" x="5616575" y="4108450"/>
          <p14:tracePt t="162526" x="5626100" y="4108450"/>
          <p14:tracePt t="162535" x="5634038" y="4108450"/>
          <p14:tracePt t="162541" x="5643563" y="4098925"/>
          <p14:tracePt t="162555" x="5653088" y="4098925"/>
          <p14:tracePt t="162556" x="5670550" y="4098925"/>
          <p14:tracePt t="164185" x="5661025" y="4098925"/>
          <p14:tracePt t="164186" x="5653088" y="4098925"/>
          <p14:tracePt t="164188" x="5562600" y="4098925"/>
          <p14:tracePt t="164206" x="5411788" y="4098925"/>
          <p14:tracePt t="164222" x="5187950" y="4098925"/>
          <p14:tracePt t="164239" x="4919663" y="4098925"/>
          <p14:tracePt t="164255" x="4446588" y="4062413"/>
          <p14:tracePt t="164274" x="3946525" y="4062413"/>
          <p14:tracePt t="164274" x="3884613" y="4062413"/>
          <p14:tracePt t="164291" x="3482975" y="4062413"/>
          <p14:tracePt t="164307" x="3232150" y="4062413"/>
          <p14:tracePt t="164323" x="3089275" y="4081463"/>
          <p14:tracePt t="164323" x="3081338" y="4081463"/>
          <p14:tracePt t="164342" x="3000375" y="4081463"/>
          <p14:tracePt t="164356" x="2928938" y="4081463"/>
          <p14:tracePt t="164374" x="2830513" y="4081463"/>
          <p14:tracePt t="164390" x="2687638" y="4071938"/>
          <p14:tracePt t="164407" x="2581275" y="4071938"/>
          <p14:tracePt t="164424" x="2482850" y="4071938"/>
          <p14:tracePt t="164440" x="2366963" y="4071938"/>
          <p14:tracePt t="164457" x="2268538" y="4081463"/>
          <p14:tracePt t="164474" x="2205038" y="4098925"/>
          <p14:tracePt t="164490" x="2116138" y="4116388"/>
          <p14:tracePt t="164507" x="2071688" y="4125913"/>
          <p14:tracePt t="164524" x="2036763" y="4143375"/>
          <p14:tracePt t="164541" x="2009775" y="4160838"/>
          <p14:tracePt t="164557" x="1990725" y="4187825"/>
          <p14:tracePt t="164574" x="1965325" y="4224338"/>
          <p14:tracePt t="164590" x="1955800" y="4251325"/>
          <p14:tracePt t="164607" x="1928813" y="4340225"/>
          <p14:tracePt t="164624" x="1919288" y="4402138"/>
          <p14:tracePt t="164642" x="1911350" y="4500563"/>
          <p14:tracePt t="164657" x="1911350" y="4572000"/>
          <p14:tracePt t="164674" x="1911350" y="4633913"/>
          <p14:tracePt t="164690" x="1901825" y="4732338"/>
          <p14:tracePt t="164707" x="1884363" y="4813300"/>
          <p14:tracePt t="164724" x="1866900" y="4894263"/>
          <p14:tracePt t="164724" x="1866900" y="4911725"/>
          <p14:tracePt t="164741" x="1847850" y="4991100"/>
          <p14:tracePt t="164757" x="1822450" y="5054600"/>
          <p14:tracePt t="164773" x="1812925" y="5108575"/>
          <p14:tracePt t="164791" x="1795463" y="5153025"/>
          <p14:tracePt t="164807" x="1795463" y="5205413"/>
          <p14:tracePt t="164824" x="1776413" y="5241925"/>
          <p14:tracePt t="164841" x="1768475" y="5286375"/>
          <p14:tracePt t="164856" x="1758950" y="5340350"/>
          <p14:tracePt t="164874" x="1751013" y="5394325"/>
          <p14:tracePt t="164891" x="1751013" y="5446713"/>
          <p14:tracePt t="164908" x="1751013" y="5465763"/>
          <p14:tracePt t="164923" x="1751013" y="5483225"/>
          <p14:tracePt t="164941" x="1751013" y="5500688"/>
          <p14:tracePt t="164977" x="1751013" y="5510213"/>
          <p14:tracePt t="164979" x="1751013" y="5518150"/>
          <p14:tracePt t="165032" x="1751013" y="5527675"/>
          <p14:tracePt t="165130" x="1751013" y="5537200"/>
          <p14:tracePt t="165145" x="1751013" y="5554663"/>
          <p14:tracePt t="165169" x="1741488" y="5562600"/>
          <p14:tracePt t="165182" x="1741488" y="5572125"/>
          <p14:tracePt t="165194" x="1731963" y="5581650"/>
          <p14:tracePt t="165195" x="1731963" y="5599113"/>
          <p14:tracePt t="165206" x="1724025" y="5608638"/>
          <p14:tracePt t="165223" x="1704975" y="5626100"/>
          <p14:tracePt t="165240" x="1697038" y="5634038"/>
          <p14:tracePt t="165286" x="1697038" y="5643563"/>
          <p14:tracePt t="165312" x="1687513" y="5643563"/>
          <p14:tracePt t="165385" x="1687513" y="5626100"/>
          <p14:tracePt t="165388" x="1687513" y="5616575"/>
          <p14:tracePt t="165389" x="1704975" y="5537200"/>
          <p14:tracePt t="165405" x="1724025" y="5446713"/>
          <p14:tracePt t="165423" x="1724025" y="5357813"/>
          <p14:tracePt t="165440" x="1724025" y="5286375"/>
          <p14:tracePt t="165456" x="1724025" y="5232400"/>
          <p14:tracePt t="165473" x="1724025" y="5170488"/>
          <p14:tracePt t="165490" x="1704975" y="5089525"/>
          <p14:tracePt t="165506" x="1679575" y="4991100"/>
          <p14:tracePt t="165523" x="1652588" y="4884738"/>
          <p14:tracePt t="165540" x="1616075" y="4759325"/>
          <p14:tracePt t="165540" x="1616075" y="4751388"/>
          <p14:tracePt t="165557" x="1581150" y="4625975"/>
          <p14:tracePt t="165573" x="1554163" y="4518025"/>
          <p14:tracePt t="165590" x="1527175" y="4419600"/>
          <p14:tracePt t="165590" x="1527175" y="4411663"/>
          <p14:tracePt t="165607" x="1509713" y="4330700"/>
          <p14:tracePt t="165623" x="1490663" y="4259263"/>
          <p14:tracePt t="165640" x="1482725" y="4197350"/>
          <p14:tracePt t="165656" x="1482725" y="4143375"/>
          <p14:tracePt t="165673" x="1482725" y="4108450"/>
          <p14:tracePt t="165689" x="1482725" y="4071938"/>
          <p14:tracePt t="165706" x="1482725" y="4037013"/>
          <p14:tracePt t="165723" x="1482725" y="3990975"/>
          <p14:tracePt t="165739" x="1482725" y="3965575"/>
          <p14:tracePt t="165756" x="1490663" y="3911600"/>
          <p14:tracePt t="165773" x="1500188" y="3875088"/>
          <p14:tracePt t="165789" x="1509713" y="3830638"/>
          <p14:tracePt t="165806" x="1527175" y="3786188"/>
          <p14:tracePt t="165823" x="1536700" y="3751263"/>
          <p14:tracePt t="165840" x="1554163" y="3714750"/>
          <p14:tracePt t="165857" x="1562100" y="3687763"/>
          <p14:tracePt t="165873" x="1571625" y="3660775"/>
          <p14:tracePt t="165889" x="1581150" y="3633788"/>
          <p14:tracePt t="165907" x="1589088" y="3608388"/>
          <p14:tracePt t="165923" x="1589088" y="3598863"/>
          <p14:tracePt t="165940" x="1589088" y="3589338"/>
          <p14:tracePt t="165940" x="1589088" y="3581400"/>
          <p14:tracePt t="165957" x="1589088" y="3571875"/>
          <p14:tracePt t="165973" x="1598613" y="3562350"/>
          <p14:tracePt t="165990" x="1598613" y="3554413"/>
          <p14:tracePt t="166007" x="1608138" y="3544888"/>
          <p14:tracePt t="166089" x="1608138" y="3554413"/>
          <p14:tracePt t="166092" x="1608138" y="3562350"/>
          <p14:tracePt t="166097" x="1598613" y="3608388"/>
          <p14:tracePt t="166109" x="1589088" y="3687763"/>
          <p14:tracePt t="166123" x="1581150" y="3822700"/>
          <p14:tracePt t="166140" x="1581150" y="4017963"/>
          <p14:tracePt t="166156" x="1581150" y="4197350"/>
          <p14:tracePt t="166173" x="1581150" y="4375150"/>
          <p14:tracePt t="166189" x="1581150" y="4589463"/>
          <p14:tracePt t="166207" x="1581150" y="4786313"/>
          <p14:tracePt t="166224" x="1598613" y="4965700"/>
          <p14:tracePt t="166242" x="1608138" y="5099050"/>
          <p14:tracePt t="166258" x="1625600" y="5214938"/>
          <p14:tracePt t="166274" x="1633538" y="5322888"/>
          <p14:tracePt t="166291" x="1643063" y="5375275"/>
          <p14:tracePt t="166308" x="1660525" y="5429250"/>
          <p14:tracePt t="166308" x="1660525" y="5438775"/>
          <p14:tracePt t="166325" x="1660525" y="5465763"/>
          <p14:tracePt t="166343" x="1670050" y="5473700"/>
          <p14:tracePt t="166358" x="1679575" y="5483225"/>
          <p14:tracePt t="166375" x="1687513" y="5483225"/>
          <p14:tracePt t="166425" x="1714500" y="5483225"/>
          <p14:tracePt t="166429" x="1724025" y="5483225"/>
          <p14:tracePt t="166440" x="1758950" y="5491163"/>
          <p14:tracePt t="166442" x="1812925" y="5500688"/>
          <p14:tracePt t="166457" x="1874838" y="5510213"/>
          <p14:tracePt t="166473" x="1928813" y="5510213"/>
          <p14:tracePt t="166490" x="1982788" y="5491163"/>
          <p14:tracePt t="166509" x="2009775" y="5483225"/>
          <p14:tracePt t="166546" x="2017713" y="5483225"/>
          <p14:tracePt t="166675" x="1990725" y="5518150"/>
          <p14:tracePt t="166679" x="1982788" y="5518150"/>
          <p14:tracePt t="166683" x="1965325" y="5537200"/>
          <p14:tracePt t="166691" x="1919288" y="5572125"/>
          <p14:tracePt t="166691" x="1911350" y="5572125"/>
          <p14:tracePt t="166708" x="1884363" y="5589588"/>
          <p14:tracePt t="166725" x="1847850" y="5608638"/>
          <p14:tracePt t="166742" x="1822450" y="5608638"/>
          <p14:tracePt t="166758" x="1803400" y="5616575"/>
          <p14:tracePt t="166775" x="1785938" y="5616575"/>
          <p14:tracePt t="166791" x="1768475" y="5616575"/>
          <p14:tracePt t="166807" x="1758950" y="5616575"/>
          <p14:tracePt t="166825" x="1741488" y="5616575"/>
          <p14:tracePt t="166868" x="1731963" y="5616575"/>
          <p14:tracePt t="167403" x="1731963" y="5608638"/>
          <p14:tracePt t="167427" x="1731963" y="5599113"/>
          <p14:tracePt t="167451" x="1741488" y="5599113"/>
          <p14:tracePt t="167545" x="1741488" y="5589588"/>
          <p14:tracePt t="167552" x="1741488" y="5581650"/>
          <p14:tracePt t="167554" x="1758950" y="5537200"/>
          <p14:tracePt t="167564" x="1758950" y="5510213"/>
          <p14:tracePt t="167574" x="1768475" y="5456238"/>
          <p14:tracePt t="167592" x="1776413" y="5357813"/>
          <p14:tracePt t="167607" x="1785938" y="5232400"/>
          <p14:tracePt t="167607" x="1785938" y="5205413"/>
          <p14:tracePt t="167625" x="1785938" y="5045075"/>
          <p14:tracePt t="167641" x="1785938" y="4857750"/>
          <p14:tracePt t="167657" x="1776413" y="4687888"/>
          <p14:tracePt t="167657" x="1776413" y="4679950"/>
          <p14:tracePt t="167675" x="1751013" y="4537075"/>
          <p14:tracePt t="167692" x="1741488" y="4438650"/>
          <p14:tracePt t="167707" x="1731963" y="4348163"/>
          <p14:tracePt t="167725" x="1731963" y="4276725"/>
          <p14:tracePt t="167741" x="1731963" y="4214813"/>
          <p14:tracePt t="167741" x="1731963" y="4205288"/>
          <p14:tracePt t="167759" x="1741488" y="4152900"/>
          <p14:tracePt t="167775" x="1741488" y="4116388"/>
          <p14:tracePt t="167792" x="1741488" y="4089400"/>
          <p14:tracePt t="167808" x="1741488" y="4081463"/>
          <p14:tracePt t="167808" x="1741488" y="4071938"/>
          <p14:tracePt t="167826" x="1741488" y="4062413"/>
          <p14:tracePt t="167843" x="1741488" y="4054475"/>
          <p14:tracePt t="167858" x="1741488" y="4037013"/>
          <p14:tracePt t="167875" x="1741488" y="4010025"/>
          <p14:tracePt t="167892" x="1741488" y="3983038"/>
          <p14:tracePt t="167907" x="1741488" y="3965575"/>
          <p14:tracePt t="167924" x="1731963" y="3946525"/>
          <p14:tracePt t="167942" x="1731963" y="3938588"/>
          <p14:tracePt t="167958" x="1731963" y="3929063"/>
          <p14:tracePt t="167975" x="1731963" y="3919538"/>
          <p14:tracePt t="167992" x="1731963" y="3911600"/>
          <p14:tracePt t="168008" x="1731963" y="3894138"/>
          <p14:tracePt t="168025" x="1731963" y="3875088"/>
          <p14:tracePt t="168041" x="1731963" y="3857625"/>
          <p14:tracePt t="168058" x="1741488" y="3840163"/>
          <p14:tracePt t="168076" x="1741488" y="3830638"/>
          <p14:tracePt t="168092" x="1751013" y="3813175"/>
          <p14:tracePt t="168109" x="1751013" y="3803650"/>
          <p14:tracePt t="168125" x="1758950" y="3786188"/>
          <p14:tracePt t="168174" x="1758950" y="3776663"/>
          <p14:tracePt t="168196" x="1758950" y="3768725"/>
          <p14:tracePt t="168200" x="1751013" y="3759200"/>
          <p14:tracePt t="168208" x="1724025" y="3751263"/>
          <p14:tracePt t="168210" x="1670050" y="3751263"/>
          <p14:tracePt t="168225" x="1589088" y="3732213"/>
          <p14:tracePt t="168242" x="1473200" y="3714750"/>
          <p14:tracePt t="168258" x="1339850" y="3697288"/>
          <p14:tracePt t="168258" x="1312863" y="3697288"/>
          <p14:tracePt t="168291" x="1187450" y="3697288"/>
          <p14:tracePt t="168295" x="1133475" y="3697288"/>
          <p14:tracePt t="168309" x="1098550" y="3697288"/>
          <p14:tracePt t="168325" x="1071563" y="3697288"/>
          <p14:tracePt t="168343" x="1027113" y="3705225"/>
          <p14:tracePt t="168359" x="1000125" y="3705225"/>
          <p14:tracePt t="168376" x="946150" y="3724275"/>
          <p14:tracePt t="168391" x="893763" y="3732213"/>
          <p14:tracePt t="168408" x="847725" y="3751263"/>
          <p14:tracePt t="168425" x="830263" y="3759200"/>
          <p14:tracePt t="168992" x="857250" y="3759200"/>
          <p14:tracePt t="168994" x="866775" y="3768725"/>
          <p14:tracePt t="169008" x="946150" y="3786188"/>
          <p14:tracePt t="169026" x="1089025" y="3822700"/>
          <p14:tracePt t="169042" x="1303338" y="3867150"/>
          <p14:tracePt t="169045" x="1562100" y="3911600"/>
          <p14:tracePt t="169059" x="2017713" y="3973513"/>
          <p14:tracePt t="169076" x="2571750" y="4044950"/>
          <p14:tracePt t="169093" x="3081338" y="4098925"/>
          <p14:tracePt t="169109" x="3581400" y="4143375"/>
          <p14:tracePt t="169126" x="4089400" y="4224338"/>
          <p14:tracePt t="169142" x="4660900" y="4348163"/>
          <p14:tracePt t="169159" x="5089525" y="4483100"/>
          <p14:tracePt t="169159" x="5126038" y="4491038"/>
          <p14:tracePt t="169178" x="5411788" y="4608513"/>
          <p14:tracePt t="169192" x="5554663" y="4705350"/>
          <p14:tracePt t="169210" x="5608638" y="4768850"/>
          <p14:tracePt t="169226" x="5643563" y="4840288"/>
          <p14:tracePt t="169242" x="5680075" y="4919663"/>
          <p14:tracePt t="169260" x="5715000" y="5027613"/>
          <p14:tracePt t="169276" x="5759450" y="5205413"/>
          <p14:tracePt t="169276" x="5768975" y="5224463"/>
          <p14:tracePt t="169293" x="5830888" y="5411788"/>
          <p14:tracePt t="169309" x="5894388" y="5589588"/>
          <p14:tracePt t="169326" x="6000750" y="5813425"/>
          <p14:tracePt t="169326" x="6027738" y="5848350"/>
          <p14:tracePt t="169346" x="6116638" y="5983288"/>
          <p14:tracePt t="169362" x="6153150" y="6037263"/>
          <p14:tracePt t="169375" x="6188075" y="6062663"/>
          <p14:tracePt t="169392" x="6205538" y="6081713"/>
          <p14:tracePt t="169408" x="6205538" y="6089650"/>
          <p14:tracePt t="169445" x="6215063" y="6089650"/>
          <p14:tracePt t="169485" x="6224588" y="6089650"/>
          <p14:tracePt t="169491" x="6232525" y="6089650"/>
          <p14:tracePt t="169493" x="6242050" y="6089650"/>
          <p14:tracePt t="169508" x="6269038" y="6089650"/>
          <p14:tracePt t="169525" x="6276975" y="6089650"/>
          <p14:tracePt t="169542" x="6286500" y="6089650"/>
          <p14:tracePt t="169559" x="6296025" y="6089650"/>
          <p14:tracePt t="169780" x="6296025" y="6072188"/>
          <p14:tracePt t="169784" x="6296025" y="6062663"/>
          <p14:tracePt t="169791" x="6296025" y="6037263"/>
          <p14:tracePt t="169796" x="6296025" y="5991225"/>
          <p14:tracePt t="169809" x="6296025" y="5938838"/>
          <p14:tracePt t="169829" x="6296025" y="5902325"/>
          <p14:tracePt t="169843" x="6296025" y="5848350"/>
          <p14:tracePt t="169860" x="6296025" y="5786438"/>
          <p14:tracePt t="169877" x="6303963" y="5732463"/>
          <p14:tracePt t="169892" x="6303963" y="5670550"/>
          <p14:tracePt t="169909" x="6313488" y="5616575"/>
          <p14:tracePt t="169926" x="6313488" y="5562600"/>
          <p14:tracePt t="169942" x="6323013" y="5518150"/>
          <p14:tracePt t="169958" x="6323013" y="5465763"/>
          <p14:tracePt t="169975" x="6323013" y="5402263"/>
          <p14:tracePt t="169992" x="6323013" y="5348288"/>
          <p14:tracePt t="170008" x="6313488" y="5276850"/>
          <p14:tracePt t="170025" x="6296025" y="5197475"/>
          <p14:tracePt t="170041" x="6296025" y="5108575"/>
          <p14:tracePt t="170058" x="6296025" y="5018088"/>
          <p14:tracePt t="170075" x="6296025" y="4938713"/>
          <p14:tracePt t="170092" x="6296025" y="4830763"/>
          <p14:tracePt t="170108" x="6296025" y="4759325"/>
          <p14:tracePt t="170125" x="6296025" y="4670425"/>
          <p14:tracePt t="170142" x="6296025" y="4608513"/>
          <p14:tracePt t="170158" x="6296025" y="4554538"/>
          <p14:tracePt t="170175" x="6296025" y="4510088"/>
          <p14:tracePt t="170192" x="6286500" y="4473575"/>
          <p14:tracePt t="170209" x="6286500" y="4456113"/>
          <p14:tracePt t="170225" x="6286500" y="4438650"/>
          <p14:tracePt t="170243" x="6276975" y="4419600"/>
          <p14:tracePt t="170259" x="6276975" y="4394200"/>
          <p14:tracePt t="170259" x="6276975" y="4384675"/>
          <p14:tracePt t="170277" x="6269038" y="4357688"/>
          <p14:tracePt t="170293" x="6259513" y="4313238"/>
          <p14:tracePt t="170310" x="6259513" y="4259263"/>
          <p14:tracePt t="170328" x="6242050" y="4241800"/>
          <p14:tracePt t="170447" x="6242050" y="4232275"/>
          <p14:tracePt t="170454" x="6232525" y="4224338"/>
          <p14:tracePt t="170463" x="6224588" y="4214813"/>
          <p14:tracePt t="170475" x="6205538" y="4205288"/>
          <p14:tracePt t="170477" x="6188075" y="4179888"/>
          <p14:tracePt t="170492" x="6170613" y="4160838"/>
          <p14:tracePt t="170509" x="6153150" y="4143375"/>
          <p14:tracePt t="170525" x="6143625" y="4133850"/>
          <p14:tracePt t="170562" x="6134100" y="4125913"/>
          <p14:tracePt t="170563" x="6126163" y="4116388"/>
          <p14:tracePt t="170575" x="6108700" y="4108450"/>
          <p14:tracePt t="170592" x="6089650" y="4098925"/>
          <p14:tracePt t="170609" x="6054725" y="4089400"/>
          <p14:tracePt t="170625" x="6000750" y="4071938"/>
          <p14:tracePt t="170642" x="5956300" y="4062413"/>
          <p14:tracePt t="170659" x="5911850" y="4062413"/>
          <p14:tracePt t="170675" x="5867400" y="4062413"/>
          <p14:tracePt t="170693" x="5840413" y="4062413"/>
          <p14:tracePt t="171760" x="5840413" y="4054475"/>
          <p14:tracePt t="172140" x="5830888" y="4054475"/>
          <p14:tracePt t="172142" x="5803900" y="4054475"/>
          <p14:tracePt t="172143" x="5500688" y="4017963"/>
          <p14:tracePt t="172158" x="4929188" y="3946525"/>
          <p14:tracePt t="172176" x="4330700" y="3919538"/>
          <p14:tracePt t="172193" x="3813175" y="3919538"/>
          <p14:tracePt t="172209" x="3402013" y="3919538"/>
          <p14:tracePt t="172209" x="3348038" y="3919538"/>
          <p14:tracePt t="172229" x="3071813" y="3919538"/>
          <p14:tracePt t="172244" x="2840038" y="3919538"/>
          <p14:tracePt t="172261" x="2670175" y="3919538"/>
          <p14:tracePt t="172277" x="2517775" y="3919538"/>
          <p14:tracePt t="172294" x="2419350" y="3919538"/>
          <p14:tracePt t="172310" x="2339975" y="3919538"/>
          <p14:tracePt t="172327" x="2276475" y="3919538"/>
          <p14:tracePt t="172327" x="2259013" y="3919538"/>
          <p14:tracePt t="172347" x="2197100" y="3919538"/>
          <p14:tracePt t="172360" x="2133600" y="3902075"/>
          <p14:tracePt t="172377" x="2081213" y="3875088"/>
          <p14:tracePt t="172394" x="2044700" y="3848100"/>
          <p14:tracePt t="172410" x="2000250" y="3803650"/>
          <p14:tracePt t="172428" x="1955800" y="3751263"/>
          <p14:tracePt t="172444" x="1901825" y="3714750"/>
          <p14:tracePt t="172461" x="1839913" y="3643313"/>
          <p14:tracePt t="172477" x="1741488" y="3554413"/>
          <p14:tracePt t="172494" x="1652588" y="3455988"/>
          <p14:tracePt t="172511" x="1554163" y="3357563"/>
          <p14:tracePt t="172527" x="1482725" y="3276600"/>
          <p14:tracePt t="172545" x="1438275" y="3224213"/>
          <p14:tracePt t="172561" x="1393825" y="3170238"/>
          <p14:tracePt t="172577" x="1357313" y="3125788"/>
          <p14:tracePt t="172595" x="1330325" y="3098800"/>
          <p14:tracePt t="172611" x="1322388" y="3081338"/>
          <p14:tracePt t="172628" x="1295400" y="3054350"/>
          <p14:tracePt t="172644" x="1268413" y="3027363"/>
          <p14:tracePt t="172661" x="1231900" y="3000375"/>
          <p14:tracePt t="172677" x="1196975" y="2973388"/>
          <p14:tracePt t="172694" x="1179513" y="2955925"/>
          <p14:tracePt t="172711" x="1152525" y="2938463"/>
          <p14:tracePt t="172727" x="1143000" y="2919413"/>
          <p14:tracePt t="172743" x="1125538" y="2911475"/>
          <p14:tracePt t="172760" x="1125538" y="2901950"/>
          <p14:tracePt t="172777" x="1116013" y="2894013"/>
          <p14:tracePt t="173009" x="1116013" y="2901950"/>
          <p14:tracePt t="173013" x="1108075" y="2938463"/>
          <p14:tracePt t="173016" x="1098550" y="2973388"/>
          <p14:tracePt t="173026" x="1098550" y="3081338"/>
          <p14:tracePt t="173044" x="1098550" y="3251200"/>
          <p14:tracePt t="173061" x="1098550" y="3375025"/>
          <p14:tracePt t="173078" x="1108075" y="3490913"/>
          <p14:tracePt t="173094" x="1108075" y="3589338"/>
          <p14:tracePt t="173112" x="1116013" y="3679825"/>
          <p14:tracePt t="173127" x="1116013" y="3759200"/>
          <p14:tracePt t="173144" x="1116013" y="3867150"/>
          <p14:tracePt t="173162" x="1116013" y="3973513"/>
          <p14:tracePt t="173177" x="1116013" y="4044950"/>
          <p14:tracePt t="173194" x="1116013" y="4133850"/>
          <p14:tracePt t="173212" x="1116013" y="4197350"/>
          <p14:tracePt t="173227" x="1116013" y="4251325"/>
          <p14:tracePt t="173227" x="1116013" y="4259263"/>
          <p14:tracePt t="173261" x="1116013" y="4330700"/>
          <p14:tracePt t="173264" x="1116013" y="4384675"/>
          <p14:tracePt t="173278" x="1125538" y="4429125"/>
          <p14:tracePt t="173294" x="1133475" y="4483100"/>
          <p14:tracePt t="173311" x="1143000" y="4500563"/>
          <p14:tracePt t="173327" x="1152525" y="4518025"/>
          <p14:tracePt t="173345" x="1152525" y="4527550"/>
          <p14:tracePt t="173362" x="1160463" y="4537075"/>
          <p14:tracePt t="173378" x="1160463" y="4545013"/>
          <p14:tracePt t="173415" x="1169988" y="4545013"/>
          <p14:tracePt t="173431" x="1179513" y="4545013"/>
          <p14:tracePt t="173433" x="1187450" y="4537075"/>
          <p14:tracePt t="173443" x="1196975" y="4518025"/>
          <p14:tracePt t="173459" x="1223963" y="4473575"/>
          <p14:tracePt t="173477" x="1250950" y="4402138"/>
          <p14:tracePt t="173493" x="1285875" y="4330700"/>
          <p14:tracePt t="173510" x="1312863" y="4241800"/>
          <p14:tracePt t="173527" x="1330325" y="4143375"/>
          <p14:tracePt t="173543" x="1339850" y="4027488"/>
          <p14:tracePt t="173560" x="1339850" y="3919538"/>
          <p14:tracePt t="173577" x="1339850" y="3830638"/>
          <p14:tracePt t="173593" x="1339850" y="3776663"/>
          <p14:tracePt t="173610" x="1339850" y="3714750"/>
          <p14:tracePt t="173627" x="1339850" y="3660775"/>
          <p14:tracePt t="173643" x="1339850" y="3616325"/>
          <p14:tracePt t="173660" x="1339850" y="3554413"/>
          <p14:tracePt t="173676" x="1339850" y="3509963"/>
          <p14:tracePt t="173693" x="1339850" y="3465513"/>
          <p14:tracePt t="173709" x="1339850" y="3411538"/>
          <p14:tracePt t="173727" x="1339850" y="3375025"/>
          <p14:tracePt t="173743" x="1347788" y="3348038"/>
          <p14:tracePt t="173761" x="1347788" y="3322638"/>
          <p14:tracePt t="173779" x="1357313" y="3303588"/>
          <p14:tracePt t="173795" x="1357313" y="3295650"/>
          <p14:tracePt t="173882" x="1357313" y="3303588"/>
          <p14:tracePt t="173885" x="1357313" y="3313113"/>
          <p14:tracePt t="173893" x="1357313" y="3340100"/>
          <p14:tracePt t="173895" x="1357313" y="3429000"/>
          <p14:tracePt t="173911" x="1357313" y="3527425"/>
          <p14:tracePt t="173929" x="1357313" y="3643313"/>
          <p14:tracePt t="173945" x="1357313" y="3759200"/>
          <p14:tracePt t="173961" x="1357313" y="3857625"/>
          <p14:tracePt t="173979" x="1357313" y="3919538"/>
          <p14:tracePt t="173995" x="1357313" y="3965575"/>
          <p14:tracePt t="174011" x="1357313" y="4000500"/>
          <p14:tracePt t="174028" x="1357313" y="4054475"/>
          <p14:tracePt t="174045" x="1357313" y="4108450"/>
          <p14:tracePt t="174061" x="1357313" y="4152900"/>
          <p14:tracePt t="174079" x="1366838" y="4187825"/>
          <p14:tracePt t="174095" x="1384300" y="4214813"/>
          <p14:tracePt t="174111" x="1393825" y="4224338"/>
          <p14:tracePt t="174128" x="1401763" y="4232275"/>
          <p14:tracePt t="174144" x="1411288" y="4232275"/>
          <p14:tracePt t="174161" x="1428750" y="4232275"/>
          <p14:tracePt t="174178" x="1455738" y="4232275"/>
          <p14:tracePt t="174194" x="1490663" y="4232275"/>
          <p14:tracePt t="174194" x="1500188" y="4232275"/>
          <p14:tracePt t="174212" x="1544638" y="4224338"/>
          <p14:tracePt t="174229" x="1589088" y="4205288"/>
          <p14:tracePt t="174244" x="1679575" y="4133850"/>
          <p14:tracePt t="174261" x="1714500" y="4081463"/>
          <p14:tracePt t="174277" x="1741488" y="4027488"/>
          <p14:tracePt t="174293" x="1768475" y="3990975"/>
          <p14:tracePt t="174310" x="1785938" y="3946525"/>
          <p14:tracePt t="174327" x="1803400" y="3919538"/>
          <p14:tracePt t="174345" x="1822450" y="3894138"/>
          <p14:tracePt t="174360" x="1830388" y="3875088"/>
          <p14:tracePt t="174378" x="1839913" y="3867150"/>
          <p14:tracePt t="174394" x="1847850" y="3867150"/>
          <p14:tracePt t="174410" x="1857375" y="3867150"/>
          <p14:tracePt t="174427" x="1874838" y="3867150"/>
          <p14:tracePt t="174462" x="1884363" y="3867150"/>
          <p14:tracePt t="174463" x="1893888" y="3867150"/>
          <p14:tracePt t="174477" x="1911350" y="3867150"/>
          <p14:tracePt t="174494" x="1919288" y="3884613"/>
          <p14:tracePt t="174509" x="1938338" y="3902075"/>
          <p14:tracePt t="174527" x="1955800" y="3919538"/>
          <p14:tracePt t="174544" x="1965325" y="3938588"/>
          <p14:tracePt t="174561" x="1990725" y="3956050"/>
          <p14:tracePt t="174577" x="2009775" y="3965575"/>
          <p14:tracePt t="174593" x="2036763" y="3973513"/>
          <p14:tracePt t="174610" x="2062163" y="3973513"/>
          <p14:tracePt t="174628" x="2089150" y="3973513"/>
          <p14:tracePt t="174644" x="2133600" y="3956050"/>
          <p14:tracePt t="174662" x="2179638" y="3938588"/>
          <p14:tracePt t="174678" x="2224088" y="3919538"/>
          <p14:tracePt t="174695" x="2259013" y="3894138"/>
          <p14:tracePt t="174711" x="2286000" y="3884613"/>
          <p14:tracePt t="174728" x="2303463" y="3875088"/>
          <p14:tracePt t="174745" x="2303463" y="3867150"/>
          <p14:tracePt t="174781" x="2312988" y="3867150"/>
          <p14:tracePt t="174783" x="2322513" y="3867150"/>
          <p14:tracePt t="174795" x="2357438" y="3902075"/>
          <p14:tracePt t="174812" x="2393950" y="3938588"/>
          <p14:tracePt t="174812" x="2401888" y="3956050"/>
          <p14:tracePt t="174812" x="2411413" y="3965575"/>
          <p14:tracePt t="174833" x="2438400" y="3983038"/>
          <p14:tracePt t="174846" x="2482850" y="4000500"/>
          <p14:tracePt t="174862" x="2490788" y="4010025"/>
          <p14:tracePt t="174878" x="2527300" y="4010025"/>
          <p14:tracePt t="174895" x="2562225" y="4010025"/>
          <p14:tracePt t="174912" x="2616200" y="4010025"/>
          <p14:tracePt t="174928" x="2679700" y="4000500"/>
          <p14:tracePt t="174946" x="2705100" y="3990975"/>
          <p14:tracePt t="174962" x="2724150" y="3990975"/>
          <p14:tracePt t="174978" x="2732088" y="3990975"/>
          <p14:tracePt t="175069" x="2732088" y="3983038"/>
          <p14:tracePt t="175080" x="2741613" y="3983038"/>
          <p14:tracePt t="175092" x="2741613" y="3973513"/>
          <p14:tracePt t="175114" x="2751138" y="3973513"/>
          <p14:tracePt t="175116" x="2751138" y="3965575"/>
          <p14:tracePt t="175128" x="2759075" y="3965575"/>
          <p14:tracePt t="175145" x="2768600" y="3956050"/>
          <p14:tracePt t="175162" x="2776538" y="3946525"/>
          <p14:tracePt t="175195" x="2786063" y="3946525"/>
          <p14:tracePt t="175222" x="2795588" y="3946525"/>
          <p14:tracePt t="175224" x="2803525" y="3946525"/>
          <p14:tracePt t="175250" x="2813050" y="3946525"/>
          <p14:tracePt t="175253" x="2822575" y="3946525"/>
          <p14:tracePt t="175262" x="2840038" y="3946525"/>
          <p14:tracePt t="175278" x="2847975" y="3946525"/>
          <p14:tracePt t="175295" x="2857500" y="3946525"/>
          <p14:tracePt t="175312" x="2874963" y="3946525"/>
          <p14:tracePt t="175345" x="2884488" y="3946525"/>
          <p14:tracePt t="178528" x="2894013" y="3946525"/>
          <p14:tracePt t="178532" x="2894013" y="3938588"/>
          <p14:tracePt t="178544" x="2894013" y="3929063"/>
          <p14:tracePt t="184488" x="0" y="0"/>
        </p14:tracePtLst>
      </p14:laserTraceLst>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900" y="-157162"/>
            <a:ext cx="8890000" cy="1143000"/>
          </a:xfrm>
        </p:spPr>
        <p:txBody>
          <a:bodyPr>
            <a:normAutofit fontScale="90000"/>
          </a:bodyPr>
          <a:lstStyle/>
          <a:p>
            <a:r>
              <a:rPr lang="en-US" dirty="0" smtClean="0"/>
              <a:t>Ramp Response of First Order Instrument</a:t>
            </a:r>
            <a:endParaRPr lang="en-US" dirty="0"/>
          </a:p>
        </p:txBody>
      </p:sp>
      <p:graphicFrame>
        <p:nvGraphicFramePr>
          <p:cNvPr id="16" name="Object 15"/>
          <p:cNvGraphicFramePr>
            <a:graphicFrameLocks noChangeAspect="1"/>
          </p:cNvGraphicFramePr>
          <p:nvPr>
            <p:extLst>
              <p:ext uri="{D42A27DB-BD31-4B8C-83A1-F6EECF244321}">
                <p14:modId xmlns:p14="http://schemas.microsoft.com/office/powerpoint/2010/main" val="2056520049"/>
              </p:ext>
            </p:extLst>
          </p:nvPr>
        </p:nvGraphicFramePr>
        <p:xfrm>
          <a:off x="241300" y="816919"/>
          <a:ext cx="2324100" cy="649931"/>
        </p:xfrm>
        <a:graphic>
          <a:graphicData uri="http://schemas.openxmlformats.org/presentationml/2006/ole">
            <mc:AlternateContent xmlns:mc="http://schemas.openxmlformats.org/markup-compatibility/2006">
              <mc:Choice xmlns:v="urn:schemas-microsoft-com:vml" Requires="v">
                <p:oleObj spid="_x0000_s26761" name="Equation" r:id="rId6" imgW="1409400" imgH="393480" progId="Equation.3">
                  <p:embed/>
                </p:oleObj>
              </mc:Choice>
              <mc:Fallback>
                <p:oleObj name="Equation" r:id="rId6" imgW="1409400" imgH="393480" progId="Equation.3">
                  <p:embed/>
                  <p:pic>
                    <p:nvPicPr>
                      <p:cNvPr id="0" name=""/>
                      <p:cNvPicPr>
                        <a:picLocks noChangeAspect="1" noChangeArrowheads="1"/>
                      </p:cNvPicPr>
                      <p:nvPr/>
                    </p:nvPicPr>
                    <p:blipFill>
                      <a:blip r:embed="rId7"/>
                      <a:srcRect/>
                      <a:stretch>
                        <a:fillRect/>
                      </a:stretch>
                    </p:blipFill>
                    <p:spPr bwMode="auto">
                      <a:xfrm>
                        <a:off x="241300" y="816919"/>
                        <a:ext cx="2324100" cy="649931"/>
                      </a:xfrm>
                      <a:prstGeom prst="rect">
                        <a:avLst/>
                      </a:prstGeom>
                      <a:solidFill>
                        <a:srgbClr val="FFFFCC"/>
                      </a:solidFill>
                      <a:ln w="25400">
                        <a:solidFill>
                          <a:srgbClr val="FF0000"/>
                        </a:solidFill>
                        <a:miter lim="800000"/>
                        <a:headEnd/>
                        <a:tailEnd/>
                      </a:ln>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37259132"/>
              </p:ext>
            </p:extLst>
          </p:nvPr>
        </p:nvGraphicFramePr>
        <p:xfrm>
          <a:off x="2660650" y="790481"/>
          <a:ext cx="2203450" cy="695419"/>
        </p:xfrm>
        <a:graphic>
          <a:graphicData uri="http://schemas.openxmlformats.org/presentationml/2006/ole">
            <mc:AlternateContent xmlns:mc="http://schemas.openxmlformats.org/markup-compatibility/2006">
              <mc:Choice xmlns:v="urn:schemas-microsoft-com:vml" Requires="v">
                <p:oleObj spid="_x0000_s26762" name="Equation" r:id="rId8" imgW="1371600" imgH="431640" progId="Equation.3">
                  <p:embed/>
                </p:oleObj>
              </mc:Choice>
              <mc:Fallback>
                <p:oleObj name="Equation" r:id="rId8" imgW="1371600" imgH="431640" progId="Equation.3">
                  <p:embed/>
                  <p:pic>
                    <p:nvPicPr>
                      <p:cNvPr id="0" name=""/>
                      <p:cNvPicPr>
                        <a:picLocks noChangeAspect="1" noChangeArrowheads="1"/>
                      </p:cNvPicPr>
                      <p:nvPr/>
                    </p:nvPicPr>
                    <p:blipFill>
                      <a:blip r:embed="rId9"/>
                      <a:srcRect/>
                      <a:stretch>
                        <a:fillRect/>
                      </a:stretch>
                    </p:blipFill>
                    <p:spPr bwMode="auto">
                      <a:xfrm>
                        <a:off x="2660650" y="790481"/>
                        <a:ext cx="2203450" cy="695419"/>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23" name="Group 22"/>
          <p:cNvGrpSpPr/>
          <p:nvPr/>
        </p:nvGrpSpPr>
        <p:grpSpPr>
          <a:xfrm>
            <a:off x="4968460" y="723900"/>
            <a:ext cx="4050128" cy="817563"/>
            <a:chOff x="546100" y="2222500"/>
            <a:chExt cx="4050128" cy="817563"/>
          </a:xfrm>
        </p:grpSpPr>
        <p:graphicFrame>
          <p:nvGraphicFramePr>
            <p:cNvPr id="22" name="Object 21"/>
            <p:cNvGraphicFramePr>
              <a:graphicFrameLocks noChangeAspect="1"/>
            </p:cNvGraphicFramePr>
            <p:nvPr>
              <p:extLst>
                <p:ext uri="{D42A27DB-BD31-4B8C-83A1-F6EECF244321}">
                  <p14:modId xmlns:p14="http://schemas.microsoft.com/office/powerpoint/2010/main" val="3887789493"/>
                </p:ext>
              </p:extLst>
            </p:nvPr>
          </p:nvGraphicFramePr>
          <p:xfrm>
            <a:off x="2110203" y="2386013"/>
            <a:ext cx="1160462" cy="395287"/>
          </p:xfrm>
          <a:graphic>
            <a:graphicData uri="http://schemas.openxmlformats.org/presentationml/2006/ole">
              <mc:AlternateContent xmlns:mc="http://schemas.openxmlformats.org/markup-compatibility/2006">
                <mc:Choice xmlns:v="urn:schemas-microsoft-com:vml" Requires="v">
                  <p:oleObj spid="_x0000_s26763" name="Equation" r:id="rId10" imgW="672840" imgH="228600" progId="Equation.3">
                    <p:embed/>
                  </p:oleObj>
                </mc:Choice>
                <mc:Fallback>
                  <p:oleObj name="Equation" r:id="rId10" imgW="672840" imgH="228600" progId="Equation.3">
                    <p:embed/>
                    <p:pic>
                      <p:nvPicPr>
                        <p:cNvPr id="0" name=""/>
                        <p:cNvPicPr>
                          <a:picLocks noChangeAspect="1" noChangeArrowheads="1"/>
                        </p:cNvPicPr>
                        <p:nvPr/>
                      </p:nvPicPr>
                      <p:blipFill>
                        <a:blip r:embed="rId11"/>
                        <a:srcRect/>
                        <a:stretch>
                          <a:fillRect/>
                        </a:stretch>
                      </p:blipFill>
                      <p:spPr bwMode="auto">
                        <a:xfrm>
                          <a:off x="2110203" y="2386013"/>
                          <a:ext cx="1160462" cy="395287"/>
                        </a:xfrm>
                        <a:prstGeom prst="rect">
                          <a:avLst/>
                        </a:prstGeom>
                        <a:solidFill>
                          <a:srgbClr val="FFFF99"/>
                        </a:solidFill>
                        <a:ln>
                          <a:noFill/>
                        </a:ln>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1612486207"/>
                </p:ext>
              </p:extLst>
            </p:nvPr>
          </p:nvGraphicFramePr>
          <p:xfrm>
            <a:off x="3232565" y="2260600"/>
            <a:ext cx="1363663" cy="779463"/>
          </p:xfrm>
          <a:graphic>
            <a:graphicData uri="http://schemas.openxmlformats.org/presentationml/2006/ole">
              <mc:AlternateContent xmlns:mc="http://schemas.openxmlformats.org/markup-compatibility/2006">
                <mc:Choice xmlns:v="urn:schemas-microsoft-com:vml" Requires="v">
                  <p:oleObj spid="_x0000_s26764" name="Equation" r:id="rId12" imgW="711000" imgH="406080" progId="Equation.3">
                    <p:embed/>
                  </p:oleObj>
                </mc:Choice>
                <mc:Fallback>
                  <p:oleObj name="Equation" r:id="rId12" imgW="711000" imgH="406080" progId="Equation.3">
                    <p:embed/>
                    <p:pic>
                      <p:nvPicPr>
                        <p:cNvPr id="0" name=""/>
                        <p:cNvPicPr>
                          <a:picLocks noChangeAspect="1" noChangeArrowheads="1"/>
                        </p:cNvPicPr>
                        <p:nvPr/>
                      </p:nvPicPr>
                      <p:blipFill>
                        <a:blip r:embed="rId13"/>
                        <a:srcRect/>
                        <a:stretch>
                          <a:fillRect/>
                        </a:stretch>
                      </p:blipFill>
                      <p:spPr bwMode="auto">
                        <a:xfrm>
                          <a:off x="3232565" y="2260600"/>
                          <a:ext cx="1363663" cy="779463"/>
                        </a:xfrm>
                        <a:prstGeom prst="rect">
                          <a:avLst/>
                        </a:prstGeom>
                        <a:solidFill>
                          <a:srgbClr val="93CDDD"/>
                        </a:solidFill>
                        <a:ln>
                          <a:noFill/>
                        </a:ln>
                      </p:spPr>
                    </p:pic>
                  </p:oleObj>
                </mc:Fallback>
              </mc:AlternateContent>
            </a:graphicData>
          </a:graphic>
        </p:graphicFrame>
        <p:sp>
          <p:nvSpPr>
            <p:cNvPr id="25" name="TextBox 24"/>
            <p:cNvSpPr txBox="1"/>
            <p:nvPr/>
          </p:nvSpPr>
          <p:spPr>
            <a:xfrm>
              <a:off x="546100" y="2222500"/>
              <a:ext cx="1678665" cy="461665"/>
            </a:xfrm>
            <a:prstGeom prst="rect">
              <a:avLst/>
            </a:prstGeom>
            <a:noFill/>
          </p:spPr>
          <p:txBody>
            <a:bodyPr wrap="none" rtlCol="0">
              <a:spAutoFit/>
            </a:bodyPr>
            <a:lstStyle/>
            <a:p>
              <a:r>
                <a:rPr lang="en-US" sz="2400" b="1" u="sng" dirty="0" smtClean="0"/>
                <a:t>Ramp Input</a:t>
              </a:r>
              <a:endParaRPr lang="en-US" sz="2400" b="1" u="sng" dirty="0"/>
            </a:p>
          </p:txBody>
        </p:sp>
      </p:grpSp>
      <p:graphicFrame>
        <p:nvGraphicFramePr>
          <p:cNvPr id="24" name="Object 23"/>
          <p:cNvGraphicFramePr>
            <a:graphicFrameLocks noChangeAspect="1"/>
          </p:cNvGraphicFramePr>
          <p:nvPr>
            <p:extLst>
              <p:ext uri="{D42A27DB-BD31-4B8C-83A1-F6EECF244321}">
                <p14:modId xmlns:p14="http://schemas.microsoft.com/office/powerpoint/2010/main" val="3351000154"/>
              </p:ext>
            </p:extLst>
          </p:nvPr>
        </p:nvGraphicFramePr>
        <p:xfrm>
          <a:off x="3017838" y="1611313"/>
          <a:ext cx="3678237" cy="798512"/>
        </p:xfrm>
        <a:graphic>
          <a:graphicData uri="http://schemas.openxmlformats.org/presentationml/2006/ole">
            <mc:AlternateContent xmlns:mc="http://schemas.openxmlformats.org/markup-compatibility/2006">
              <mc:Choice xmlns:v="urn:schemas-microsoft-com:vml" Requires="v">
                <p:oleObj spid="_x0000_s26765" name="Equation" r:id="rId14" imgW="1993680" imgH="431640" progId="Equation.3">
                  <p:embed/>
                </p:oleObj>
              </mc:Choice>
              <mc:Fallback>
                <p:oleObj name="Equation" r:id="rId14" imgW="1993680" imgH="431640" progId="Equation.3">
                  <p:embed/>
                  <p:pic>
                    <p:nvPicPr>
                      <p:cNvPr id="0" name=""/>
                      <p:cNvPicPr>
                        <a:picLocks noChangeAspect="1" noChangeArrowheads="1"/>
                      </p:cNvPicPr>
                      <p:nvPr/>
                    </p:nvPicPr>
                    <p:blipFill>
                      <a:blip r:embed="rId15"/>
                      <a:srcRect/>
                      <a:stretch>
                        <a:fillRect/>
                      </a:stretch>
                    </p:blipFill>
                    <p:spPr bwMode="auto">
                      <a:xfrm>
                        <a:off x="3017838" y="1611313"/>
                        <a:ext cx="3678237" cy="798512"/>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21504" name="Group 21503"/>
          <p:cNvGrpSpPr/>
          <p:nvPr/>
        </p:nvGrpSpPr>
        <p:grpSpPr>
          <a:xfrm>
            <a:off x="180560" y="2578100"/>
            <a:ext cx="8823737" cy="742950"/>
            <a:chOff x="307560" y="2732088"/>
            <a:chExt cx="9323782" cy="868362"/>
          </a:xfrm>
        </p:grpSpPr>
        <p:sp>
          <p:nvSpPr>
            <p:cNvPr id="28" name="TextBox 27"/>
            <p:cNvSpPr txBox="1"/>
            <p:nvPr/>
          </p:nvSpPr>
          <p:spPr>
            <a:xfrm>
              <a:off x="307560" y="2844800"/>
              <a:ext cx="1852367" cy="707886"/>
            </a:xfrm>
            <a:prstGeom prst="rect">
              <a:avLst/>
            </a:prstGeom>
            <a:noFill/>
          </p:spPr>
          <p:txBody>
            <a:bodyPr wrap="none" rtlCol="0">
              <a:spAutoFit/>
            </a:bodyPr>
            <a:lstStyle/>
            <a:p>
              <a:r>
                <a:rPr lang="en-US" sz="2000" b="1" u="sng" dirty="0" smtClean="0"/>
                <a:t>Partial Fraction </a:t>
              </a:r>
            </a:p>
            <a:p>
              <a:r>
                <a:rPr lang="en-US" sz="2000" b="1" u="sng" dirty="0" smtClean="0"/>
                <a:t>Method</a:t>
              </a:r>
              <a:endParaRPr lang="en-US" sz="2000" b="1" u="sng" dirty="0"/>
            </a:p>
          </p:txBody>
        </p:sp>
        <p:graphicFrame>
          <p:nvGraphicFramePr>
            <p:cNvPr id="26" name="Object 25"/>
            <p:cNvGraphicFramePr>
              <a:graphicFrameLocks noChangeAspect="1"/>
            </p:cNvGraphicFramePr>
            <p:nvPr>
              <p:extLst>
                <p:ext uri="{D42A27DB-BD31-4B8C-83A1-F6EECF244321}">
                  <p14:modId xmlns:p14="http://schemas.microsoft.com/office/powerpoint/2010/main" val="2174411452"/>
                </p:ext>
              </p:extLst>
            </p:nvPr>
          </p:nvGraphicFramePr>
          <p:xfrm>
            <a:off x="2230417" y="2732088"/>
            <a:ext cx="7400925" cy="868362"/>
          </p:xfrm>
          <a:graphic>
            <a:graphicData uri="http://schemas.openxmlformats.org/presentationml/2006/ole">
              <mc:AlternateContent xmlns:mc="http://schemas.openxmlformats.org/markup-compatibility/2006">
                <mc:Choice xmlns:v="urn:schemas-microsoft-com:vml" Requires="v">
                  <p:oleObj spid="_x0000_s26766" name="Equation" r:id="rId16" imgW="4012920" imgH="469800" progId="Equation.3">
                    <p:embed/>
                  </p:oleObj>
                </mc:Choice>
                <mc:Fallback>
                  <p:oleObj name="Equation" r:id="rId16" imgW="4012920" imgH="469800" progId="Equation.3">
                    <p:embed/>
                    <p:pic>
                      <p:nvPicPr>
                        <p:cNvPr id="0" name=""/>
                        <p:cNvPicPr>
                          <a:picLocks noChangeAspect="1" noChangeArrowheads="1"/>
                        </p:cNvPicPr>
                        <p:nvPr/>
                      </p:nvPicPr>
                      <p:blipFill>
                        <a:blip r:embed="rId17"/>
                        <a:srcRect/>
                        <a:stretch>
                          <a:fillRect/>
                        </a:stretch>
                      </p:blipFill>
                      <p:spPr bwMode="auto">
                        <a:xfrm>
                          <a:off x="2230417" y="2732088"/>
                          <a:ext cx="7400925" cy="868362"/>
                        </a:xfrm>
                        <a:prstGeom prst="rect">
                          <a:avLst/>
                        </a:prstGeom>
                        <a:solidFill>
                          <a:srgbClr val="FFFFCC"/>
                        </a:solidFill>
                        <a:ln w="25400">
                          <a:solidFill>
                            <a:srgbClr val="FF0000"/>
                          </a:solidFill>
                          <a:miter lim="800000"/>
                          <a:headEnd/>
                          <a:tailEnd/>
                        </a:ln>
                      </p:spPr>
                    </p:pic>
                  </p:oleObj>
                </mc:Fallback>
              </mc:AlternateContent>
            </a:graphicData>
          </a:graphic>
        </p:graphicFrame>
      </p:grpSp>
      <p:graphicFrame>
        <p:nvGraphicFramePr>
          <p:cNvPr id="27" name="Object 26"/>
          <p:cNvGraphicFramePr>
            <a:graphicFrameLocks noChangeAspect="1"/>
          </p:cNvGraphicFramePr>
          <p:nvPr>
            <p:extLst>
              <p:ext uri="{D42A27DB-BD31-4B8C-83A1-F6EECF244321}">
                <p14:modId xmlns:p14="http://schemas.microsoft.com/office/powerpoint/2010/main" val="2792898237"/>
              </p:ext>
            </p:extLst>
          </p:nvPr>
        </p:nvGraphicFramePr>
        <p:xfrm>
          <a:off x="3597275" y="3473450"/>
          <a:ext cx="4192588" cy="1266825"/>
        </p:xfrm>
        <a:graphic>
          <a:graphicData uri="http://schemas.openxmlformats.org/presentationml/2006/ole">
            <mc:AlternateContent xmlns:mc="http://schemas.openxmlformats.org/markup-compatibility/2006">
              <mc:Choice xmlns:v="urn:schemas-microsoft-com:vml" Requires="v">
                <p:oleObj spid="_x0000_s26767" name="Equation" r:id="rId18" imgW="2273040" imgH="685800" progId="Equation.3">
                  <p:embed/>
                </p:oleObj>
              </mc:Choice>
              <mc:Fallback>
                <p:oleObj name="Equation" r:id="rId18" imgW="2273040" imgH="685800" progId="Equation.3">
                  <p:embed/>
                  <p:pic>
                    <p:nvPicPr>
                      <p:cNvPr id="0" name=""/>
                      <p:cNvPicPr>
                        <a:picLocks noChangeAspect="1" noChangeArrowheads="1"/>
                      </p:cNvPicPr>
                      <p:nvPr/>
                    </p:nvPicPr>
                    <p:blipFill>
                      <a:blip r:embed="rId19"/>
                      <a:srcRect/>
                      <a:stretch>
                        <a:fillRect/>
                      </a:stretch>
                    </p:blipFill>
                    <p:spPr bwMode="auto">
                      <a:xfrm>
                        <a:off x="3597275" y="3473450"/>
                        <a:ext cx="4192588" cy="1266825"/>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21505" name="Group 21504"/>
          <p:cNvGrpSpPr/>
          <p:nvPr/>
        </p:nvGrpSpPr>
        <p:grpSpPr>
          <a:xfrm>
            <a:off x="3507960" y="4749800"/>
            <a:ext cx="5520153" cy="1200329"/>
            <a:chOff x="3507960" y="4749800"/>
            <a:chExt cx="5520153" cy="1200329"/>
          </a:xfrm>
        </p:grpSpPr>
        <p:graphicFrame>
          <p:nvGraphicFramePr>
            <p:cNvPr id="29" name="Object 28"/>
            <p:cNvGraphicFramePr>
              <a:graphicFrameLocks noChangeAspect="1"/>
            </p:cNvGraphicFramePr>
            <p:nvPr>
              <p:extLst>
                <p:ext uri="{D42A27DB-BD31-4B8C-83A1-F6EECF244321}">
                  <p14:modId xmlns:p14="http://schemas.microsoft.com/office/powerpoint/2010/main" val="378016620"/>
                </p:ext>
              </p:extLst>
            </p:nvPr>
          </p:nvGraphicFramePr>
          <p:xfrm>
            <a:off x="5865813" y="5011738"/>
            <a:ext cx="3162300" cy="750887"/>
          </p:xfrm>
          <a:graphic>
            <a:graphicData uri="http://schemas.openxmlformats.org/presentationml/2006/ole">
              <mc:AlternateContent xmlns:mc="http://schemas.openxmlformats.org/markup-compatibility/2006">
                <mc:Choice xmlns:v="urn:schemas-microsoft-com:vml" Requires="v">
                  <p:oleObj spid="_x0000_s26768" name="Equation" r:id="rId20" imgW="1714320" imgH="406080" progId="Equation.3">
                    <p:embed/>
                  </p:oleObj>
                </mc:Choice>
                <mc:Fallback>
                  <p:oleObj name="Equation" r:id="rId20" imgW="1714320" imgH="406080" progId="Equation.3">
                    <p:embed/>
                    <p:pic>
                      <p:nvPicPr>
                        <p:cNvPr id="0" name=""/>
                        <p:cNvPicPr>
                          <a:picLocks noChangeAspect="1" noChangeArrowheads="1"/>
                        </p:cNvPicPr>
                        <p:nvPr/>
                      </p:nvPicPr>
                      <p:blipFill>
                        <a:blip r:embed="rId21"/>
                        <a:srcRect/>
                        <a:stretch>
                          <a:fillRect/>
                        </a:stretch>
                      </p:blipFill>
                      <p:spPr bwMode="auto">
                        <a:xfrm>
                          <a:off x="5865813" y="5011738"/>
                          <a:ext cx="3162300" cy="750887"/>
                        </a:xfrm>
                        <a:prstGeom prst="rect">
                          <a:avLst/>
                        </a:prstGeom>
                        <a:solidFill>
                          <a:srgbClr val="FFFFCC"/>
                        </a:solidFill>
                        <a:ln w="25400">
                          <a:solidFill>
                            <a:srgbClr val="FF0000"/>
                          </a:solidFill>
                          <a:miter lim="800000"/>
                          <a:headEnd/>
                          <a:tailEnd/>
                        </a:ln>
                      </p:spPr>
                    </p:pic>
                  </p:oleObj>
                </mc:Fallback>
              </mc:AlternateContent>
            </a:graphicData>
          </a:graphic>
        </p:graphicFrame>
        <p:sp>
          <p:nvSpPr>
            <p:cNvPr id="30" name="Right Arrow 29"/>
            <p:cNvSpPr/>
            <p:nvPr/>
          </p:nvSpPr>
          <p:spPr>
            <a:xfrm>
              <a:off x="3543300" y="5130800"/>
              <a:ext cx="2311400" cy="482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3507960" y="4749800"/>
              <a:ext cx="2206245" cy="1200329"/>
            </a:xfrm>
            <a:prstGeom prst="rect">
              <a:avLst/>
            </a:prstGeom>
            <a:noFill/>
          </p:spPr>
          <p:txBody>
            <a:bodyPr wrap="none" rtlCol="0">
              <a:spAutoFit/>
            </a:bodyPr>
            <a:lstStyle/>
            <a:p>
              <a:pPr algn="ctr"/>
              <a:r>
                <a:rPr lang="en-US" sz="2400" b="1" dirty="0" smtClean="0"/>
                <a:t>Inverse Laplace </a:t>
              </a:r>
            </a:p>
            <a:p>
              <a:pPr algn="ctr"/>
              <a:endParaRPr lang="en-US" sz="2400" b="1" dirty="0"/>
            </a:p>
            <a:p>
              <a:pPr algn="ctr"/>
              <a:r>
                <a:rPr lang="en-US" sz="2400" b="1" dirty="0" smtClean="0"/>
                <a:t>Transform</a:t>
              </a:r>
              <a:endParaRPr lang="en-US" sz="2400" b="1" dirty="0"/>
            </a:p>
          </p:txBody>
        </p:sp>
      </p:grpSp>
      <p:graphicFrame>
        <p:nvGraphicFramePr>
          <p:cNvPr id="31" name="Object 30"/>
          <p:cNvGraphicFramePr>
            <a:graphicFrameLocks noChangeAspect="1"/>
          </p:cNvGraphicFramePr>
          <p:nvPr>
            <p:extLst>
              <p:ext uri="{D42A27DB-BD31-4B8C-83A1-F6EECF244321}">
                <p14:modId xmlns:p14="http://schemas.microsoft.com/office/powerpoint/2010/main" val="1925498514"/>
              </p:ext>
            </p:extLst>
          </p:nvPr>
        </p:nvGraphicFramePr>
        <p:xfrm>
          <a:off x="139700" y="4899025"/>
          <a:ext cx="3330575" cy="808038"/>
        </p:xfrm>
        <a:graphic>
          <a:graphicData uri="http://schemas.openxmlformats.org/presentationml/2006/ole">
            <mc:AlternateContent xmlns:mc="http://schemas.openxmlformats.org/markup-compatibility/2006">
              <mc:Choice xmlns:v="urn:schemas-microsoft-com:vml" Requires="v">
                <p:oleObj spid="_x0000_s26769" name="Equation" r:id="rId22" imgW="1993680" imgH="482400" progId="Equation.3">
                  <p:embed/>
                </p:oleObj>
              </mc:Choice>
              <mc:Fallback>
                <p:oleObj name="Equation" r:id="rId22" imgW="1993680" imgH="482400" progId="Equation.3">
                  <p:embed/>
                  <p:pic>
                    <p:nvPicPr>
                      <p:cNvPr id="0" name=""/>
                      <p:cNvPicPr>
                        <a:picLocks noChangeAspect="1" noChangeArrowheads="1"/>
                      </p:cNvPicPr>
                      <p:nvPr/>
                    </p:nvPicPr>
                    <p:blipFill>
                      <a:blip r:embed="rId23"/>
                      <a:srcRect/>
                      <a:stretch>
                        <a:fillRect/>
                      </a:stretch>
                    </p:blipFill>
                    <p:spPr bwMode="auto">
                      <a:xfrm>
                        <a:off x="139700" y="4899025"/>
                        <a:ext cx="3330575" cy="808038"/>
                      </a:xfrm>
                      <a:prstGeom prst="rect">
                        <a:avLst/>
                      </a:prstGeom>
                      <a:solidFill>
                        <a:srgbClr val="FFFFCC"/>
                      </a:solidFill>
                      <a:ln w="25400">
                        <a:solidFill>
                          <a:srgbClr val="FF0000"/>
                        </a:solidFill>
                        <a:miter lim="800000"/>
                        <a:headEnd/>
                        <a:tailEnd/>
                      </a:ln>
                    </p:spPr>
                  </p:pic>
                </p:oleObj>
              </mc:Fallback>
            </mc:AlternateContent>
          </a:graphicData>
        </a:graphic>
      </p:graphicFrame>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4"/>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148360092"/>
      </p:ext>
    </p:extLst>
  </p:cSld>
  <p:clrMapOvr>
    <a:masterClrMapping/>
  </p:clrMapOvr>
  <mc:AlternateContent xmlns:mc="http://schemas.openxmlformats.org/markup-compatibility/2006">
    <mc:Choice xmlns:p14="http://schemas.microsoft.com/office/powerpoint/2010/main" Requires="p14">
      <p:transition spd="slow" p14:dur="2000" advTm="53564"/>
    </mc:Choice>
    <mc:Fallback>
      <p:transition spd="slow" advTm="535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50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5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7484" x="1027113" y="955675"/>
          <p14:tracePt t="7560" x="1036638" y="955675"/>
          <p14:tracePt t="7699" x="1054100" y="955675"/>
          <p14:tracePt t="7723" x="1071563" y="973138"/>
          <p14:tracePt t="7742" x="1081088" y="973138"/>
          <p14:tracePt t="7755" x="1098550" y="973138"/>
          <p14:tracePt t="7762" x="1116013" y="990600"/>
          <p14:tracePt t="7779" x="1133475" y="990600"/>
          <p14:tracePt t="7791" x="1160463" y="990600"/>
          <p14:tracePt t="7791" x="1169988" y="990600"/>
          <p14:tracePt t="7807" x="1196975" y="990600"/>
          <p14:tracePt t="7827" x="1223963" y="990600"/>
          <p14:tracePt t="7883" x="1241425" y="990600"/>
          <p14:tracePt t="7907" x="1250950" y="990600"/>
          <p14:tracePt t="7908" x="1258888" y="990600"/>
          <p14:tracePt t="7955" x="1276350" y="990600"/>
          <p14:tracePt t="7957" x="1295400" y="990600"/>
          <p14:tracePt t="7962" x="1330325" y="990600"/>
          <p14:tracePt t="7974" x="1357313" y="990600"/>
          <p14:tracePt t="7990" x="1393825" y="990600"/>
          <p14:tracePt t="8035" x="1411288" y="990600"/>
          <p14:tracePt t="8037" x="1428750" y="990600"/>
          <p14:tracePt t="8046" x="1482725" y="990600"/>
          <p14:tracePt t="8046" x="1509713" y="990600"/>
          <p14:tracePt t="8056" x="1571625" y="990600"/>
          <p14:tracePt t="8073" x="1660525" y="1017588"/>
          <p14:tracePt t="8090" x="1776413" y="1027113"/>
          <p14:tracePt t="8090" x="1803400" y="1044575"/>
          <p14:tracePt t="8122" x="1919288" y="1081088"/>
          <p14:tracePt t="8140" x="2000250" y="1116013"/>
          <p14:tracePt t="8142" x="2108200" y="1179513"/>
          <p14:tracePt t="8157" x="2179638" y="1241425"/>
          <p14:tracePt t="8173" x="2241550" y="1250950"/>
          <p14:tracePt t="8190" x="2259013" y="1268413"/>
          <p14:tracePt t="8206" x="2303463" y="1268413"/>
          <p14:tracePt t="8223" x="2322513" y="1268413"/>
          <p14:tracePt t="8239" x="2339975" y="1268413"/>
          <p14:tracePt t="8256" x="2357438" y="1268413"/>
          <p14:tracePt t="8290" x="2366963" y="1268413"/>
          <p14:tracePt t="8429" x="2384425" y="1268413"/>
          <p14:tracePt t="8477" x="2393950" y="1268413"/>
          <p14:tracePt t="8479" x="2401888" y="1268413"/>
          <p14:tracePt t="8502" x="2411413" y="1268413"/>
          <p14:tracePt t="8506" x="2419350" y="1268413"/>
          <p14:tracePt t="8513" x="2428875" y="1268413"/>
          <p14:tracePt t="8525" x="2482850" y="1268413"/>
          <p14:tracePt t="8540" x="2509838" y="1285875"/>
          <p14:tracePt t="8556" x="2571750" y="1330325"/>
          <p14:tracePt t="8574" x="2652713" y="1357313"/>
          <p14:tracePt t="8590" x="2724150" y="1357313"/>
          <p14:tracePt t="8606" x="2751138" y="1357313"/>
          <p14:tracePt t="8623" x="2795588" y="1357313"/>
          <p14:tracePt t="8640" x="2830513" y="1347788"/>
          <p14:tracePt t="8657" x="2840038" y="1347788"/>
          <p14:tracePt t="8672" x="2857500" y="1330325"/>
          <p14:tracePt t="8689" x="2874963" y="1330325"/>
          <p14:tracePt t="8707" x="2884488" y="1330325"/>
          <p14:tracePt t="8723" x="2901950" y="1330325"/>
          <p14:tracePt t="8740" x="2973388" y="1312863"/>
          <p14:tracePt t="8756" x="3044825" y="1312863"/>
          <p14:tracePt t="8774" x="3098800" y="1295400"/>
          <p14:tracePt t="8789" x="3179763" y="1276350"/>
          <p14:tracePt t="8806" x="3251200" y="1276350"/>
          <p14:tracePt t="8824" x="3330575" y="1250950"/>
          <p14:tracePt t="8839" x="3411538" y="1223963"/>
          <p14:tracePt t="8856" x="3509963" y="1196975"/>
          <p14:tracePt t="8874" x="3581400" y="1179513"/>
          <p14:tracePt t="8890" x="3633788" y="1169988"/>
          <p14:tracePt t="8907" x="3714750" y="1160463"/>
          <p14:tracePt t="8924" x="3786188" y="1160463"/>
          <p14:tracePt t="8940" x="3857625" y="1160463"/>
          <p14:tracePt t="8957" x="3965575" y="1160463"/>
          <p14:tracePt t="8974" x="4054475" y="1160463"/>
          <p14:tracePt t="8991" x="4179888" y="1160463"/>
          <p14:tracePt t="9006" x="4187825" y="1160463"/>
          <p14:tracePt t="9024" x="4232275" y="1160463"/>
          <p14:tracePt t="9039" x="4259263" y="1160463"/>
          <p14:tracePt t="9824" x="4276725" y="1160463"/>
          <p14:tracePt t="9864" x="4295775" y="1160463"/>
          <p14:tracePt t="9892" x="4313238" y="1160463"/>
          <p14:tracePt t="9899" x="4322763" y="1160463"/>
          <p14:tracePt t="9913" x="4340225" y="1160463"/>
          <p14:tracePt t="9914" x="4357688" y="1160463"/>
          <p14:tracePt t="9923" x="4402138" y="1160463"/>
          <p14:tracePt t="9941" x="4456113" y="1160463"/>
          <p14:tracePt t="9957" x="4491038" y="1160463"/>
          <p14:tracePt t="9974" x="4537075" y="1160463"/>
          <p14:tracePt t="9991" x="4652963" y="1160463"/>
          <p14:tracePt t="9991" x="4660900" y="1160463"/>
          <p14:tracePt t="10007" x="4776788" y="1160463"/>
          <p14:tracePt t="10024" x="4929188" y="1160463"/>
          <p14:tracePt t="10040" x="5126038" y="1160463"/>
          <p14:tracePt t="10057" x="5232400" y="1169988"/>
          <p14:tracePt t="10074" x="5322888" y="1169988"/>
          <p14:tracePt t="10091" x="5429250" y="1169988"/>
          <p14:tracePt t="10091" x="5446713" y="1169988"/>
          <p14:tracePt t="10123" x="5527675" y="1169988"/>
          <p14:tracePt t="10123" x="5537200" y="1169988"/>
          <p14:tracePt t="10126" x="5608638" y="1169988"/>
          <p14:tracePt t="10141" x="5643563" y="1169988"/>
          <p14:tracePt t="10219" x="5653088" y="1169988"/>
          <p14:tracePt t="10221" x="5661025" y="1169988"/>
          <p14:tracePt t="10231" x="5688013" y="1169988"/>
          <p14:tracePt t="10639" x="0" y="0"/>
        </p14:tracePtLst>
        <p14:tracePtLst>
          <p14:tracePt t="12687" x="6848475" y="1160463"/>
          <p14:tracePt t="12866" x="6858000" y="1143000"/>
          <p14:tracePt t="12868" x="6867525" y="1143000"/>
          <p14:tracePt t="12886" x="6884988" y="1125538"/>
          <p14:tracePt t="12894" x="6902450" y="1125538"/>
          <p14:tracePt t="12896" x="6911975" y="1108075"/>
          <p14:tracePt t="12908" x="6946900" y="1081088"/>
          <p14:tracePt t="12925" x="6991350" y="1054100"/>
          <p14:tracePt t="12942" x="7037388" y="1017588"/>
          <p14:tracePt t="12959" x="7054850" y="1009650"/>
          <p14:tracePt t="13162" x="7062788" y="1009650"/>
          <p14:tracePt t="13164" x="7072313" y="1009650"/>
          <p14:tracePt t="13185" x="7081838" y="1009650"/>
          <p14:tracePt t="13198" x="7099300" y="1009650"/>
          <p14:tracePt t="13217" x="7116763" y="1009650"/>
          <p14:tracePt t="13226" x="7134225" y="1009650"/>
          <p14:tracePt t="13227" x="7170738" y="1009650"/>
          <p14:tracePt t="13243" x="7215188" y="1009650"/>
          <p14:tracePt t="13259" x="7242175" y="1009650"/>
          <p14:tracePt t="13276" x="7286625" y="1009650"/>
          <p14:tracePt t="13292" x="7340600" y="1009650"/>
          <p14:tracePt t="13309" x="7358063" y="1009650"/>
          <p14:tracePt t="13324" x="7367588" y="1009650"/>
          <p14:tracePt t="13341" x="7394575" y="1009650"/>
          <p14:tracePt t="13359" x="7419975" y="1009650"/>
          <p14:tracePt t="13376" x="7429500" y="1009650"/>
          <p14:tracePt t="13392" x="7466013" y="1009650"/>
          <p14:tracePt t="13453" x="7483475" y="1009650"/>
          <p14:tracePt t="13568" x="7500938" y="1009650"/>
          <p14:tracePt t="13570" x="7510463" y="1009650"/>
          <p14:tracePt t="13573" x="7527925" y="1027113"/>
          <p14:tracePt t="13583" x="7554913" y="1044575"/>
          <p14:tracePt t="13583" x="7562850" y="1054100"/>
          <p14:tracePt t="13583" x="7572375" y="1062038"/>
          <p14:tracePt t="13595" x="7599363" y="1089025"/>
          <p14:tracePt t="13609" x="7616825" y="1143000"/>
          <p14:tracePt t="13625" x="7616825" y="1160463"/>
          <p14:tracePt t="13641" x="7634288" y="1179513"/>
          <p14:tracePt t="13765" x="7634288" y="1196975"/>
          <p14:tracePt t="13814" x="7626350" y="1196975"/>
          <p14:tracePt t="13825" x="7616825" y="1214438"/>
          <p14:tracePt t="13841" x="7599363" y="1214438"/>
          <p14:tracePt t="13843" x="7599363" y="1231900"/>
          <p14:tracePt t="13858" x="7581900" y="1231900"/>
          <p14:tracePt t="13875" x="7554913" y="1241425"/>
          <p14:tracePt t="13893" x="7537450" y="1241425"/>
          <p14:tracePt t="13909" x="7518400" y="1241425"/>
          <p14:tracePt t="13925" x="7483475" y="1241425"/>
          <p14:tracePt t="13942" x="7456488" y="1241425"/>
          <p14:tracePt t="13959" x="7439025" y="1241425"/>
          <p14:tracePt t="13975" x="7402513" y="1241425"/>
          <p14:tracePt t="14227" x="7402513" y="1223963"/>
          <p14:tracePt t="14243" x="7412038" y="1214438"/>
          <p14:tracePt t="14244" x="7412038" y="1204913"/>
          <p14:tracePt t="14256" x="7412038" y="1187450"/>
          <p14:tracePt t="14275" x="7429500" y="1169988"/>
          <p14:tracePt t="14277" x="7446963" y="1152525"/>
          <p14:tracePt t="14292" x="7446963" y="1125538"/>
          <p14:tracePt t="14309" x="7466013" y="1089025"/>
          <p14:tracePt t="14326" x="7466013" y="1081088"/>
          <p14:tracePt t="14343" x="7473950" y="1062038"/>
          <p14:tracePt t="14360" x="7483475" y="1062038"/>
          <p14:tracePt t="14375" x="7483475" y="1044575"/>
          <p14:tracePt t="14392" x="7483475" y="1009650"/>
          <p14:tracePt t="14452" x="7483475" y="1000125"/>
          <p14:tracePt t="14474" x="7500938" y="982663"/>
          <p14:tracePt t="14500" x="7510463" y="965200"/>
          <p14:tracePt t="14524" x="7527925" y="946150"/>
          <p14:tracePt t="14666" x="7527925" y="990600"/>
          <p14:tracePt t="14675" x="7527925" y="1017588"/>
          <p14:tracePt t="14680" x="7527925" y="1027113"/>
          <p14:tracePt t="14682" x="7527925" y="1081088"/>
          <p14:tracePt t="14692" x="7518400" y="1143000"/>
          <p14:tracePt t="14709" x="7500938" y="1179513"/>
          <p14:tracePt t="14726" x="7500938" y="1231900"/>
          <p14:tracePt t="14743" x="7500938" y="1250950"/>
          <p14:tracePt t="14792" x="7500938" y="1258888"/>
          <p14:tracePt t="14794" x="7500938" y="1268413"/>
          <p14:tracePt t="15153" x="7500938" y="1258888"/>
          <p14:tracePt t="15175" x="7500938" y="1241425"/>
          <p14:tracePt t="15188" x="7500938" y="1231900"/>
          <p14:tracePt t="15198" x="7500938" y="1214438"/>
          <p14:tracePt t="15211" x="7500938" y="1196975"/>
          <p14:tracePt t="15213" x="7500938" y="1179513"/>
          <p14:tracePt t="15226" x="7500938" y="1152525"/>
          <p14:tracePt t="15267" x="7500938" y="1133475"/>
          <p14:tracePt t="15291" x="7500938" y="1116013"/>
          <p14:tracePt t="15303" x="7500938" y="1098550"/>
          <p14:tracePt t="15315" x="7500938" y="1089025"/>
          <p14:tracePt t="15339" x="7500938" y="1071563"/>
          <p14:tracePt t="15359" x="7500938" y="1062038"/>
          <p14:tracePt t="15361" x="7500938" y="1054100"/>
          <p14:tracePt t="15641" x="7500938" y="1062038"/>
          <p14:tracePt t="15919" x="7510463" y="1062038"/>
          <p14:tracePt t="15925" x="7545388" y="1062038"/>
          <p14:tracePt t="15931" x="7554913" y="1062038"/>
          <p14:tracePt t="15943" x="7572375" y="1062038"/>
          <p14:tracePt t="16484" x="0" y="0"/>
        </p14:tracePtLst>
        <p14:tracePtLst>
          <p14:tracePt t="19608" x="7991475" y="1062038"/>
          <p14:tracePt t="19867" x="8010525" y="1062038"/>
          <p14:tracePt t="19928" x="8018463" y="1062038"/>
          <p14:tracePt t="19934" x="8037513" y="1062038"/>
          <p14:tracePt t="19936" x="8054975" y="1062038"/>
          <p14:tracePt t="19972" x="8072438" y="1062038"/>
          <p14:tracePt t="19980" x="8089900" y="1062038"/>
          <p14:tracePt t="20027" x="8108950" y="1062038"/>
          <p14:tracePt t="20051" x="8099425" y="1062038"/>
          <p14:tracePt t="20054" x="8081963" y="1062038"/>
          <p14:tracePt t="20149" x="8089900" y="1062038"/>
          <p14:tracePt t="20175" x="8099425" y="1062038"/>
          <p14:tracePt t="20183" x="8126413" y="1054100"/>
          <p14:tracePt t="20184" x="8134350" y="1054100"/>
          <p14:tracePt t="20195" x="8161338" y="1054100"/>
          <p14:tracePt t="20212" x="8180388" y="1044575"/>
          <p14:tracePt t="20228" x="8269288" y="1027113"/>
          <p14:tracePt t="20245" x="8466138" y="1036638"/>
          <p14:tracePt t="20262" x="8562975" y="1044575"/>
          <p14:tracePt t="20278" x="8653463" y="1062038"/>
          <p14:tracePt t="20278" x="8661400" y="1062038"/>
          <p14:tracePt t="20295" x="8715375" y="1062038"/>
          <p14:tracePt t="21010" x="8769350" y="1081088"/>
          <p14:tracePt t="21030" x="8777288" y="1089025"/>
          <p14:tracePt t="21035" x="8777288" y="1108075"/>
          <p14:tracePt t="21037" x="8796338" y="1152525"/>
          <p14:tracePt t="21046" x="8796338" y="1214438"/>
          <p14:tracePt t="21066" x="8796338" y="1276350"/>
          <p14:tracePt t="21079" x="8796338" y="1339850"/>
          <p14:tracePt t="21095" x="8796338" y="1384300"/>
          <p14:tracePt t="21114" x="8796338" y="1438275"/>
          <p14:tracePt t="21885" x="0" y="0"/>
        </p14:tracePtLst>
        <p14:tracePtLst>
          <p14:tracePt t="26062" x="8626475" y="1160463"/>
          <p14:tracePt t="26417" x="8609013" y="1160463"/>
          <p14:tracePt t="26420" x="8599488" y="1160463"/>
          <p14:tracePt t="26424" x="8572500" y="1160463"/>
          <p14:tracePt t="26432" x="8562975" y="1160463"/>
          <p14:tracePt t="26452" x="8501063" y="1160463"/>
          <p14:tracePt t="26468" x="8447088" y="1160463"/>
          <p14:tracePt t="26483" x="8429625" y="1160463"/>
          <p14:tracePt t="26499" x="8420100" y="1160463"/>
          <p14:tracePt t="26568" x="8402638" y="1160463"/>
          <p14:tracePt t="26660" x="8394700" y="1160463"/>
          <p14:tracePt t="26661" x="8385175" y="1160463"/>
          <p14:tracePt t="26671" x="8375650" y="1160463"/>
          <p14:tracePt t="26671" x="8367713" y="1160463"/>
          <p14:tracePt t="26684" x="8358188" y="1160463"/>
          <p14:tracePt t="26684" x="8323263" y="1160463"/>
          <p14:tracePt t="26698" x="8286750" y="1160463"/>
          <p14:tracePt t="26715" x="8251825" y="1160463"/>
          <p14:tracePt t="26731" x="8197850" y="1160463"/>
          <p14:tracePt t="26748" x="8116888" y="1179513"/>
          <p14:tracePt t="26766" x="8027988" y="1187450"/>
          <p14:tracePt t="26782" x="7902575" y="1223963"/>
          <p14:tracePt t="26799" x="7786688" y="1276350"/>
          <p14:tracePt t="26815" x="7643813" y="1330325"/>
          <p14:tracePt t="26833" x="7412038" y="1393825"/>
          <p14:tracePt t="26833" x="7385050" y="1393825"/>
          <p14:tracePt t="26850" x="7215188" y="1419225"/>
          <p14:tracePt t="26866" x="6991350" y="1419225"/>
          <p14:tracePt t="26883" x="6705600" y="1419225"/>
          <p14:tracePt t="26899" x="6465888" y="1419225"/>
          <p14:tracePt t="26917" x="6205538" y="1419225"/>
          <p14:tracePt t="26932" x="5956300" y="1419225"/>
          <p14:tracePt t="26950" x="5776913" y="1401763"/>
          <p14:tracePt t="26966" x="5643563" y="1393825"/>
          <p14:tracePt t="26982" x="5527675" y="1393825"/>
          <p14:tracePt t="27000" x="5429250" y="1393825"/>
          <p14:tracePt t="27016" x="5330825" y="1419225"/>
          <p14:tracePt t="27033" x="5241925" y="1455738"/>
          <p14:tracePt t="27049" x="5170488" y="1500188"/>
          <p14:tracePt t="27066" x="5081588" y="1527175"/>
          <p14:tracePt t="27066" x="5072063" y="1527175"/>
          <p14:tracePt t="27084" x="4983163" y="1581150"/>
          <p14:tracePt t="27100" x="4919663" y="1598613"/>
          <p14:tracePt t="27116" x="4848225" y="1633538"/>
          <p14:tracePt t="27135" x="4803775" y="1660525"/>
          <p14:tracePt t="27149" x="4751388" y="1660525"/>
          <p14:tracePt t="27166" x="4705350" y="1679575"/>
          <p14:tracePt t="27183" x="4633913" y="1687513"/>
          <p14:tracePt t="27199" x="4581525" y="1704975"/>
          <p14:tracePt t="27216" x="4527550" y="1704975"/>
          <p14:tracePt t="27232" x="4465638" y="1724025"/>
          <p14:tracePt t="27250" x="4438650" y="1741488"/>
          <p14:tracePt t="27266" x="4402138" y="1758950"/>
          <p14:tracePt t="27283" x="4357688" y="1768475"/>
          <p14:tracePt t="27299" x="4340225" y="1795463"/>
          <p14:tracePt t="27316" x="4303713" y="1803400"/>
          <p14:tracePt t="27334" x="4268788" y="1839913"/>
          <p14:tracePt t="27349" x="4259263" y="1857375"/>
          <p14:tracePt t="27349" x="4241800" y="1866900"/>
          <p14:tracePt t="27367" x="4224338" y="1901825"/>
          <p14:tracePt t="27383" x="4224338" y="1938338"/>
          <p14:tracePt t="27399" x="4205288" y="1973263"/>
          <p14:tracePt t="27416" x="4205288" y="1982788"/>
          <p14:tracePt t="27432" x="4205288" y="2017713"/>
          <p14:tracePt t="27448" x="4205288" y="2036763"/>
          <p14:tracePt t="27465" x="4205288" y="2054225"/>
          <p14:tracePt t="27481" x="4214813" y="2062163"/>
          <p14:tracePt t="27500" x="4232275" y="2098675"/>
          <p14:tracePt t="27515" x="4259263" y="2133600"/>
          <p14:tracePt t="27533" x="4276725" y="2143125"/>
          <p14:tracePt t="27549" x="4322763" y="2160588"/>
          <p14:tracePt t="27567" x="4465638" y="2179638"/>
          <p14:tracePt t="27583" x="4562475" y="2179638"/>
          <p14:tracePt t="27599" x="4652963" y="2205038"/>
          <p14:tracePt t="27617" x="4687888" y="2205038"/>
          <p14:tracePt t="27632" x="4741863" y="2205038"/>
          <p14:tracePt t="27650" x="4751388" y="2205038"/>
          <p14:tracePt t="27666" x="4813300" y="2205038"/>
          <p14:tracePt t="27683" x="4857750" y="2205038"/>
          <p14:tracePt t="27699" x="4929188" y="2205038"/>
          <p14:tracePt t="27716" x="5010150" y="2205038"/>
          <p14:tracePt t="27734" x="5045075" y="2205038"/>
          <p14:tracePt t="27749" x="5089525" y="2205038"/>
          <p14:tracePt t="27765" x="5133975" y="2205038"/>
          <p14:tracePt t="27782" x="5170488" y="2205038"/>
          <p14:tracePt t="27799" x="5187950" y="2205038"/>
          <p14:tracePt t="27815" x="5205413" y="2205038"/>
          <p14:tracePt t="27832" x="5224463" y="2205038"/>
          <p14:tracePt t="27966" x="5232400" y="2197100"/>
          <p14:tracePt t="27967" x="5259388" y="2197100"/>
          <p14:tracePt t="27967" x="5268913" y="2197100"/>
          <p14:tracePt t="27982" x="5286375" y="2197100"/>
          <p14:tracePt t="27983" x="5330825" y="2197100"/>
          <p14:tracePt t="28000" x="5438775" y="2197100"/>
          <p14:tracePt t="28017" x="5527675" y="2197100"/>
          <p14:tracePt t="28035" x="5589588" y="2197100"/>
          <p14:tracePt t="28049" x="5653088" y="2197100"/>
          <p14:tracePt t="28067" x="5705475" y="2197100"/>
          <p14:tracePt t="28082" x="5741988" y="2197100"/>
          <p14:tracePt t="28129" x="5759450" y="2197100"/>
          <p14:tracePt t="28131" x="5768975" y="2197100"/>
          <p14:tracePt t="28149" x="5795963" y="2197100"/>
          <p14:tracePt t="28150" x="5857875" y="2197100"/>
          <p14:tracePt t="28166" x="5938838" y="2170113"/>
          <p14:tracePt t="28184" x="6000750" y="2152650"/>
          <p14:tracePt t="28200" x="6062663" y="2108200"/>
          <p14:tracePt t="28216" x="6126163" y="2054225"/>
          <p14:tracePt t="28233" x="6161088" y="2027238"/>
          <p14:tracePt t="28250" x="6188075" y="1990725"/>
          <p14:tracePt t="28290" x="6205538" y="1982788"/>
          <p14:tracePt t="28291" x="6205538" y="1973263"/>
          <p14:tracePt t="28300" x="6224588" y="1955800"/>
          <p14:tracePt t="28316" x="6242050" y="1938338"/>
          <p14:tracePt t="28334" x="6259513" y="1919288"/>
          <p14:tracePt t="28350" x="6303963" y="1893888"/>
          <p14:tracePt t="28366" x="6340475" y="1857375"/>
          <p14:tracePt t="28384" x="6384925" y="1822450"/>
          <p14:tracePt t="28400" x="6429375" y="1812925"/>
          <p14:tracePt t="28417" x="6491288" y="1795463"/>
          <p14:tracePt t="28433" x="6545263" y="1785938"/>
          <p14:tracePt t="28449" x="6572250" y="1768475"/>
          <p14:tracePt t="28467" x="6589713" y="1768475"/>
          <p14:tracePt t="28483" x="6608763" y="1768475"/>
          <p14:tracePt t="28499" x="6643688" y="1785938"/>
          <p14:tracePt t="28517" x="6670675" y="1901825"/>
          <p14:tracePt t="28533" x="6670675" y="1973263"/>
          <p14:tracePt t="28551" x="6688138" y="2027238"/>
          <p14:tracePt t="28566" x="6688138" y="2054225"/>
          <p14:tracePt t="28605" x="6688138" y="2071688"/>
          <p14:tracePt t="28606" x="6688138" y="2089150"/>
          <p14:tracePt t="28616" x="6670675" y="2116138"/>
          <p14:tracePt t="28633" x="6634163" y="2160588"/>
          <p14:tracePt t="28650" x="6616700" y="2170113"/>
          <p14:tracePt t="28667" x="6581775" y="2197100"/>
          <p14:tracePt t="28683" x="6510338" y="2232025"/>
          <p14:tracePt t="28700" x="6438900" y="2259013"/>
          <p14:tracePt t="28717" x="6348413" y="2322513"/>
          <p14:tracePt t="28733" x="6242050" y="2366963"/>
          <p14:tracePt t="28733" x="6232525" y="2366963"/>
          <p14:tracePt t="28750" x="6143625" y="2411413"/>
          <p14:tracePt t="28767" x="6062663" y="2438400"/>
          <p14:tracePt t="28767" x="6054725" y="2455863"/>
          <p14:tracePt t="28785" x="6010275" y="2490788"/>
          <p14:tracePt t="28800" x="5965825" y="2500313"/>
          <p14:tracePt t="28817" x="5911850" y="2527300"/>
          <p14:tracePt t="28817" x="5894388" y="2527300"/>
          <p14:tracePt t="28835" x="5795963" y="2581275"/>
          <p14:tracePt t="28850" x="5653088" y="2625725"/>
          <p14:tracePt t="28850" x="5626100" y="2643188"/>
          <p14:tracePt t="28867" x="5375275" y="2705100"/>
          <p14:tracePt t="28883" x="5099050" y="2768600"/>
          <p14:tracePt t="28899" x="4956175" y="2803525"/>
          <p14:tracePt t="28899" x="0" y="0"/>
        </p14:tracePtLst>
        <p14:tracePtLst>
          <p14:tracePt t="46360" x="7920038" y="5303838"/>
          <p14:tracePt t="46494" x="7920038" y="5286375"/>
          <p14:tracePt t="46514" x="7902575" y="5268913"/>
          <p14:tracePt t="46538" x="7902575" y="5259388"/>
          <p14:tracePt t="46550" x="7902575" y="5241925"/>
          <p14:tracePt t="46561" x="7902575" y="5224463"/>
          <p14:tracePt t="46866" x="7867650" y="5224463"/>
          <p14:tracePt t="46867" x="7848600" y="5224463"/>
          <p14:tracePt t="46870" x="7840663" y="5224463"/>
          <p14:tracePt t="46875" x="7786688" y="5224463"/>
          <p14:tracePt t="46892" x="7769225" y="5224463"/>
          <p14:tracePt t="46907" x="7742238" y="5224463"/>
          <p14:tracePt t="46924" x="7715250" y="5224463"/>
          <p14:tracePt t="46941" x="7661275" y="5224463"/>
          <p14:tracePt t="46961" x="7653338" y="5224463"/>
          <p14:tracePt t="46975" x="7599363" y="5224463"/>
          <p14:tracePt t="46991" x="7589838" y="5224463"/>
          <p14:tracePt t="47008" x="7572375" y="5224463"/>
          <p14:tracePt t="47025" x="7554913" y="5232400"/>
          <p14:tracePt t="47042" x="7527925" y="5241925"/>
          <p14:tracePt t="47058" x="7473950" y="5276850"/>
          <p14:tracePt t="47075" x="7456488" y="5295900"/>
          <p14:tracePt t="47091" x="7439025" y="5313363"/>
          <p14:tracePt t="47124" x="7429500" y="5330825"/>
          <p14:tracePt t="47127" x="7419975" y="5348288"/>
          <p14:tracePt t="47141" x="7419975" y="5357813"/>
          <p14:tracePt t="47158" x="7419975" y="5394325"/>
          <p14:tracePt t="47210" x="7419975" y="5411788"/>
          <p14:tracePt t="47240" x="7419975" y="5429250"/>
          <p14:tracePt t="47264" x="7419975" y="5438775"/>
          <p14:tracePt t="47390" x="7429500" y="5456238"/>
          <p14:tracePt t="47409" x="7456488" y="5473700"/>
          <p14:tracePt t="47410" x="7483475" y="5473700"/>
          <p14:tracePt t="47425" x="7491413" y="5473700"/>
          <p14:tracePt t="47441" x="7518400" y="5473700"/>
          <p14:tracePt t="47458" x="7545388" y="5473700"/>
          <p14:tracePt t="47474" x="7581900" y="5473700"/>
          <p14:tracePt t="47491" x="7599363" y="5473700"/>
          <p14:tracePt t="47508" x="7626350" y="5473700"/>
          <p14:tracePt t="47524" x="7653338" y="5473700"/>
          <p14:tracePt t="47541" x="7680325" y="5473700"/>
          <p14:tracePt t="47584" x="7688263" y="5473700"/>
          <p14:tracePt t="47596" x="7705725" y="5473700"/>
          <p14:tracePt t="47608" x="7715250" y="5473700"/>
          <p14:tracePt t="47624" x="7724775" y="5473700"/>
          <p14:tracePt t="47624" x="7742238" y="5473700"/>
          <p14:tracePt t="47712" x="7751763" y="5465763"/>
          <p14:tracePt t="47716" x="7751763" y="5456238"/>
          <p14:tracePt t="47718" x="7769225" y="5446713"/>
          <p14:tracePt t="47724" x="7786688" y="5419725"/>
          <p14:tracePt t="47741" x="7796213" y="5394325"/>
          <p14:tracePt t="47757" x="7796213" y="5375275"/>
          <p14:tracePt t="47774" x="7796213" y="5340350"/>
          <p14:tracePt t="47790" x="7796213" y="5313363"/>
          <p14:tracePt t="47807" x="7813675" y="5251450"/>
          <p14:tracePt t="47807" x="7831138" y="5241925"/>
          <p14:tracePt t="47824" x="7848600" y="5205413"/>
          <p14:tracePt t="47840" x="7848600" y="5187950"/>
          <p14:tracePt t="47857" x="7848600" y="5170488"/>
          <p14:tracePt t="47874" x="7848600" y="5143500"/>
          <p14:tracePt t="47891" x="7848600" y="5126038"/>
          <p14:tracePt t="47907" x="7848600" y="5099050"/>
          <p14:tracePt t="47924" x="7848600" y="5081588"/>
          <p14:tracePt t="47993" x="7840663" y="5081588"/>
          <p14:tracePt t="48063" x="7831138" y="5081588"/>
          <p14:tracePt t="48087" x="7813675" y="5081588"/>
          <p14:tracePt t="48091" x="7796213" y="5081588"/>
          <p14:tracePt t="48107" x="7769225" y="5081588"/>
          <p14:tracePt t="48108" x="7732713" y="5081588"/>
          <p14:tracePt t="48124" x="7715250" y="5081588"/>
          <p14:tracePt t="48141" x="7688263" y="5081588"/>
          <p14:tracePt t="48157" x="7670800" y="5081588"/>
          <p14:tracePt t="48174" x="7653338" y="5081588"/>
          <p14:tracePt t="48190" x="7616825" y="5116513"/>
          <p14:tracePt t="48207" x="7589838" y="5153025"/>
          <p14:tracePt t="48224" x="7554913" y="5197475"/>
          <p14:tracePt t="48240" x="7537450" y="5251450"/>
          <p14:tracePt t="48257" x="7500938" y="5276850"/>
          <p14:tracePt t="48274" x="7483475" y="5295900"/>
          <p14:tracePt t="48290" x="7456488" y="5330825"/>
          <p14:tracePt t="48307" x="7429500" y="5375275"/>
          <p14:tracePt t="48324" x="7385050" y="5411788"/>
          <p14:tracePt t="48341" x="7348538" y="5438775"/>
          <p14:tracePt t="48358" x="7313613" y="5473700"/>
          <p14:tracePt t="48375" x="7277100" y="5510213"/>
          <p14:tracePt t="48391" x="7259638" y="5510213"/>
          <p14:tracePt t="48408" x="7242175" y="5537200"/>
          <p14:tracePt t="48425" x="7232650" y="5537200"/>
          <p14:tracePt t="48460" x="7215188" y="5545138"/>
          <p14:tracePt t="48460" x="7215188" y="5554663"/>
          <p14:tracePt t="48475" x="7197725" y="5572125"/>
          <p14:tracePt t="48491" x="7197725" y="5589588"/>
          <p14:tracePt t="48528" x="7197725" y="5599113"/>
          <p14:tracePt t="48668" x="7205663" y="5599113"/>
          <p14:tracePt t="48670" x="7215188" y="5599113"/>
          <p14:tracePt t="48672" x="7232650" y="5599113"/>
          <p14:tracePt t="48675" x="7304088" y="5599113"/>
          <p14:tracePt t="48692" x="7367588" y="5599113"/>
          <p14:tracePt t="48708" x="7446963" y="5599113"/>
          <p14:tracePt t="48746" x="7456488" y="5599113"/>
          <p14:tracePt t="48748" x="7466013" y="5599113"/>
          <p14:tracePt t="48774" x="7483475" y="5599113"/>
          <p14:tracePt t="48778" x="7510463" y="5599113"/>
          <p14:tracePt t="48791" x="7545388" y="5599113"/>
          <p14:tracePt t="48808" x="7572375" y="5599113"/>
          <p14:tracePt t="48825" x="7643813" y="5581650"/>
          <p14:tracePt t="48841" x="7724775" y="5537200"/>
          <p14:tracePt t="48858" x="7786688" y="5537200"/>
          <p14:tracePt t="48875" x="7796213" y="5527675"/>
          <p14:tracePt t="48891" x="7831138" y="5500688"/>
          <p14:tracePt t="48891" x="7840663" y="5500688"/>
          <p14:tracePt t="49014" x="7848600" y="5491163"/>
          <p14:tracePt t="49016" x="7858125" y="5483225"/>
          <p14:tracePt t="49022" x="7875588" y="5473700"/>
          <p14:tracePt t="49024" x="7894638" y="5438775"/>
          <p14:tracePt t="49041" x="7920038" y="5402263"/>
          <p14:tracePt t="49058" x="7966075" y="5340350"/>
          <p14:tracePt t="49075" x="7966075" y="5313363"/>
          <p14:tracePt t="49091" x="7983538" y="5276850"/>
          <p14:tracePt t="49124" x="7983538" y="5259388"/>
          <p14:tracePt t="49142" x="7983538" y="5251450"/>
          <p14:tracePt t="49143" x="7983538" y="5232400"/>
          <p14:tracePt t="49186" x="7983538" y="5224463"/>
          <p14:tracePt t="49191" x="7983538" y="5214938"/>
          <p14:tracePt t="49212" x="7974013" y="5214938"/>
          <p14:tracePt t="49234" x="7966075" y="5214938"/>
          <p14:tracePt t="49236" x="7956550" y="5214938"/>
          <p14:tracePt t="49282" x="7947025" y="5214938"/>
          <p14:tracePt t="49302" x="7929563" y="5205413"/>
          <p14:tracePt t="49304" x="7902575" y="5197475"/>
          <p14:tracePt t="49308" x="7858125" y="5197475"/>
          <p14:tracePt t="49308" x="7848600" y="5197475"/>
          <p14:tracePt t="49342" x="7786688" y="5197475"/>
          <p14:tracePt t="49359" x="7715250" y="5197475"/>
          <p14:tracePt t="49360" x="7653338" y="5197475"/>
          <p14:tracePt t="49376" x="7581900" y="5205413"/>
          <p14:tracePt t="49392" x="7554913" y="5224463"/>
          <p14:tracePt t="49409" x="7527925" y="5251450"/>
          <p14:tracePt t="49426" x="7500938" y="5259388"/>
          <p14:tracePt t="49568" x="7510463" y="5259388"/>
          <p14:tracePt t="49578" x="7589838" y="5286375"/>
          <p14:tracePt t="49583" x="7653338" y="5313363"/>
          <p14:tracePt t="49592" x="7715250" y="5322888"/>
          <p14:tracePt t="49610" x="7796213" y="5330825"/>
          <p14:tracePt t="49626" x="7848600" y="5357813"/>
          <p14:tracePt t="49626" x="7858125" y="5357813"/>
          <p14:tracePt t="49644" x="7894638" y="5367338"/>
          <p14:tracePt t="49659" x="7929563" y="5384800"/>
          <p14:tracePt t="49676" x="7991475" y="5384800"/>
          <p14:tracePt t="49710" x="8001000" y="5384800"/>
          <p14:tracePt t="49786" x="8018463" y="5384800"/>
          <p14:tracePt t="49789" x="8045450" y="5384800"/>
          <p14:tracePt t="49789" x="8054975" y="5384800"/>
          <p14:tracePt t="49825" x="8062913" y="5384800"/>
          <p14:tracePt t="49827" x="8072438" y="5384800"/>
          <p14:tracePt t="49839" x="8081963" y="5384800"/>
          <p14:tracePt t="49843" x="8099425" y="5367338"/>
          <p14:tracePt t="49859" x="8116888" y="5367338"/>
          <p14:tracePt t="49875" x="8161338" y="5313363"/>
          <p14:tracePt t="49894" x="8215313" y="5295900"/>
          <p14:tracePt t="49910" x="8277225" y="5268913"/>
          <p14:tracePt t="49927" x="8323263" y="5268913"/>
          <p14:tracePt t="49943" x="8358188" y="5251450"/>
          <p14:tracePt t="49959" x="8394700" y="5232400"/>
          <p14:tracePt t="49976" x="8456613" y="5214938"/>
          <p14:tracePt t="49992" x="8518525" y="5180013"/>
          <p14:tracePt t="50010" x="8589963" y="5160963"/>
          <p14:tracePt t="50026" x="8653463" y="5153025"/>
          <p14:tracePt t="50026" x="8653463" y="5143500"/>
          <p14:tracePt t="50044" x="8705850" y="5143500"/>
          <p14:tracePt t="50060" x="8715375" y="5143500"/>
          <p14:tracePt t="50076" x="8732838" y="5143500"/>
          <p14:tracePt t="50260" x="8742363" y="5143500"/>
          <p14:tracePt t="50263" x="8751888" y="5143500"/>
          <p14:tracePt t="50284" x="8759825" y="5153025"/>
          <p14:tracePt t="50293" x="8769350" y="5153025"/>
          <p14:tracePt t="50294" x="8796338" y="5180013"/>
          <p14:tracePt t="50309" x="8813800" y="5205413"/>
          <p14:tracePt t="50327" x="8831263" y="5224463"/>
          <p14:tracePt t="50343" x="8858250" y="5251450"/>
          <p14:tracePt t="50361" x="8894763" y="5276850"/>
          <p14:tracePt t="50377" x="8902700" y="5303838"/>
          <p14:tracePt t="50392" x="8920163" y="5322888"/>
          <p14:tracePt t="50409" x="8929688" y="5340350"/>
          <p14:tracePt t="50449" x="8947150" y="5348288"/>
          <p14:tracePt t="50450" x="8947150" y="5367338"/>
          <p14:tracePt t="50459" x="8966200" y="5402263"/>
          <p14:tracePt t="50476" x="8966200" y="5419725"/>
          <p14:tracePt t="50494" x="8966200" y="5456238"/>
          <p14:tracePt t="50509" x="8983663" y="5500688"/>
          <p14:tracePt t="50527" x="8983663" y="5527675"/>
          <p14:tracePt t="50543" x="8983663" y="5545138"/>
          <p14:tracePt t="50560" x="8983663" y="5572125"/>
          <p14:tracePt t="50577" x="8974138" y="5589588"/>
          <p14:tracePt t="50593" x="8974138" y="5626100"/>
          <p14:tracePt t="50610" x="8947150" y="5670550"/>
          <p14:tracePt t="50625" x="8912225" y="5715000"/>
          <p14:tracePt t="50642" x="8840788" y="5741988"/>
          <p14:tracePt t="50658" x="8715375" y="5759450"/>
          <p14:tracePt t="50675" x="8680450" y="5759450"/>
          <p14:tracePt t="50675" x="8661400" y="5759450"/>
          <p14:tracePt t="50692" x="8582025" y="5759450"/>
          <p14:tracePt t="50708" x="8518525" y="5759450"/>
          <p14:tracePt t="50725" x="8491538" y="5759450"/>
          <p14:tracePt t="50742" x="8447088" y="5759450"/>
          <p14:tracePt t="50758" x="8375650" y="5759450"/>
          <p14:tracePt t="50775" x="8313738" y="5759450"/>
          <p14:tracePt t="50792" x="8251825" y="5759450"/>
          <p14:tracePt t="50809" x="8197850" y="5759450"/>
          <p14:tracePt t="50826" x="8161338" y="5759450"/>
          <p14:tracePt t="50843" x="8089900" y="5759450"/>
          <p14:tracePt t="50859" x="8018463" y="5751513"/>
          <p14:tracePt t="50876" x="7974013" y="5751513"/>
          <p14:tracePt t="50892" x="7956550" y="5741988"/>
          <p14:tracePt t="50908" x="7939088" y="5741988"/>
          <p14:tracePt t="50988" x="7929563" y="5724525"/>
          <p14:tracePt t="50990" x="7920038" y="5724525"/>
          <p14:tracePt t="50999" x="7920038" y="5715000"/>
          <p14:tracePt t="51002" x="7920038" y="5688013"/>
          <p14:tracePt t="51010" x="7902575" y="5661025"/>
          <p14:tracePt t="51027" x="7902575" y="5643563"/>
          <p14:tracePt t="51043" x="7902575" y="5616575"/>
          <p14:tracePt t="51061" x="7902575" y="5581650"/>
          <p14:tracePt t="51076" x="7902575" y="5562600"/>
          <p14:tracePt t="51076" x="7902575" y="5554663"/>
          <p14:tracePt t="51096" x="7920038" y="5510213"/>
          <p14:tracePt t="51110" x="7939088" y="5473700"/>
          <p14:tracePt t="51126" x="7947025" y="5473700"/>
          <p14:tracePt t="51144" x="7983538" y="5456238"/>
          <p14:tracePt t="51160" x="8027988" y="5402263"/>
          <p14:tracePt t="51177" x="8045450" y="5384800"/>
          <p14:tracePt t="51256" x="8054975" y="5384800"/>
          <p14:tracePt t="51258" x="8072438" y="5384800"/>
          <p14:tracePt t="51260" x="8108950" y="5367338"/>
          <p14:tracePt t="51276" x="8143875" y="5348288"/>
          <p14:tracePt t="51293" x="8180388" y="5330825"/>
          <p14:tracePt t="51310" x="8224838" y="5322888"/>
          <p14:tracePt t="51326" x="8286750" y="5303838"/>
          <p14:tracePt t="51345" x="8323263" y="5303838"/>
          <p14:tracePt t="51360" x="8367713" y="5303838"/>
          <p14:tracePt t="51377" x="8412163" y="5286375"/>
          <p14:tracePt t="51394" x="8447088" y="5286375"/>
          <p14:tracePt t="51410" x="8483600" y="5268913"/>
          <p14:tracePt t="51410" x="8491538" y="5268913"/>
          <p14:tracePt t="51428" x="8537575" y="5251450"/>
          <p14:tracePt t="51444" x="8572500" y="5251450"/>
          <p14:tracePt t="51483" x="8589963" y="5251450"/>
          <p14:tracePt t="51496" x="8609013" y="5251450"/>
          <p14:tracePt t="51533" x="8626475" y="5251450"/>
          <p14:tracePt t="51671" x="8634413" y="5251450"/>
          <p14:tracePt t="51673" x="8643938" y="5251450"/>
          <p14:tracePt t="51694" x="8653463" y="5251450"/>
          <p14:tracePt t="51696" x="8653463" y="5259388"/>
          <p14:tracePt t="51709" x="8670925" y="5259388"/>
          <p14:tracePt t="51727" x="8670925" y="5276850"/>
          <p14:tracePt t="51764" x="8670925" y="5295900"/>
          <p14:tracePt t="51835" x="8688388" y="5303838"/>
          <p14:tracePt t="51903" x="8688388" y="5322888"/>
          <p14:tracePt t="51927" x="8688388" y="5340350"/>
          <p14:tracePt t="51935" x="8688388" y="5357813"/>
          <p14:tracePt t="51938" x="8688388" y="5367338"/>
          <p14:tracePt t="51943" x="8680450" y="5402263"/>
          <p14:tracePt t="51961" x="8653463" y="5429250"/>
          <p14:tracePt t="51977" x="8634413" y="5465763"/>
          <p14:tracePt t="51994" x="8609013" y="5510213"/>
          <p14:tracePt t="52010" x="8572500" y="5545138"/>
          <p14:tracePt t="52027" x="8545513" y="5572125"/>
          <p14:tracePt t="52043" x="8510588" y="5581650"/>
          <p14:tracePt t="52060" x="8456613" y="5599113"/>
          <p14:tracePt t="52077" x="8402638" y="5616575"/>
          <p14:tracePt t="52093" x="8340725" y="5626100"/>
          <p14:tracePt t="52093" x="8331200" y="5634038"/>
          <p14:tracePt t="52113" x="8296275" y="5634038"/>
          <p14:tracePt t="52127" x="8242300" y="5634038"/>
          <p14:tracePt t="52144" x="8188325" y="5634038"/>
          <p14:tracePt t="52161" x="8161338" y="5634038"/>
          <p14:tracePt t="52177" x="8126413" y="5634038"/>
          <p14:tracePt t="52194" x="8099425" y="5626100"/>
          <p14:tracePt t="52210" x="8062913" y="5626100"/>
          <p14:tracePt t="52227" x="8045450" y="5608638"/>
          <p14:tracePt t="52243" x="8037513" y="5608638"/>
          <p14:tracePt t="52261" x="8018463" y="5608638"/>
          <p14:tracePt t="52370" x="8018463" y="5599113"/>
          <p14:tracePt t="52372" x="8018463" y="5589588"/>
          <p14:tracePt t="52377" x="8018463" y="5581650"/>
          <p14:tracePt t="52390" x="8001000" y="5562600"/>
          <p14:tracePt t="52394" x="7983538" y="5527675"/>
          <p14:tracePt t="52411" x="7966075" y="5483225"/>
          <p14:tracePt t="52428" x="7966075" y="5446713"/>
          <p14:tracePt t="52443" x="7966075" y="5402263"/>
          <p14:tracePt t="52461" x="8010525" y="5276850"/>
          <p14:tracePt t="52478" x="8089900" y="5224463"/>
          <p14:tracePt t="52494" x="8153400" y="5197475"/>
          <p14:tracePt t="52510" x="8153400" y="5180013"/>
          <p14:tracePt t="52527" x="8170863" y="5180013"/>
          <p14:tracePt t="52726" x="0" y="0"/>
        </p14:tracePtLst>
      </p14:laserTraceLst>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7162"/>
            <a:ext cx="8978900" cy="1143000"/>
          </a:xfrm>
        </p:spPr>
        <p:txBody>
          <a:bodyPr>
            <a:normAutofit fontScale="90000"/>
          </a:bodyPr>
          <a:lstStyle/>
          <a:p>
            <a:r>
              <a:rPr lang="en-US" dirty="0" smtClean="0"/>
              <a:t>Ramp Response of First Order Instrument</a:t>
            </a:r>
            <a:endParaRPr lang="en-US" dirty="0"/>
          </a:p>
        </p:txBody>
      </p:sp>
      <p:grpSp>
        <p:nvGrpSpPr>
          <p:cNvPr id="4" name="Group 3"/>
          <p:cNvGrpSpPr/>
          <p:nvPr/>
        </p:nvGrpSpPr>
        <p:grpSpPr>
          <a:xfrm>
            <a:off x="3840163" y="749300"/>
            <a:ext cx="5299075" cy="1089025"/>
            <a:chOff x="4030663" y="952500"/>
            <a:chExt cx="5299075" cy="1089025"/>
          </a:xfrm>
        </p:grpSpPr>
        <p:sp>
          <p:nvSpPr>
            <p:cNvPr id="32" name="TextBox 31"/>
            <p:cNvSpPr txBox="1"/>
            <p:nvPr/>
          </p:nvSpPr>
          <p:spPr>
            <a:xfrm>
              <a:off x="4968460" y="952500"/>
              <a:ext cx="2694456" cy="461665"/>
            </a:xfrm>
            <a:prstGeom prst="rect">
              <a:avLst/>
            </a:prstGeom>
            <a:noFill/>
          </p:spPr>
          <p:txBody>
            <a:bodyPr wrap="none" rtlCol="0">
              <a:spAutoFit/>
            </a:bodyPr>
            <a:lstStyle/>
            <a:p>
              <a:r>
                <a:rPr lang="en-US" sz="2400" b="1" u="sng" dirty="0" smtClean="0"/>
                <a:t>Measurement Error</a:t>
              </a:r>
              <a:endParaRPr lang="en-US" sz="2400" b="1" u="sng" dirty="0"/>
            </a:p>
          </p:txBody>
        </p:sp>
        <p:graphicFrame>
          <p:nvGraphicFramePr>
            <p:cNvPr id="34" name="Object 33"/>
            <p:cNvGraphicFramePr>
              <a:graphicFrameLocks noChangeAspect="1"/>
            </p:cNvGraphicFramePr>
            <p:nvPr>
              <p:extLst>
                <p:ext uri="{D42A27DB-BD31-4B8C-83A1-F6EECF244321}">
                  <p14:modId xmlns:p14="http://schemas.microsoft.com/office/powerpoint/2010/main" val="4294379225"/>
                </p:ext>
              </p:extLst>
            </p:nvPr>
          </p:nvGraphicFramePr>
          <p:xfrm>
            <a:off x="4030663" y="1376363"/>
            <a:ext cx="5299075" cy="665162"/>
          </p:xfrm>
          <a:graphic>
            <a:graphicData uri="http://schemas.openxmlformats.org/presentationml/2006/ole">
              <mc:AlternateContent xmlns:mc="http://schemas.openxmlformats.org/markup-compatibility/2006">
                <mc:Choice xmlns:v="urn:schemas-microsoft-com:vml" Requires="v">
                  <p:oleObj spid="_x0000_s27726" name="Equation" r:id="rId6" imgW="3238200" imgH="406080" progId="Equation.3">
                    <p:embed/>
                  </p:oleObj>
                </mc:Choice>
                <mc:Fallback>
                  <p:oleObj name="Equation" r:id="rId6" imgW="3238200" imgH="406080" progId="Equation.3">
                    <p:embed/>
                    <p:pic>
                      <p:nvPicPr>
                        <p:cNvPr id="0" name=""/>
                        <p:cNvPicPr>
                          <a:picLocks noChangeAspect="1" noChangeArrowheads="1"/>
                        </p:cNvPicPr>
                        <p:nvPr/>
                      </p:nvPicPr>
                      <p:blipFill>
                        <a:blip r:embed="rId7"/>
                        <a:srcRect/>
                        <a:stretch>
                          <a:fillRect/>
                        </a:stretch>
                      </p:blipFill>
                      <p:spPr bwMode="auto">
                        <a:xfrm>
                          <a:off x="4030663" y="1376363"/>
                          <a:ext cx="5299075" cy="665162"/>
                        </a:xfrm>
                        <a:prstGeom prst="rect">
                          <a:avLst/>
                        </a:prstGeom>
                        <a:solidFill>
                          <a:srgbClr val="FFFFCC"/>
                        </a:solidFill>
                        <a:ln w="25400">
                          <a:solidFill>
                            <a:srgbClr val="FF0000"/>
                          </a:solidFill>
                          <a:miter lim="800000"/>
                          <a:headEnd/>
                          <a:tailEnd/>
                        </a:ln>
                      </p:spPr>
                    </p:pic>
                  </p:oleObj>
                </mc:Fallback>
              </mc:AlternateContent>
            </a:graphicData>
          </a:graphic>
        </p:graphicFrame>
      </p:grpSp>
      <p:graphicFrame>
        <p:nvGraphicFramePr>
          <p:cNvPr id="17" name="Object 16"/>
          <p:cNvGraphicFramePr>
            <a:graphicFrameLocks noChangeAspect="1"/>
          </p:cNvGraphicFramePr>
          <p:nvPr>
            <p:extLst>
              <p:ext uri="{D42A27DB-BD31-4B8C-83A1-F6EECF244321}">
                <p14:modId xmlns:p14="http://schemas.microsoft.com/office/powerpoint/2010/main" val="2040578026"/>
              </p:ext>
            </p:extLst>
          </p:nvPr>
        </p:nvGraphicFramePr>
        <p:xfrm>
          <a:off x="5032375" y="2087563"/>
          <a:ext cx="3090863" cy="655637"/>
        </p:xfrm>
        <a:graphic>
          <a:graphicData uri="http://schemas.openxmlformats.org/presentationml/2006/ole">
            <mc:AlternateContent xmlns:mc="http://schemas.openxmlformats.org/markup-compatibility/2006">
              <mc:Choice xmlns:v="urn:schemas-microsoft-com:vml" Requires="v">
                <p:oleObj spid="_x0000_s27727" name="Equation" r:id="rId8" imgW="1257120" imgH="266400" progId="Equation.3">
                  <p:embed/>
                </p:oleObj>
              </mc:Choice>
              <mc:Fallback>
                <p:oleObj name="Equation" r:id="rId8" imgW="1257120" imgH="266400" progId="Equation.3">
                  <p:embed/>
                  <p:pic>
                    <p:nvPicPr>
                      <p:cNvPr id="0" name=""/>
                      <p:cNvPicPr>
                        <a:picLocks noChangeAspect="1" noChangeArrowheads="1"/>
                      </p:cNvPicPr>
                      <p:nvPr/>
                    </p:nvPicPr>
                    <p:blipFill>
                      <a:blip r:embed="rId9"/>
                      <a:srcRect/>
                      <a:stretch>
                        <a:fillRect/>
                      </a:stretch>
                    </p:blipFill>
                    <p:spPr bwMode="auto">
                      <a:xfrm>
                        <a:off x="5032375" y="2087563"/>
                        <a:ext cx="3090863" cy="655637"/>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7" name="Group 6"/>
          <p:cNvGrpSpPr/>
          <p:nvPr/>
        </p:nvGrpSpPr>
        <p:grpSpPr>
          <a:xfrm>
            <a:off x="193675" y="876300"/>
            <a:ext cx="3616136" cy="4035425"/>
            <a:chOff x="193675" y="876300"/>
            <a:chExt cx="3616136" cy="4035425"/>
          </a:xfrm>
        </p:grpSpPr>
        <p:grpSp>
          <p:nvGrpSpPr>
            <p:cNvPr id="5" name="Group 4"/>
            <p:cNvGrpSpPr/>
            <p:nvPr/>
          </p:nvGrpSpPr>
          <p:grpSpPr>
            <a:xfrm>
              <a:off x="193675" y="876300"/>
              <a:ext cx="3490837" cy="4035425"/>
              <a:chOff x="193675" y="876300"/>
              <a:chExt cx="3490837" cy="4035425"/>
            </a:xfrm>
          </p:grpSpPr>
          <p:pic>
            <p:nvPicPr>
              <p:cNvPr id="27650"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3675" y="876300"/>
                <a:ext cx="3091873" cy="132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1"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4950" y="2362200"/>
                <a:ext cx="3449562"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4" name="Object 13"/>
              <p:cNvGraphicFramePr>
                <a:graphicFrameLocks noChangeAspect="1"/>
              </p:cNvGraphicFramePr>
              <p:nvPr>
                <p:extLst>
                  <p:ext uri="{D42A27DB-BD31-4B8C-83A1-F6EECF244321}">
                    <p14:modId xmlns:p14="http://schemas.microsoft.com/office/powerpoint/2010/main" val="1860092875"/>
                  </p:ext>
                </p:extLst>
              </p:nvPr>
            </p:nvGraphicFramePr>
            <p:xfrm>
              <a:off x="1935163" y="1484313"/>
              <a:ext cx="1160462" cy="395287"/>
            </p:xfrm>
            <a:graphic>
              <a:graphicData uri="http://schemas.openxmlformats.org/presentationml/2006/ole">
                <mc:AlternateContent xmlns:mc="http://schemas.openxmlformats.org/markup-compatibility/2006">
                  <mc:Choice xmlns:v="urn:schemas-microsoft-com:vml" Requires="v">
                    <p:oleObj spid="_x0000_s27728" name="Equation" r:id="rId12" imgW="672840" imgH="228600" progId="Equation.3">
                      <p:embed/>
                    </p:oleObj>
                  </mc:Choice>
                  <mc:Fallback>
                    <p:oleObj name="Equation" r:id="rId12" imgW="672840" imgH="228600" progId="Equation.3">
                      <p:embed/>
                      <p:pic>
                        <p:nvPicPr>
                          <p:cNvPr id="0" name=""/>
                          <p:cNvPicPr>
                            <a:picLocks noChangeAspect="1" noChangeArrowheads="1"/>
                          </p:cNvPicPr>
                          <p:nvPr/>
                        </p:nvPicPr>
                        <p:blipFill>
                          <a:blip r:embed="rId13"/>
                          <a:srcRect/>
                          <a:stretch>
                            <a:fillRect/>
                          </a:stretch>
                        </p:blipFill>
                        <p:spPr bwMode="auto">
                          <a:xfrm>
                            <a:off x="1935163" y="1484313"/>
                            <a:ext cx="1160462" cy="395287"/>
                          </a:xfrm>
                          <a:prstGeom prst="rect">
                            <a:avLst/>
                          </a:prstGeom>
                          <a:solidFill>
                            <a:srgbClr val="FFFF99"/>
                          </a:solidFill>
                          <a:ln>
                            <a:noFill/>
                          </a:ln>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2313346117"/>
                  </p:ext>
                </p:extLst>
              </p:nvPr>
            </p:nvGraphicFramePr>
            <p:xfrm>
              <a:off x="493713" y="4160838"/>
              <a:ext cx="3162300" cy="750887"/>
            </p:xfrm>
            <a:graphic>
              <a:graphicData uri="http://schemas.openxmlformats.org/presentationml/2006/ole">
                <mc:AlternateContent xmlns:mc="http://schemas.openxmlformats.org/markup-compatibility/2006">
                  <mc:Choice xmlns:v="urn:schemas-microsoft-com:vml" Requires="v">
                    <p:oleObj spid="_x0000_s27729" name="Equation" r:id="rId14" imgW="1714320" imgH="406080" progId="Equation.3">
                      <p:embed/>
                    </p:oleObj>
                  </mc:Choice>
                  <mc:Fallback>
                    <p:oleObj name="Equation" r:id="rId14" imgW="1714320" imgH="406080" progId="Equation.3">
                      <p:embed/>
                      <p:pic>
                        <p:nvPicPr>
                          <p:cNvPr id="0" name=""/>
                          <p:cNvPicPr>
                            <a:picLocks noChangeAspect="1" noChangeArrowheads="1"/>
                          </p:cNvPicPr>
                          <p:nvPr/>
                        </p:nvPicPr>
                        <p:blipFill>
                          <a:blip r:embed="rId15"/>
                          <a:srcRect/>
                          <a:stretch>
                            <a:fillRect/>
                          </a:stretch>
                        </p:blipFill>
                        <p:spPr bwMode="auto">
                          <a:xfrm>
                            <a:off x="493713" y="4160838"/>
                            <a:ext cx="3162300" cy="750887"/>
                          </a:xfrm>
                          <a:prstGeom prst="rect">
                            <a:avLst/>
                          </a:prstGeom>
                          <a:solidFill>
                            <a:srgbClr val="FFFFCC"/>
                          </a:solidFill>
                          <a:ln w="25400">
                            <a:solidFill>
                              <a:srgbClr val="FF0000"/>
                            </a:solidFill>
                            <a:miter lim="800000"/>
                            <a:headEnd/>
                            <a:tailEnd/>
                          </a:ln>
                        </p:spPr>
                      </p:pic>
                    </p:oleObj>
                  </mc:Fallback>
                </mc:AlternateContent>
              </a:graphicData>
            </a:graphic>
          </p:graphicFrame>
        </p:grpSp>
        <p:graphicFrame>
          <p:nvGraphicFramePr>
            <p:cNvPr id="6" name="Object 5"/>
            <p:cNvGraphicFramePr>
              <a:graphicFrameLocks noChangeAspect="1"/>
            </p:cNvGraphicFramePr>
            <p:nvPr>
              <p:extLst>
                <p:ext uri="{D42A27DB-BD31-4B8C-83A1-F6EECF244321}">
                  <p14:modId xmlns:p14="http://schemas.microsoft.com/office/powerpoint/2010/main" val="2697146090"/>
                </p:ext>
              </p:extLst>
            </p:nvPr>
          </p:nvGraphicFramePr>
          <p:xfrm>
            <a:off x="2960499" y="2842669"/>
            <a:ext cx="849312" cy="316693"/>
          </p:xfrm>
          <a:graphic>
            <a:graphicData uri="http://schemas.openxmlformats.org/presentationml/2006/ole">
              <mc:AlternateContent xmlns:mc="http://schemas.openxmlformats.org/markup-compatibility/2006">
                <mc:Choice xmlns:v="urn:schemas-microsoft-com:vml" Requires="v">
                  <p:oleObj spid="_x0000_s27730" name="Equation" r:id="rId16" imgW="647640" imgH="241200" progId="Equation.3">
                    <p:embed/>
                  </p:oleObj>
                </mc:Choice>
                <mc:Fallback>
                  <p:oleObj name="Equation" r:id="rId16" imgW="647640" imgH="241200" progId="Equation.3">
                    <p:embed/>
                    <p:pic>
                      <p:nvPicPr>
                        <p:cNvPr id="0" name="Object 16"/>
                        <p:cNvPicPr>
                          <a:picLocks noChangeAspect="1" noChangeArrowheads="1"/>
                        </p:cNvPicPr>
                        <p:nvPr/>
                      </p:nvPicPr>
                      <p:blipFill>
                        <a:blip r:embed="rId17"/>
                        <a:srcRect/>
                        <a:stretch>
                          <a:fillRect/>
                        </a:stretch>
                      </p:blipFill>
                      <p:spPr bwMode="auto">
                        <a:xfrm>
                          <a:off x="2960499" y="2842669"/>
                          <a:ext cx="849312" cy="316693"/>
                        </a:xfrm>
                        <a:prstGeom prst="rect">
                          <a:avLst/>
                        </a:prstGeom>
                        <a:solidFill>
                          <a:schemeClr val="bg1"/>
                        </a:solidFill>
                        <a:ln w="25400">
                          <a:noFill/>
                          <a:miter lim="800000"/>
                          <a:headEnd/>
                          <a:tailEnd/>
                        </a:ln>
                      </p:spPr>
                    </p:pic>
                  </p:oleObj>
                </mc:Fallback>
              </mc:AlternateContent>
            </a:graphicData>
          </a:graphic>
        </p:graphicFrame>
      </p:grpSp>
      <p:pic>
        <p:nvPicPr>
          <p:cNvPr id="27655" name="Picture 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749800" y="3017163"/>
            <a:ext cx="4083050" cy="2554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689129021"/>
      </p:ext>
    </p:extLst>
  </p:cSld>
  <p:clrMapOvr>
    <a:masterClrMapping/>
  </p:clrMapOvr>
  <mc:AlternateContent xmlns:mc="http://schemas.openxmlformats.org/markup-compatibility/2006">
    <mc:Choice xmlns:p14="http://schemas.microsoft.com/office/powerpoint/2010/main" Requires="p14">
      <p:transition spd="slow" p14:dur="2000" advTm="105400"/>
    </mc:Choice>
    <mc:Fallback>
      <p:transition spd="slow" advTm="1054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6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2105" x="758825" y="1874838"/>
          <p14:tracePt t="2176" x="758825" y="1857375"/>
          <p14:tracePt t="2524" x="758825" y="1866900"/>
          <p14:tracePt t="2535" x="758825" y="1874838"/>
          <p14:tracePt t="2549" x="758825" y="1893888"/>
          <p14:tracePt t="2550" x="758825" y="1911350"/>
          <p14:tracePt t="2567" x="758825" y="1938338"/>
          <p14:tracePt t="2583" x="758825" y="1955800"/>
          <p14:tracePt t="2599" x="758825" y="1973263"/>
          <p14:tracePt t="2617" x="758825" y="2009775"/>
          <p14:tracePt t="2632" x="758825" y="2017713"/>
          <p14:tracePt t="2648" x="758825" y="2036763"/>
          <p14:tracePt t="2686" x="758825" y="2044700"/>
          <p14:tracePt t="2688" x="758825" y="2054225"/>
          <p14:tracePt t="2704" x="758825" y="2071688"/>
          <p14:tracePt t="2715" x="758825" y="2089150"/>
          <p14:tracePt t="2732" x="758825" y="2179638"/>
          <p14:tracePt t="2749" x="758825" y="2187575"/>
          <p14:tracePt t="2939" x="776288" y="2160588"/>
          <p14:tracePt t="2940" x="812800" y="2143125"/>
          <p14:tracePt t="2942" x="812800" y="2116138"/>
          <p14:tracePt t="2942" x="822325" y="2116138"/>
          <p14:tracePt t="2951" x="919163" y="2036763"/>
          <p14:tracePt t="2967" x="965200" y="1982788"/>
          <p14:tracePt t="3061" x="1009650" y="1965325"/>
          <p14:tracePt t="3063" x="1027113" y="1955800"/>
          <p14:tracePt t="3066" x="1036638" y="1946275"/>
          <p14:tracePt t="3113" x="1089025" y="1928813"/>
          <p14:tracePt t="3114" x="1125538" y="1928813"/>
          <p14:tracePt t="3122" x="1143000" y="1928813"/>
          <p14:tracePt t="3153" x="1152525" y="1928813"/>
          <p14:tracePt t="3154" x="1204913" y="1928813"/>
          <p14:tracePt t="3167" x="1223963" y="1928813"/>
          <p14:tracePt t="3183" x="1241425" y="1928813"/>
          <p14:tracePt t="3199" x="1276350" y="1928813"/>
          <p14:tracePt t="3217" x="1322388" y="1919288"/>
          <p14:tracePt t="3234" x="1357313" y="1919288"/>
          <p14:tracePt t="3251" x="1428750" y="1847850"/>
          <p14:tracePt t="3266" x="1446213" y="1847850"/>
          <p14:tracePt t="3283" x="1465263" y="1847850"/>
          <p14:tracePt t="3325" x="1473200" y="1847850"/>
          <p14:tracePt t="3327" x="1482725" y="1847850"/>
          <p14:tracePt t="3378" x="1490663" y="1847850"/>
          <p14:tracePt t="3380" x="1500188" y="1847850"/>
          <p14:tracePt t="3390" x="1527175" y="1822450"/>
          <p14:tracePt t="3400" x="1589088" y="1776413"/>
          <p14:tracePt t="3400" x="1598613" y="1776413"/>
          <p14:tracePt t="3419" x="1670050" y="1751013"/>
          <p14:tracePt t="3434" x="1731963" y="1704975"/>
          <p14:tracePt t="3451" x="1795463" y="1670050"/>
          <p14:tracePt t="3467" x="1866900" y="1633538"/>
          <p14:tracePt t="3484" x="1928813" y="1589088"/>
          <p14:tracePt t="3500" x="2017713" y="1517650"/>
          <p14:tracePt t="3518" x="2089150" y="1500188"/>
          <p14:tracePt t="3534" x="2143125" y="1465263"/>
          <p14:tracePt t="3550" x="2214563" y="1428750"/>
          <p14:tracePt t="3550" x="2224088" y="1428750"/>
          <p14:tracePt t="3568" x="2286000" y="1411288"/>
          <p14:tracePt t="3584" x="2347913" y="1384300"/>
          <p14:tracePt t="3601" x="2419350" y="1347788"/>
          <p14:tracePt t="3617" x="2465388" y="1330325"/>
          <p14:tracePt t="3633" x="2517775" y="1303338"/>
          <p14:tracePt t="3650" x="2562225" y="1276350"/>
          <p14:tracePt t="3666" x="2616200" y="1241425"/>
          <p14:tracePt t="3683" x="2670175" y="1223963"/>
          <p14:tracePt t="3699" x="2697163" y="1187450"/>
          <p14:tracePt t="3716" x="2732088" y="1160463"/>
          <p14:tracePt t="3716" x="2741613" y="1160463"/>
          <p14:tracePt t="3733" x="2776538" y="1133475"/>
          <p14:tracePt t="3749" x="2822575" y="1098550"/>
          <p14:tracePt t="3766" x="2867025" y="1062038"/>
          <p14:tracePt t="3782" x="2901950" y="1036638"/>
          <p14:tracePt t="3799" x="2938463" y="1017588"/>
          <p14:tracePt t="3799" x="2946400" y="1017588"/>
          <p14:tracePt t="3816" x="2990850" y="990600"/>
          <p14:tracePt t="3833" x="3017838" y="982663"/>
          <p14:tracePt t="3997" x="3000375" y="990600"/>
          <p14:tracePt t="3998" x="2911475" y="1036638"/>
          <p14:tracePt t="4008" x="2822575" y="1062038"/>
          <p14:tracePt t="4017" x="2724150" y="1116013"/>
          <p14:tracePt t="4033" x="2616200" y="1160463"/>
          <p14:tracePt t="4051" x="2554288" y="1196975"/>
          <p14:tracePt t="4067" x="2536825" y="1214438"/>
          <p14:tracePt t="4083" x="2473325" y="1250950"/>
          <p14:tracePt t="4100" x="2419350" y="1258888"/>
          <p14:tracePt t="4120" x="2357438" y="1276350"/>
          <p14:tracePt t="4120" x="2347913" y="1276350"/>
          <p14:tracePt t="4135" x="2303463" y="1303338"/>
          <p14:tracePt t="4150" x="2224088" y="1322388"/>
          <p14:tracePt t="4168" x="2143125" y="1347788"/>
          <p14:tracePt t="4184" x="2062163" y="1384300"/>
          <p14:tracePt t="4200" x="2017713" y="1401763"/>
          <p14:tracePt t="4217" x="1982788" y="1428750"/>
          <p14:tracePt t="4233" x="1965325" y="1438275"/>
          <p14:tracePt t="4251" x="1946275" y="1438275"/>
          <p14:tracePt t="4267" x="1901825" y="1465263"/>
          <p14:tracePt t="4283" x="1822450" y="1509713"/>
          <p14:tracePt t="4300" x="1758950" y="1536700"/>
          <p14:tracePt t="4317" x="1697038" y="1571625"/>
          <p14:tracePt t="4317" x="1697038" y="1581150"/>
          <p14:tracePt t="4317" x="1679575" y="1589088"/>
          <p14:tracePt t="4351" x="1616075" y="1633538"/>
          <p14:tracePt t="4352" x="1428750" y="1697038"/>
          <p14:tracePt t="4368" x="1374775" y="1714500"/>
          <p14:tracePt t="4384" x="1312863" y="1731963"/>
          <p14:tracePt t="4401" x="1276350" y="1731963"/>
          <p14:tracePt t="4418" x="1223963" y="1731963"/>
          <p14:tracePt t="4433" x="1160463" y="1741488"/>
          <p14:tracePt t="4452" x="1125538" y="1758950"/>
          <p14:tracePt t="4467" x="1089025" y="1768475"/>
          <p14:tracePt t="4484" x="946150" y="1795463"/>
          <p14:tracePt t="4502" x="893763" y="1795463"/>
          <p14:tracePt t="4517" x="874713" y="1795463"/>
          <p14:tracePt t="4534" x="839788" y="1795463"/>
          <p14:tracePt t="4568" x="822325" y="1795463"/>
          <p14:tracePt t="4818" x="830263" y="1795463"/>
          <p14:tracePt t="4824" x="839788" y="1795463"/>
          <p14:tracePt t="4833" x="919163" y="1795463"/>
          <p14:tracePt t="4835" x="982663" y="1803400"/>
          <p14:tracePt t="4852" x="1071563" y="1803400"/>
          <p14:tracePt t="4868" x="1152525" y="1776413"/>
          <p14:tracePt t="4919" x="1187450" y="1776413"/>
          <p14:tracePt t="4921" x="1204913" y="1768475"/>
          <p14:tracePt t="4924" x="1231900" y="1768475"/>
          <p14:tracePt t="4934" x="1250950" y="1768475"/>
          <p14:tracePt t="4968" x="1258888" y="1768475"/>
          <p14:tracePt t="4968" x="1268413" y="1768475"/>
          <p14:tracePt t="5031" x="1276350" y="1768475"/>
          <p14:tracePt t="5044" x="1295400" y="1758950"/>
          <p14:tracePt t="5046" x="1295400" y="1751013"/>
          <p14:tracePt t="5052" x="1347788" y="1704975"/>
          <p14:tracePt t="5052" x="1357313" y="1697038"/>
          <p14:tracePt t="5069" x="1411288" y="1652588"/>
          <p14:tracePt t="5084" x="1473200" y="1625600"/>
          <p14:tracePt t="5102" x="1536700" y="1581150"/>
          <p14:tracePt t="5118" x="1581150" y="1536700"/>
          <p14:tracePt t="5134" x="1625600" y="1500188"/>
          <p14:tracePt t="5134" x="1643063" y="1490663"/>
          <p14:tracePt t="5152" x="1704975" y="1428750"/>
          <p14:tracePt t="5167" x="1768475" y="1393825"/>
          <p14:tracePt t="5184" x="1822450" y="1357313"/>
          <p14:tracePt t="5201" x="1901825" y="1312863"/>
          <p14:tracePt t="5218" x="1955800" y="1258888"/>
          <p14:tracePt t="5234" x="2027238" y="1214438"/>
          <p14:tracePt t="5251" x="2125663" y="1179513"/>
          <p14:tracePt t="5268" x="2197100" y="1143000"/>
          <p14:tracePt t="5284" x="2251075" y="1143000"/>
          <p14:tracePt t="5301" x="2276475" y="1125538"/>
          <p14:tracePt t="5343" x="2286000" y="1125538"/>
          <p14:tracePt t="5344" x="2295525" y="1125538"/>
          <p14:tracePt t="5351" x="2330450" y="1089025"/>
          <p14:tracePt t="5367" x="2357438" y="1071563"/>
          <p14:tracePt t="5385" x="2393950" y="1071563"/>
          <p14:tracePt t="5402" x="2411413" y="1062038"/>
          <p14:tracePt t="5483" x="2401888" y="1071563"/>
          <p14:tracePt t="5485" x="2357438" y="1160463"/>
          <p14:tracePt t="5493" x="2295525" y="1312863"/>
          <p14:tracePt t="5501" x="2197100" y="1544638"/>
          <p14:tracePt t="5518" x="2125663" y="1785938"/>
          <p14:tracePt t="5535" x="2044700" y="1965325"/>
          <p14:tracePt t="5551" x="1990725" y="2098675"/>
          <p14:tracePt t="5567" x="1928813" y="2232025"/>
          <p14:tracePt t="5585" x="1857375" y="2339975"/>
          <p14:tracePt t="5601" x="1785938" y="2473325"/>
          <p14:tracePt t="5618" x="1687513" y="2625725"/>
          <p14:tracePt t="5635" x="1633538" y="2751138"/>
          <p14:tracePt t="5651" x="1608138" y="2795588"/>
          <p14:tracePt t="5651" x="1608138" y="2803525"/>
          <p14:tracePt t="5668" x="1562100" y="2894013"/>
          <p14:tracePt t="5685" x="1544638" y="2946400"/>
          <p14:tracePt t="5701" x="1490663" y="3027363"/>
          <p14:tracePt t="5701" x="1490663" y="3044825"/>
          <p14:tracePt t="5719" x="1473200" y="3116263"/>
          <p14:tracePt t="5735" x="1465263" y="3160713"/>
          <p14:tracePt t="5751" x="1428750" y="3205163"/>
          <p14:tracePt t="5767" x="1411288" y="3259138"/>
          <p14:tracePt t="5785" x="1411288" y="3313113"/>
          <p14:tracePt t="5801" x="1393825" y="3340100"/>
          <p14:tracePt t="5818" x="1384300" y="3357563"/>
          <p14:tracePt t="5835" x="1366838" y="3394075"/>
          <p14:tracePt t="5851" x="1330325" y="3429000"/>
          <p14:tracePt t="5868" x="1312863" y="3473450"/>
          <p14:tracePt t="5884" x="1285875" y="3527425"/>
          <p14:tracePt t="5901" x="1231900" y="3608388"/>
          <p14:tracePt t="5919" x="1187450" y="3670300"/>
          <p14:tracePt t="5935" x="1125538" y="3724275"/>
          <p14:tracePt t="5952" x="1071563" y="3803650"/>
          <p14:tracePt t="5967" x="1009650" y="3875088"/>
          <p14:tracePt t="5984" x="965200" y="3929063"/>
          <p14:tracePt t="6001" x="965200" y="3946525"/>
          <p14:tracePt t="6126" x="928688" y="3929063"/>
          <p14:tracePt t="6128" x="911225" y="3911600"/>
          <p14:tracePt t="6130" x="893763" y="3911600"/>
          <p14:tracePt t="6146" x="893763" y="3894138"/>
          <p14:tracePt t="6574" x="893763" y="3884613"/>
          <p14:tracePt t="6576" x="928688" y="3840163"/>
          <p14:tracePt t="6579" x="938213" y="3830638"/>
          <p14:tracePt t="6579" x="946150" y="3813175"/>
          <p14:tracePt t="6587" x="1036638" y="3741738"/>
          <p14:tracePt t="6604" x="1116013" y="3660775"/>
          <p14:tracePt t="6619" x="1196975" y="3581400"/>
          <p14:tracePt t="6635" x="1268413" y="3527425"/>
          <p14:tracePt t="6653" x="1322388" y="3465513"/>
          <p14:tracePt t="6669" x="1347788" y="3438525"/>
          <p14:tracePt t="6669" x="1347788" y="3429000"/>
          <p14:tracePt t="6687" x="1393825" y="3375025"/>
          <p14:tracePt t="6703" x="1419225" y="3313113"/>
          <p14:tracePt t="6719" x="1465263" y="3259138"/>
          <p14:tracePt t="6735" x="1490663" y="3224213"/>
          <p14:tracePt t="6752" x="1517650" y="3179763"/>
          <p14:tracePt t="6769" x="1536700" y="3143250"/>
          <p14:tracePt t="6786" x="1554163" y="3125788"/>
          <p14:tracePt t="6802" x="1589088" y="3098800"/>
          <p14:tracePt t="6820" x="1608138" y="3081338"/>
          <p14:tracePt t="6836" x="1616075" y="3062288"/>
          <p14:tracePt t="6852" x="1633538" y="3044825"/>
          <p14:tracePt t="6869" x="1660525" y="3027363"/>
          <p14:tracePt t="6886" x="1687513" y="3009900"/>
          <p14:tracePt t="6902" x="1714500" y="2982913"/>
          <p14:tracePt t="6919" x="1776413" y="2955925"/>
          <p14:tracePt t="6919" x="1776413" y="2938463"/>
          <p14:tracePt t="6939" x="1822450" y="2919413"/>
          <p14:tracePt t="6952" x="1901825" y="2894013"/>
          <p14:tracePt t="6970" x="1965325" y="2867025"/>
          <p14:tracePt t="6986" x="2017713" y="2840038"/>
          <p14:tracePt t="7003" x="2108200" y="2786063"/>
          <p14:tracePt t="7019" x="2170113" y="2741613"/>
          <p14:tracePt t="7065" x="2187575" y="2741613"/>
          <p14:tracePt t="7074" x="2197100" y="2741613"/>
          <p14:tracePt t="7075" x="2251075" y="2687638"/>
          <p14:tracePt t="7085" x="2303463" y="2670175"/>
          <p14:tracePt t="7102" x="2357438" y="2643188"/>
          <p14:tracePt t="7118" x="2401888" y="2608263"/>
          <p14:tracePt t="7135" x="2482850" y="2581275"/>
          <p14:tracePt t="7151" x="2527300" y="2544763"/>
          <p14:tracePt t="7169" x="2598738" y="2500313"/>
          <p14:tracePt t="7186" x="2625725" y="2482850"/>
          <p14:tracePt t="7202" x="2652713" y="2482850"/>
          <p14:tracePt t="7219" x="2697163" y="2446338"/>
          <p14:tracePt t="7236" x="2714625" y="2446338"/>
          <p14:tracePt t="7252" x="2751138" y="2446338"/>
          <p14:tracePt t="7269" x="2776538" y="2446338"/>
          <p14:tracePt t="7285" x="2803525" y="2446338"/>
          <p14:tracePt t="7302" x="2847975" y="2446338"/>
          <p14:tracePt t="7319" x="2894013" y="2446338"/>
          <p14:tracePt t="7336" x="2919413" y="2446338"/>
          <p14:tracePt t="7352" x="2938463" y="2446338"/>
          <p14:tracePt t="7558" x="2928938" y="2455863"/>
          <p14:tracePt t="7581" x="2919413" y="2455863"/>
          <p14:tracePt t="7586" x="2911475" y="2428875"/>
          <p14:tracePt t="7613" x="2894013" y="2428875"/>
          <p14:tracePt t="7615" x="2874963" y="2438400"/>
          <p14:tracePt t="7619" x="2786063" y="2500313"/>
          <p14:tracePt t="7636" x="2751138" y="2517775"/>
          <p14:tracePt t="7653" x="2724150" y="2544763"/>
          <p14:tracePt t="7669" x="2687638" y="2571750"/>
          <p14:tracePt t="7686" x="2652713" y="2589213"/>
          <p14:tracePt t="7703" x="2608263" y="2598738"/>
          <p14:tracePt t="7719" x="2571750" y="2616200"/>
          <p14:tracePt t="7761" x="2562225" y="2625725"/>
          <p14:tracePt t="7762" x="2554288" y="2633663"/>
          <p14:tracePt t="7773" x="2517775" y="2670175"/>
          <p14:tracePt t="7786" x="2473325" y="2697163"/>
          <p14:tracePt t="7803" x="2455863" y="2732088"/>
          <p14:tracePt t="7820" x="2384425" y="2803525"/>
          <p14:tracePt t="7837" x="2322513" y="2867025"/>
          <p14:tracePt t="7853" x="2251075" y="2928938"/>
          <p14:tracePt t="7870" x="2187575" y="2982913"/>
          <p14:tracePt t="7886" x="2125663" y="3062288"/>
          <p14:tracePt t="7903" x="2062163" y="3108325"/>
          <p14:tracePt t="7920" x="2000250" y="3152775"/>
          <p14:tracePt t="7936" x="1965325" y="3187700"/>
          <p14:tracePt t="7952" x="1919288" y="3224213"/>
          <p14:tracePt t="7969" x="1758950" y="3348038"/>
          <p14:tracePt t="7987" x="1643063" y="3455988"/>
          <p14:tracePt t="8002" x="1581150" y="3482975"/>
          <p14:tracePt t="8020" x="1517650" y="3500438"/>
          <p14:tracePt t="8036" x="1473200" y="3500438"/>
          <p14:tracePt t="8052" x="1438275" y="3509963"/>
          <p14:tracePt t="8069" x="1357313" y="3527425"/>
          <p14:tracePt t="8085" x="1285875" y="3554413"/>
          <p14:tracePt t="8085" x="1276350" y="3554413"/>
          <p14:tracePt t="8102" x="1214438" y="3589338"/>
          <p14:tracePt t="8118" x="1179513" y="3608388"/>
          <p14:tracePt t="8135" x="1152525" y="3625850"/>
          <p14:tracePt t="8152" x="1116013" y="3643313"/>
          <p14:tracePt t="8168" x="1062038" y="3652838"/>
          <p14:tracePt t="8185" x="1000125" y="3687763"/>
          <p14:tracePt t="8201" x="919163" y="3705225"/>
          <p14:tracePt t="8218" x="857250" y="3751263"/>
          <p14:tracePt t="8236" x="812800" y="3786188"/>
          <p14:tracePt t="8251" x="750888" y="3795713"/>
          <p14:tracePt t="8269" x="704850" y="3830638"/>
          <p14:tracePt t="8286" x="679450" y="3848100"/>
          <p14:tracePt t="8302" x="633413" y="3867150"/>
          <p14:tracePt t="8319" x="625475" y="3867150"/>
          <p14:tracePt t="8335" x="615950" y="3867150"/>
          <p14:tracePt t="8352" x="615950" y="3884613"/>
          <p14:tracePt t="8475" x="608013" y="3894138"/>
          <p14:tracePt t="8478" x="598488" y="3894138"/>
          <p14:tracePt t="8500" x="588963" y="3911600"/>
          <p14:tracePt t="8502" x="581025" y="3911600"/>
          <p14:tracePt t="8523" x="571500" y="3929063"/>
          <p14:tracePt t="8536" x="561975" y="3929063"/>
          <p14:tracePt t="8640" x="581025" y="3929063"/>
          <p14:tracePt t="8641" x="598488" y="3911600"/>
          <p14:tracePt t="8644" x="625475" y="3894138"/>
          <p14:tracePt t="8660" x="652463" y="3884613"/>
          <p14:tracePt t="8671" x="696913" y="3867150"/>
          <p14:tracePt t="8687" x="714375" y="3867150"/>
          <p14:tracePt t="8704" x="741363" y="3867150"/>
          <p14:tracePt t="8720" x="758825" y="3848100"/>
          <p14:tracePt t="8737" x="776288" y="3848100"/>
          <p14:tracePt t="8754" x="795338" y="3848100"/>
          <p14:tracePt t="9062" x="795338" y="3857625"/>
          <p14:tracePt t="9086" x="803275" y="3875088"/>
          <p14:tracePt t="9087" x="822325" y="3884613"/>
          <p14:tracePt t="9091" x="866775" y="3894138"/>
          <p14:tracePt t="9104" x="965200" y="3894138"/>
          <p14:tracePt t="9104" x="973138" y="3894138"/>
          <p14:tracePt t="9120" x="1081088" y="3867150"/>
          <p14:tracePt t="9136" x="1187450" y="3803650"/>
          <p14:tracePt t="9152" x="1276350" y="3768725"/>
          <p14:tracePt t="9170" x="1384300" y="3687763"/>
          <p14:tracePt t="9186" x="1455738" y="3643313"/>
          <p14:tracePt t="9186" x="1465263" y="3625850"/>
          <p14:tracePt t="9203" x="1527175" y="3571875"/>
          <p14:tracePt t="9219" x="1625600" y="3465513"/>
          <p14:tracePt t="9236" x="1704975" y="3402013"/>
          <p14:tracePt t="9253" x="1795463" y="3330575"/>
          <p14:tracePt t="9270" x="1857375" y="3286125"/>
          <p14:tracePt t="9287" x="1884363" y="3259138"/>
          <p14:tracePt t="9302" x="1893888" y="3241675"/>
          <p14:tracePt t="9319" x="1911350" y="3241675"/>
          <p14:tracePt t="9336" x="1911350" y="3232150"/>
          <p14:tracePt t="9478" x="1938338" y="3214688"/>
          <p14:tracePt t="9478" x="1965325" y="3214688"/>
          <p14:tracePt t="9482" x="1973263" y="3214688"/>
          <p14:tracePt t="9486" x="1990725" y="3205163"/>
          <p14:tracePt t="9488" x="2017713" y="3179763"/>
          <p14:tracePt t="9502" x="2062163" y="3179763"/>
          <p14:tracePt t="9519" x="2116138" y="3160713"/>
          <p14:tracePt t="9537" x="2143125" y="3133725"/>
          <p14:tracePt t="9553" x="2179638" y="3116263"/>
          <p14:tracePt t="9570" x="2224088" y="3098800"/>
          <p14:tracePt t="9588" x="2276475" y="3081338"/>
          <p14:tracePt t="9588" x="2286000" y="3081338"/>
          <p14:tracePt t="9603" x="2312988" y="3062288"/>
          <p14:tracePt t="9620" x="2374900" y="3036888"/>
          <p14:tracePt t="9636" x="2428875" y="3000375"/>
          <p14:tracePt t="9636" x="2438400" y="2990850"/>
          <p14:tracePt t="9654" x="2455863" y="2965450"/>
          <p14:tracePt t="9670" x="2500313" y="2938463"/>
          <p14:tracePt t="9687" x="2517775" y="2919413"/>
          <p14:tracePt t="9703" x="2554288" y="2911475"/>
          <p14:tracePt t="9719" x="2571750" y="2911475"/>
          <p14:tracePt t="9736" x="2589213" y="2884488"/>
          <p14:tracePt t="9753" x="2608263" y="2874963"/>
          <p14:tracePt t="9770" x="2625725" y="2874963"/>
          <p14:tracePt t="9786" x="2652713" y="2874963"/>
          <p14:tracePt t="9820" x="2660650" y="2874963"/>
          <p14:tracePt t="9821" x="2670175" y="2874963"/>
          <p14:tracePt t="9836" x="2687638" y="2874963"/>
          <p14:tracePt t="10039" x="2687638" y="2884488"/>
          <p14:tracePt t="10043" x="2660650" y="2911475"/>
          <p14:tracePt t="10045" x="2625725" y="2946400"/>
          <p14:tracePt t="10053" x="2589213" y="2973388"/>
          <p14:tracePt t="10070" x="2544763" y="3036888"/>
          <p14:tracePt t="10087" x="2473325" y="3089275"/>
          <p14:tracePt t="10103" x="2428875" y="3125788"/>
          <p14:tracePt t="10119" x="2312988" y="3214688"/>
          <p14:tracePt t="10137" x="2259013" y="3259138"/>
          <p14:tracePt t="10153" x="2197100" y="3286125"/>
          <p14:tracePt t="10171" x="2125663" y="3348038"/>
          <p14:tracePt t="10187" x="2036763" y="3375025"/>
          <p14:tracePt t="10203" x="1928813" y="3411538"/>
          <p14:tracePt t="10203" x="1919288" y="3419475"/>
          <p14:tracePt t="10221" x="1830388" y="3473450"/>
          <p14:tracePt t="10237" x="1714500" y="3536950"/>
          <p14:tracePt t="10253" x="1633538" y="3581400"/>
          <p14:tracePt t="10269" x="1562100" y="3643313"/>
          <p14:tracePt t="10287" x="1517650" y="3670300"/>
          <p14:tracePt t="10303" x="1465263" y="3705225"/>
          <p14:tracePt t="10319" x="1446213" y="3732213"/>
          <p14:tracePt t="10336" x="1384300" y="3751263"/>
          <p14:tracePt t="10353" x="1366838" y="3768725"/>
          <p14:tracePt t="10370" x="1347788" y="3786188"/>
          <p14:tracePt t="10387" x="1330325" y="3786188"/>
          <p14:tracePt t="10405" x="1322388" y="3786188"/>
          <p14:tracePt t="10420" x="1295400" y="3795713"/>
          <p14:tracePt t="10437" x="1268413" y="3795713"/>
          <p14:tracePt t="10453" x="1250950" y="3813175"/>
          <p14:tracePt t="10495" x="1241425" y="3813175"/>
          <p14:tracePt t="10507" x="1223963" y="3813175"/>
          <p14:tracePt t="10520" x="1204913" y="3813175"/>
          <p14:tracePt t="10532" x="1160463" y="3813175"/>
          <p14:tracePt t="10536" x="1062038" y="3830638"/>
          <p14:tracePt t="10553" x="965200" y="3875088"/>
          <p14:tracePt t="10570" x="884238" y="3875088"/>
          <p14:tracePt t="10586" x="884238" y="3884613"/>
          <p14:tracePt t="10744" x="874713" y="3884613"/>
          <p14:tracePt t="10746" x="866775" y="3884613"/>
          <p14:tracePt t="10756" x="857250" y="3884613"/>
          <p14:tracePt t="10768" x="839788" y="3884613"/>
          <p14:tracePt t="10787" x="803275" y="3884613"/>
          <p14:tracePt t="10804" x="776288" y="3884613"/>
          <p14:tracePt t="10805" x="750888" y="3884613"/>
          <p14:tracePt t="10820" x="723900" y="3884613"/>
          <p14:tracePt t="10932" x="714375" y="3884613"/>
          <p14:tracePt t="11511" x="731838" y="3884613"/>
          <p14:tracePt t="11522" x="741363" y="3884613"/>
          <p14:tracePt t="11524" x="750888" y="3884613"/>
          <p14:tracePt t="11535" x="768350" y="3884613"/>
          <p14:tracePt t="11560" x="785813" y="3884613"/>
          <p14:tracePt t="11583" x="795338" y="3884613"/>
          <p14:tracePt t="11595" x="812800" y="3884613"/>
          <p14:tracePt t="11596" x="822325" y="3884613"/>
          <p14:tracePt t="11604" x="847725" y="3884613"/>
          <p14:tracePt t="11651" x="857250" y="3884613"/>
          <p14:tracePt t="11652" x="866775" y="3884613"/>
          <p14:tracePt t="11722" x="874713" y="3884613"/>
          <p14:tracePt t="11743" x="893763" y="3884613"/>
          <p14:tracePt t="11751" x="911225" y="3884613"/>
          <p14:tracePt t="11770" x="928688" y="3884613"/>
          <p14:tracePt t="11771" x="938213" y="3884613"/>
          <p14:tracePt t="11787" x="955675" y="3884613"/>
          <p14:tracePt t="11804" x="973138" y="3884613"/>
          <p14:tracePt t="11820" x="990600" y="3884613"/>
          <p14:tracePt t="11837" x="1009650" y="3884613"/>
          <p14:tracePt t="11853" x="1036638" y="3884613"/>
          <p14:tracePt t="11871" x="1054100" y="3884613"/>
          <p14:tracePt t="11906" x="1062038" y="3884613"/>
          <p14:tracePt t="11907" x="1071563" y="3884613"/>
          <p14:tracePt t="11921" x="1089025" y="3867150"/>
          <p14:tracePt t="11937" x="1098550" y="3867150"/>
          <p14:tracePt t="11937" x="1116013" y="3857625"/>
          <p14:tracePt t="11955" x="1133475" y="3830638"/>
          <p14:tracePt t="11970" x="1160463" y="3813175"/>
          <p14:tracePt t="11988" x="1196975" y="3786188"/>
          <p14:tracePt t="12004" x="1223963" y="3786188"/>
          <p14:tracePt t="12021" x="1268413" y="3768725"/>
          <p14:tracePt t="12021" x="1276350" y="3768725"/>
          <p14:tracePt t="12040" x="1295400" y="3751263"/>
          <p14:tracePt t="12054" x="1322388" y="3724275"/>
          <p14:tracePt t="12094" x="1339850" y="3705225"/>
          <p14:tracePt t="12105" x="1357313" y="3705225"/>
          <p14:tracePt t="12109" x="1374775" y="3687763"/>
          <p14:tracePt t="12120" x="1393825" y="3687763"/>
          <p14:tracePt t="12137" x="1419225" y="3670300"/>
          <p14:tracePt t="12154" x="1438275" y="3652838"/>
          <p14:tracePt t="12171" x="1455738" y="3633788"/>
          <p14:tracePt t="12209" x="1455738" y="3625850"/>
          <p14:tracePt t="12234" x="1465263" y="3625850"/>
          <p14:tracePt t="12236" x="1473200" y="3625850"/>
          <p14:tracePt t="12326" x="1482725" y="3625850"/>
          <p14:tracePt t="12350" x="1500188" y="3608388"/>
          <p14:tracePt t="12362" x="1517650" y="3589338"/>
          <p14:tracePt t="12373" x="1527175" y="3581400"/>
          <p14:tracePt t="12374" x="1554163" y="3554413"/>
          <p14:tracePt t="12388" x="1571625" y="3536950"/>
          <p14:tracePt t="12405" x="1598613" y="3527425"/>
          <p14:tracePt t="12421" x="1598613" y="3509963"/>
          <p14:tracePt t="12438" x="1616075" y="3490913"/>
          <p14:tracePt t="12490" x="1625600" y="3482975"/>
          <p14:tracePt t="12492" x="1633538" y="3473450"/>
          <p14:tracePt t="12514" x="1652588" y="3455988"/>
          <p14:tracePt t="12538" x="1670050" y="3438525"/>
          <p14:tracePt t="12557" x="1679575" y="3438525"/>
          <p14:tracePt t="12561" x="1687513" y="3438525"/>
          <p14:tracePt t="12582" x="1697038" y="3429000"/>
          <p14:tracePt t="12594" x="1714500" y="3411538"/>
          <p14:tracePt t="12610" x="1731963" y="3394075"/>
          <p14:tracePt t="12611" x="1751013" y="3394075"/>
          <p14:tracePt t="12620" x="1768475" y="3375025"/>
          <p14:tracePt t="12637" x="1795463" y="3348038"/>
          <p14:tracePt t="12654" x="1830388" y="3340100"/>
          <p14:tracePt t="12671" x="1866900" y="3313113"/>
          <p14:tracePt t="12688" x="1884363" y="3295650"/>
          <p14:tracePt t="12704" x="1911350" y="3295650"/>
          <p14:tracePt t="12720" x="1946275" y="3276600"/>
          <p14:tracePt t="12738" x="1973263" y="3259138"/>
          <p14:tracePt t="12754" x="2027238" y="3241675"/>
          <p14:tracePt t="12771" x="2054225" y="3241675"/>
          <p14:tracePt t="12787" x="2098675" y="3214688"/>
          <p14:tracePt t="12805" x="2152650" y="3197225"/>
          <p14:tracePt t="12821" x="2197100" y="3179763"/>
          <p14:tracePt t="12838" x="2232025" y="3179763"/>
          <p14:tracePt t="12855" x="2251075" y="3160713"/>
          <p14:tracePt t="12871" x="2286000" y="3143250"/>
          <p14:tracePt t="12888" x="2312988" y="3143250"/>
          <p14:tracePt t="12904" x="2339975" y="3143250"/>
          <p14:tracePt t="12921" x="2366963" y="3125788"/>
          <p14:tracePt t="12939" x="2393950" y="3125788"/>
          <p14:tracePt t="12954" x="2411413" y="3125788"/>
          <p14:tracePt t="12971" x="2428875" y="3125788"/>
          <p14:tracePt t="12987" x="2482850" y="3108325"/>
          <p14:tracePt t="13004" x="2509838" y="3108325"/>
          <p14:tracePt t="13022" x="2527300" y="3089275"/>
          <p14:tracePt t="13037" x="2562225" y="3081338"/>
          <p14:tracePt t="13055" x="2571750" y="3081338"/>
          <p14:tracePt t="13071" x="2589213" y="3081338"/>
          <p14:tracePt t="13088" x="2598738" y="3081338"/>
          <p14:tracePt t="13105" x="2643188" y="3062288"/>
          <p14:tracePt t="13121" x="2670175" y="3054350"/>
          <p14:tracePt t="13121" x="2670175" y="3044825"/>
          <p14:tracePt t="13140" x="2687638" y="3044825"/>
          <p14:tracePt t="13154" x="2687638" y="3027363"/>
          <p14:tracePt t="13229" x="2697163" y="3027363"/>
          <p14:tracePt t="13230" x="2705100" y="3027363"/>
          <p14:tracePt t="13240" x="2705100" y="3009900"/>
          <p14:tracePt t="13254" x="2714625" y="3009900"/>
          <p14:tracePt t="13255" x="2714625" y="3000375"/>
          <p14:tracePt t="13270" x="2751138" y="3000375"/>
          <p14:tracePt t="13287" x="2751138" y="2982913"/>
          <p14:tracePt t="13304" x="2768600" y="2955925"/>
          <p14:tracePt t="13321" x="2786063" y="2928938"/>
          <p14:tracePt t="13356" x="2795588" y="2919413"/>
          <p14:tracePt t="13357" x="2803525" y="2919413"/>
          <p14:tracePt t="13471" x="2803525" y="2901950"/>
          <p14:tracePt t="13478" x="2803525" y="2884488"/>
          <p14:tracePt t="13479" x="2803525" y="2847975"/>
          <p14:tracePt t="13487" x="2803525" y="2840038"/>
          <p14:tracePt t="13505" x="2803525" y="2822575"/>
          <p14:tracePt t="13577" x="2803525" y="2803525"/>
          <p14:tracePt t="13599" x="2803525" y="2795588"/>
          <p14:tracePt t="13601" x="2803525" y="2786063"/>
          <p14:tracePt t="13611" x="2803525" y="2759075"/>
          <p14:tracePt t="13622" x="2803525" y="2741613"/>
          <p14:tracePt t="13638" x="2803525" y="2724150"/>
          <p14:tracePt t="13654" x="2803525" y="2705100"/>
          <p14:tracePt t="13672" x="2803525" y="2679700"/>
          <p14:tracePt t="13688" x="2803525" y="2660650"/>
          <p14:tracePt t="13724" x="2803525" y="2652713"/>
          <p14:tracePt t="13725" x="2803525" y="2643188"/>
          <p14:tracePt t="13943" x="2822575" y="2652713"/>
          <p14:tracePt t="13946" x="2840038" y="2652713"/>
          <p14:tracePt t="13948" x="2847975" y="2652713"/>
          <p14:tracePt t="13954" x="2867025" y="2670175"/>
          <p14:tracePt t="14160" x="2867025" y="2679700"/>
          <p14:tracePt t="14415" x="2857500" y="2705100"/>
          <p14:tracePt t="14416" x="2857500" y="2714625"/>
          <p14:tracePt t="14419" x="2840038" y="2732088"/>
          <p14:tracePt t="14700" x="2840038" y="2751138"/>
          <p14:tracePt t="14863" x="2830513" y="2759075"/>
          <p14:tracePt t="14865" x="2830513" y="2795588"/>
          <p14:tracePt t="14869" x="2830513" y="2813050"/>
          <p14:tracePt t="14872" x="2776538" y="2901950"/>
          <p14:tracePt t="14890" x="2724150" y="2973388"/>
          <p14:tracePt t="14905" x="2670175" y="3017838"/>
          <p14:tracePt t="14905" x="2660650" y="3036888"/>
          <p14:tracePt t="14905" x="2643188" y="3054350"/>
          <p14:tracePt t="14927" x="2581275" y="3089275"/>
          <p14:tracePt t="14938" x="2517775" y="3143250"/>
          <p14:tracePt t="14955" x="2428875" y="3205163"/>
          <p14:tracePt t="14972" x="2384425" y="3251200"/>
          <p14:tracePt t="14988" x="2330450" y="3286125"/>
          <p14:tracePt t="15006" x="2259013" y="3348038"/>
          <p14:tracePt t="15021" x="2205038" y="3438525"/>
          <p14:tracePt t="15040" x="2160588" y="3473450"/>
          <p14:tracePt t="15055" x="2108200" y="3536950"/>
          <p14:tracePt t="15072" x="2071688" y="3589338"/>
          <p14:tracePt t="15072" x="2071688" y="3598863"/>
          <p14:tracePt t="15090" x="2044700" y="3652838"/>
          <p14:tracePt t="15105" x="2000250" y="3714750"/>
          <p14:tracePt t="15123" x="1955800" y="3803650"/>
          <p14:tracePt t="15139" x="1919288" y="3884613"/>
          <p14:tracePt t="15155" x="1919288" y="3973513"/>
          <p14:tracePt t="15172" x="1901825" y="4081463"/>
          <p14:tracePt t="15189" x="1901825" y="4197350"/>
          <p14:tracePt t="15205" x="1901825" y="4322763"/>
          <p14:tracePt t="15222" x="1911350" y="4429125"/>
          <p14:tracePt t="15239" x="1928813" y="4510088"/>
          <p14:tracePt t="15272" x="1928813" y="4527550"/>
          <p14:tracePt t="15273" x="1938338" y="4537075"/>
          <p14:tracePt t="15290" x="1938338" y="4545013"/>
          <p14:tracePt t="15733" x="1955800" y="4545013"/>
          <p14:tracePt t="15753" x="1982788" y="4537075"/>
          <p14:tracePt t="15755" x="2009775" y="4518025"/>
          <p14:tracePt t="15755" x="2017713" y="4518025"/>
          <p14:tracePt t="15763" x="2044700" y="4518025"/>
          <p14:tracePt t="17288" x="0" y="0"/>
        </p14:tracePtLst>
        <p14:tracePtLst>
          <p14:tracePt t="21616" x="7939088" y="1633538"/>
          <p14:tracePt t="21750" x="7956550" y="1633538"/>
          <p14:tracePt t="21764" x="7974013" y="1633538"/>
          <p14:tracePt t="21782" x="8001000" y="1633538"/>
          <p14:tracePt t="21784" x="8054975" y="1625600"/>
          <p14:tracePt t="21793" x="8089900" y="1625600"/>
          <p14:tracePt t="21810" x="8116888" y="1616075"/>
          <p14:tracePt t="21942" x="8126413" y="1616075"/>
          <p14:tracePt t="21953" x="8126413" y="1598613"/>
          <p14:tracePt t="22162" x="8143875" y="1581150"/>
          <p14:tracePt t="22165" x="8143875" y="1571625"/>
          <p14:tracePt t="22168" x="8170863" y="1517650"/>
          <p14:tracePt t="22175" x="8205788" y="1465263"/>
          <p14:tracePt t="22192" x="8224838" y="1411288"/>
          <p14:tracePt t="22209" x="8224838" y="1357313"/>
          <p14:tracePt t="22226" x="8224838" y="1347788"/>
          <p14:tracePt t="22241" x="8224838" y="1330325"/>
          <p14:tracePt t="22258" x="8224838" y="1312863"/>
          <p14:tracePt t="22275" x="8224838" y="1303338"/>
          <p14:tracePt t="22430" x="8224838" y="1312863"/>
          <p14:tracePt t="22432" x="8224838" y="1330325"/>
          <p14:tracePt t="22434" x="8242300" y="1357313"/>
          <p14:tracePt t="22442" x="8296275" y="1438275"/>
          <p14:tracePt t="22442" x="8296275" y="1446213"/>
          <p14:tracePt t="22475" x="8348663" y="1527175"/>
          <p14:tracePt t="22476" x="8412163" y="1562100"/>
          <p14:tracePt t="22476" x="8420100" y="1571625"/>
          <p14:tracePt t="22494" x="8466138" y="1616075"/>
          <p14:tracePt t="22494" x="8474075" y="1625600"/>
          <p14:tracePt t="22510" x="8510588" y="1660525"/>
          <p14:tracePt t="22525" x="8545513" y="1679575"/>
          <p14:tracePt t="22542" x="8572500" y="1714500"/>
          <p14:tracePt t="22559" x="8589963" y="1714500"/>
          <p14:tracePt t="22575" x="8609013" y="1714500"/>
          <p14:tracePt t="22676" x="8616950" y="1714500"/>
          <p14:tracePt t="22678" x="8626475" y="1714500"/>
          <p14:tracePt t="22684" x="8653463" y="1714500"/>
          <p14:tracePt t="22691" x="8715375" y="1714500"/>
          <p14:tracePt t="22707" x="8804275" y="1687513"/>
          <p14:tracePt t="22724" x="8875713" y="1687513"/>
          <p14:tracePt t="22741" x="8939213" y="1687513"/>
          <p14:tracePt t="22757" x="9010650" y="1670050"/>
          <p14:tracePt t="22774" x="9045575" y="1670050"/>
          <p14:tracePt t="22791" x="9055100" y="1670050"/>
          <p14:tracePt t="22828" x="9072563" y="1670050"/>
          <p14:tracePt t="23134" x="9063038" y="1670050"/>
          <p14:tracePt t="23157" x="9055100" y="1670050"/>
          <p14:tracePt t="23296" x="9055100" y="1660525"/>
          <p14:tracePt t="23319" x="9037638" y="1643063"/>
          <p14:tracePt t="23326" x="9037638" y="1625600"/>
          <p14:tracePt t="23332" x="9018588" y="1589088"/>
          <p14:tracePt t="23348" x="9001125" y="1562100"/>
          <p14:tracePt t="23359" x="8983663" y="1527175"/>
          <p14:tracePt t="23376" x="8966200" y="1500188"/>
          <p14:tracePt t="23393" x="8966200" y="1482725"/>
          <p14:tracePt t="23410" x="8956675" y="1446213"/>
          <p14:tracePt t="23426" x="8939213" y="1419225"/>
          <p14:tracePt t="23442" x="8912225" y="1384300"/>
          <p14:tracePt t="23459" x="8902700" y="1347788"/>
          <p14:tracePt t="23476" x="8902700" y="1322388"/>
          <p14:tracePt t="23493" x="8902700" y="1303338"/>
          <p14:tracePt t="23787" x="8902700" y="1330325"/>
          <p14:tracePt t="23791" x="8902700" y="1347788"/>
          <p14:tracePt t="23793" x="8902700" y="1401763"/>
          <p14:tracePt t="23793" x="8902700" y="1411288"/>
          <p14:tracePt t="23811" x="8902700" y="1455738"/>
          <p14:tracePt t="23827" x="8902700" y="1490663"/>
          <p14:tracePt t="23843" x="8902700" y="1509713"/>
          <p14:tracePt t="23859" x="8902700" y="1517650"/>
          <p14:tracePt t="23877" x="8902700" y="1536700"/>
          <p14:tracePt t="23894" x="8902700" y="1571625"/>
          <p14:tracePt t="23910" x="8902700" y="1616075"/>
          <p14:tracePt t="23928" x="8902700" y="1652588"/>
          <p14:tracePt t="23965" x="8902700" y="1660525"/>
          <p14:tracePt t="25131" x="8902700" y="1643063"/>
          <p14:tracePt t="25346" x="8902700" y="1633538"/>
          <p14:tracePt t="25349" x="8902700" y="1625600"/>
          <p14:tracePt t="25360" x="8902700" y="1608138"/>
          <p14:tracePt t="25366" x="8902700" y="1598613"/>
          <p14:tracePt t="25377" x="8902700" y="1562100"/>
          <p14:tracePt t="25394" x="8902700" y="1544638"/>
          <p14:tracePt t="25411" x="8902700" y="1517650"/>
          <p14:tracePt t="25444" x="8939213" y="1465263"/>
          <p14:tracePt t="25461" x="8956675" y="1446213"/>
          <p14:tracePt t="25461" x="8956675" y="1438275"/>
          <p14:tracePt t="25463" x="8974138" y="1419225"/>
          <p14:tracePt t="25477" x="8983663" y="1384300"/>
          <p14:tracePt t="25494" x="9037638" y="1357313"/>
          <p14:tracePt t="25511" x="9082088" y="1322388"/>
          <p14:tracePt t="25528" x="9134475" y="1285875"/>
          <p14:tracePt t="25765" x="9117013" y="1276350"/>
          <p14:tracePt t="25767" x="9099550" y="1258888"/>
          <p14:tracePt t="25769" x="9063038" y="1241425"/>
          <p14:tracePt t="25781" x="9001125" y="1214438"/>
          <p14:tracePt t="25793" x="8966200" y="1204913"/>
          <p14:tracePt t="25810" x="8947150" y="1204913"/>
          <p14:tracePt t="25827" x="8902700" y="1204913"/>
          <p14:tracePt t="25844" x="8858250" y="1204913"/>
          <p14:tracePt t="25860" x="8796338" y="1204913"/>
          <p14:tracePt t="25877" x="8732838" y="1204913"/>
          <p14:tracePt t="25894" x="8697913" y="1204913"/>
          <p14:tracePt t="25911" x="8670925" y="1204913"/>
          <p14:tracePt t="25927" x="8661400" y="1204913"/>
          <p14:tracePt t="26066" x="8653463" y="1214438"/>
          <p14:tracePt t="26089" x="8634413" y="1231900"/>
          <p14:tracePt t="26113" x="8634413" y="1241425"/>
          <p14:tracePt t="26116" x="8634413" y="1250950"/>
          <p14:tracePt t="26137" x="8634413" y="1258888"/>
          <p14:tracePt t="26141" x="8634413" y="1268413"/>
          <p14:tracePt t="26182" x="8634413" y="1276350"/>
          <p14:tracePt t="26185" x="8634413" y="1285875"/>
          <p14:tracePt t="26206" x="8634413" y="1295400"/>
          <p14:tracePt t="26230" x="8634413" y="1303338"/>
          <p14:tracePt t="26233" x="8634413" y="1312863"/>
          <p14:tracePt t="26234" x="8634413" y="1330325"/>
          <p14:tracePt t="26244" x="8634413" y="1347788"/>
          <p14:tracePt t="26262" x="8634413" y="1374775"/>
          <p14:tracePt t="26301" x="8634413" y="1384300"/>
          <p14:tracePt t="26303" x="8634413" y="1411288"/>
          <p14:tracePt t="26311" x="8634413" y="1438275"/>
          <p14:tracePt t="26328" x="8634413" y="1482725"/>
          <p14:tracePt t="26345" x="8634413" y="1490663"/>
          <p14:tracePt t="26361" x="8634413" y="1517650"/>
          <p14:tracePt t="26379" x="8634413" y="1554163"/>
          <p14:tracePt t="26395" x="8634413" y="1571625"/>
          <p14:tracePt t="26413" x="8634413" y="1581150"/>
          <p14:tracePt t="26428" x="8634413" y="1598613"/>
          <p14:tracePt t="26445" x="8634413" y="1608138"/>
          <p14:tracePt t="26462" x="8634413" y="1643063"/>
          <p14:tracePt t="26479" x="8634413" y="1660525"/>
          <p14:tracePt t="26494" x="8634413" y="1679575"/>
          <p14:tracePt t="26533" x="8634413" y="1687513"/>
          <p14:tracePt t="26534" x="8634413" y="1697038"/>
          <p14:tracePt t="26651" x="8661400" y="1697038"/>
          <p14:tracePt t="26654" x="8670925" y="1697038"/>
          <p14:tracePt t="26656" x="8697913" y="1697038"/>
          <p14:tracePt t="26662" x="8777288" y="1697038"/>
          <p14:tracePt t="26694" x="8813800" y="1697038"/>
          <p14:tracePt t="26695" x="8840788" y="1697038"/>
          <p14:tracePt t="26712" x="8858250" y="1697038"/>
          <p14:tracePt t="26729" x="8875713" y="1697038"/>
          <p14:tracePt t="26744" x="8894763" y="1697038"/>
          <p14:tracePt t="26762" x="8920163" y="1652588"/>
          <p14:tracePt t="26779" x="8956675" y="1633538"/>
          <p14:tracePt t="26795" x="8974138" y="1625600"/>
          <p14:tracePt t="26811" x="9001125" y="1571625"/>
          <p14:tracePt t="26828" x="9018588" y="1544638"/>
          <p14:tracePt t="26845" x="9037638" y="1527175"/>
          <p14:tracePt t="26862" x="9072563" y="1473200"/>
          <p14:tracePt t="26879" x="9090025" y="1438275"/>
          <p14:tracePt t="26895" x="9090025" y="1428750"/>
          <p14:tracePt t="27160" x="9072563" y="1411288"/>
          <p14:tracePt t="27160" x="9063038" y="1411288"/>
          <p14:tracePt t="27162" x="9045575" y="1411288"/>
          <p14:tracePt t="27168" x="8983663" y="1374775"/>
          <p14:tracePt t="27178" x="8929688" y="1347788"/>
          <p14:tracePt t="27178" x="8920163" y="1347788"/>
          <p14:tracePt t="27195" x="8885238" y="1347788"/>
          <p14:tracePt t="27464" x="8867775" y="1347788"/>
          <p14:tracePt t="27465" x="8867775" y="1357313"/>
          <p14:tracePt t="27471" x="8831263" y="1357313"/>
          <p14:tracePt t="27485" x="8804275" y="1384300"/>
          <p14:tracePt t="27496" x="8769350" y="1419225"/>
          <p14:tracePt t="27512" x="8724900" y="1438275"/>
          <p14:tracePt t="27529" x="8688388" y="1473200"/>
          <p14:tracePt t="27545" x="8653463" y="1509713"/>
          <p14:tracePt t="27561" x="8609013" y="1536700"/>
          <p14:tracePt t="27561" x="8589963" y="1544638"/>
          <p14:tracePt t="27580" x="8562975" y="1589088"/>
          <p14:tracePt t="27595" x="8537575" y="1616075"/>
          <p14:tracePt t="27613" x="8501063" y="1633538"/>
          <p14:tracePt t="27629" x="8491538" y="1670050"/>
          <p14:tracePt t="27645" x="8474075" y="1687513"/>
          <p14:tracePt t="27662" x="8474075" y="1704975"/>
          <p14:tracePt t="27860" x="8474075" y="1697038"/>
          <p14:tracePt t="27866" x="8474075" y="1679575"/>
          <p14:tracePt t="27875" x="8518525" y="1652588"/>
          <p14:tracePt t="27878" x="8537575" y="1625600"/>
          <p14:tracePt t="27896" x="8555038" y="1571625"/>
          <p14:tracePt t="27896" x="8562975" y="1554163"/>
          <p14:tracePt t="27929" x="8589963" y="1509713"/>
          <p14:tracePt t="27930" x="8589963" y="1482725"/>
          <p14:tracePt t="27945" x="8589963" y="1455738"/>
          <p14:tracePt t="27963" x="8609013" y="1438275"/>
          <p14:tracePt t="27979" x="8609013" y="1419225"/>
          <p14:tracePt t="27995" x="8609013" y="1401763"/>
          <p14:tracePt t="28013" x="8626475" y="1366838"/>
          <p14:tracePt t="28028" x="8634413" y="1347788"/>
          <p14:tracePt t="28191" x="8653463" y="1347788"/>
          <p14:tracePt t="28203" x="8688388" y="1339850"/>
          <p14:tracePt t="28205" x="8715375" y="1322388"/>
          <p14:tracePt t="28205" x="8732838" y="1322388"/>
          <p14:tracePt t="28213" x="8759825" y="1322388"/>
          <p14:tracePt t="28229" x="8813800" y="1322388"/>
          <p14:tracePt t="28246" x="8840788" y="1322388"/>
          <p14:tracePt t="28860" x="8831263" y="1322388"/>
          <p14:tracePt t="28882" x="8813800" y="1339850"/>
          <p14:tracePt t="28885" x="8786813" y="1347788"/>
          <p14:tracePt t="28887" x="8697913" y="1393825"/>
          <p14:tracePt t="28896" x="8599488" y="1465263"/>
          <p14:tracePt t="28896" x="8572500" y="1465263"/>
          <p14:tracePt t="28929" x="8528050" y="1490663"/>
          <p14:tracePt t="28930" x="8510588" y="1517650"/>
          <p14:tracePt t="28946" x="8510588" y="1527175"/>
          <p14:tracePt t="28998" x="8491538" y="1527175"/>
          <p14:tracePt t="29010" x="8474075" y="1527175"/>
          <p14:tracePt t="29012" x="8466138" y="1527175"/>
          <p14:tracePt t="29034" x="8447088" y="1527175"/>
          <p14:tracePt t="29102" x="8439150" y="1527175"/>
          <p14:tracePt t="29103" x="8429625" y="1527175"/>
          <p14:tracePt t="29125" x="8420100" y="1527175"/>
          <p14:tracePt t="29127" x="8412163" y="1527175"/>
          <p14:tracePt t="29161" x="8394700" y="1527175"/>
          <p14:tracePt t="29173" x="8385175" y="1527175"/>
          <p14:tracePt t="29177" x="8358188" y="1517650"/>
          <p14:tracePt t="29187" x="8331200" y="1500188"/>
          <p14:tracePt t="29196" x="8269288" y="1490663"/>
          <p14:tracePt t="29213" x="8180388" y="1465263"/>
          <p14:tracePt t="29230" x="8099425" y="1455738"/>
          <p14:tracePt t="29246" x="8045450" y="1455738"/>
          <p14:tracePt t="29265" x="8001000" y="1455738"/>
          <p14:tracePt t="29280" x="7956550" y="1455738"/>
          <p14:tracePt t="29296" x="7920038" y="1465263"/>
          <p14:tracePt t="29332" x="7912100" y="1465263"/>
          <p14:tracePt t="29333" x="7885113" y="1465263"/>
          <p14:tracePt t="29345" x="7885113" y="1482725"/>
          <p14:tracePt t="29421" x="7875588" y="1482725"/>
          <p14:tracePt t="29435" x="7858125" y="1482725"/>
          <p14:tracePt t="29435" x="7848600" y="1482725"/>
          <p14:tracePt t="29446" x="7804150" y="1500188"/>
          <p14:tracePt t="29462" x="7759700" y="1500188"/>
          <p14:tracePt t="29480" x="7742238" y="1500188"/>
          <p14:tracePt t="29496" x="7724775" y="1500188"/>
          <p14:tracePt t="29513" x="7715250" y="1517650"/>
          <p14:tracePt t="29529" x="7680325" y="1517650"/>
          <p14:tracePt t="29546" x="7626350" y="1544638"/>
          <p14:tracePt t="29564" x="7572375" y="1544638"/>
          <p14:tracePt t="29579" x="7545388" y="1562100"/>
          <p14:tracePt t="29596" x="7518400" y="1581150"/>
          <p14:tracePt t="29613" x="7483475" y="1589088"/>
          <p14:tracePt t="29629" x="7466013" y="1589088"/>
          <p14:tracePt t="29646" x="7446963" y="1608138"/>
          <p14:tracePt t="29663" x="7429500" y="1608138"/>
          <p14:tracePt t="29701" x="7429500" y="1625600"/>
          <p14:tracePt t="29935" x="7439025" y="1616075"/>
          <p14:tracePt t="29945" x="7439025" y="1598613"/>
          <p14:tracePt t="29952" x="7456488" y="1589088"/>
          <p14:tracePt t="29963" x="7466013" y="1554163"/>
          <p14:tracePt t="29979" x="7473950" y="1554163"/>
          <p14:tracePt t="29997" x="7491413" y="1517650"/>
          <p14:tracePt t="30014" x="7500938" y="1500188"/>
          <p14:tracePt t="30048" x="7518400" y="1490663"/>
          <p14:tracePt t="30050" x="7518400" y="1473200"/>
          <p14:tracePt t="30063" x="7537450" y="1455738"/>
          <p14:tracePt t="30080" x="7562850" y="1446213"/>
          <p14:tracePt t="30096" x="7572375" y="1438275"/>
          <p14:tracePt t="30113" x="7589838" y="1419225"/>
          <p14:tracePt t="30130" x="7599363" y="1401763"/>
          <p14:tracePt t="30146" x="7616825" y="1374775"/>
          <p14:tracePt t="30188" x="7634288" y="1357313"/>
          <p14:tracePt t="30212" x="7643813" y="1357313"/>
          <p14:tracePt t="30214" x="7653338" y="1357313"/>
          <p14:tracePt t="30236" x="7661275" y="1357313"/>
          <p14:tracePt t="30238" x="7670800" y="1357313"/>
          <p14:tracePt t="30245" x="7724775" y="1357313"/>
          <p14:tracePt t="30262" x="7796213" y="1357313"/>
          <p14:tracePt t="30280" x="7848600" y="1357313"/>
          <p14:tracePt t="30296" x="7867650" y="1357313"/>
          <p14:tracePt t="30312" x="7885113" y="1357313"/>
          <p14:tracePt t="30330" x="7912100" y="1357313"/>
          <p14:tracePt t="30346" x="7947025" y="1366838"/>
          <p14:tracePt t="30362" x="8001000" y="1374775"/>
          <p14:tracePt t="30379" x="8027988" y="1384300"/>
          <p14:tracePt t="30396" x="8045450" y="1393825"/>
          <p14:tracePt t="30460" x="8054975" y="1393825"/>
          <p14:tracePt t="30468" x="8072438" y="1393825"/>
          <p14:tracePt t="30472" x="8126413" y="1455738"/>
          <p14:tracePt t="30481" x="8143875" y="1465263"/>
          <p14:tracePt t="30588" x="8143875" y="1473200"/>
          <p14:tracePt t="30590" x="8143875" y="1490663"/>
          <p14:tracePt t="30604" x="8143875" y="1509713"/>
          <p14:tracePt t="30613" x="8134350" y="1527175"/>
          <p14:tracePt t="30614" x="8134350" y="1571625"/>
          <p14:tracePt t="30630" x="8134350" y="1608138"/>
          <p14:tracePt t="30646" x="8108950" y="1652588"/>
          <p14:tracePt t="30665" x="8099425" y="1714500"/>
          <p14:tracePt t="30680" x="8072438" y="1758950"/>
          <p14:tracePt t="30680" x="8062913" y="1768475"/>
          <p14:tracePt t="30698" x="8045450" y="1785938"/>
          <p14:tracePt t="30713" x="8027988" y="1803400"/>
          <p14:tracePt t="30730" x="8010525" y="1812925"/>
          <p14:tracePt t="30747" x="8001000" y="1830388"/>
          <p14:tracePt t="30763" x="7983538" y="1830388"/>
          <p14:tracePt t="30802" x="7974013" y="1847850"/>
          <p14:tracePt t="30805" x="7966075" y="1847850"/>
          <p14:tracePt t="30814" x="7929563" y="1847850"/>
          <p14:tracePt t="30830" x="7920038" y="1847850"/>
          <p14:tracePt t="30847" x="7894638" y="1847850"/>
          <p14:tracePt t="30863" x="7867650" y="1847850"/>
          <p14:tracePt t="30880" x="7858125" y="1847850"/>
          <p14:tracePt t="30919" x="7840663" y="1847850"/>
          <p14:tracePt t="30942" x="7831138" y="1847850"/>
          <p14:tracePt t="30944" x="7823200" y="1847850"/>
          <p14:tracePt t="30969" x="7823200" y="1839913"/>
          <p14:tracePt t="30986" x="7823200" y="1830388"/>
          <p14:tracePt t="31011" x="7804150" y="1812925"/>
          <p14:tracePt t="31014" x="7804150" y="1803400"/>
          <p14:tracePt t="31020" x="7804150" y="1758950"/>
          <p14:tracePt t="31030" x="7786688" y="1724025"/>
          <p14:tracePt t="31047" x="7769225" y="1679575"/>
          <p14:tracePt t="31063" x="7769225" y="1652588"/>
          <p14:tracePt t="31081" x="7759700" y="1598613"/>
          <p14:tracePt t="31097" x="7759700" y="1589088"/>
          <p14:tracePt t="31114" x="7759700" y="1554163"/>
          <p14:tracePt t="31151" x="7759700" y="1544638"/>
          <p14:tracePt t="31163" x="7759700" y="1536700"/>
          <p14:tracePt t="31164" x="7759700" y="1527175"/>
          <p14:tracePt t="35660" x="7759700" y="1536700"/>
          <p14:tracePt t="35662" x="7769225" y="1562100"/>
          <p14:tracePt t="35666" x="7777163" y="1598613"/>
          <p14:tracePt t="35682" x="7777163" y="1616075"/>
          <p14:tracePt t="35939" x="7786688" y="1616075"/>
          <p14:tracePt t="35942" x="7796213" y="1616075"/>
          <p14:tracePt t="35951" x="7804150" y="1625600"/>
          <p14:tracePt t="35958" x="7823200" y="1643063"/>
          <p14:tracePt t="35964" x="7840663" y="1643063"/>
          <p14:tracePt t="35981" x="7858125" y="1660525"/>
          <p14:tracePt t="39041" x="7831138" y="1679575"/>
          <p14:tracePt t="39043" x="7786688" y="1724025"/>
          <p14:tracePt t="39049" x="7670800" y="1768475"/>
          <p14:tracePt t="39050" x="7340600" y="1928813"/>
          <p14:tracePt t="39050" x="7286625" y="1990725"/>
          <p14:tracePt t="39066" x="6894513" y="2160588"/>
          <p14:tracePt t="39083" x="6438900" y="2366963"/>
          <p14:tracePt t="39099" x="5956300" y="2482850"/>
          <p14:tracePt t="39118" x="5661025" y="2589213"/>
          <p14:tracePt t="39133" x="5394325" y="2633663"/>
          <p14:tracePt t="39149" x="5010150" y="2652713"/>
          <p14:tracePt t="39167" x="4562475" y="2652713"/>
          <p14:tracePt t="39183" x="4170363" y="2652713"/>
          <p14:tracePt t="39199" x="3902075" y="2652713"/>
          <p14:tracePt t="39217" x="3751263" y="2652713"/>
          <p14:tracePt t="39233" x="3625850" y="2705100"/>
          <p14:tracePt t="39233" x="3598863" y="2705100"/>
          <p14:tracePt t="39250" x="3419475" y="2776538"/>
          <p14:tracePt t="39267" x="3170238" y="2919413"/>
          <p14:tracePt t="39283" x="3009900" y="3009900"/>
          <p14:tracePt t="39283" x="3009900" y="3027363"/>
          <p14:tracePt t="39301" x="2874963" y="3071813"/>
          <p14:tracePt t="39317" x="2571750" y="3133725"/>
          <p14:tracePt t="39333" x="2374900" y="3197225"/>
          <p14:tracePt t="39349" x="2286000" y="3214688"/>
          <p14:tracePt t="39368" x="2160588" y="3259138"/>
          <p14:tracePt t="39384" x="2125663" y="3259138"/>
          <p14:tracePt t="39384" x="2116138" y="3259138"/>
          <p14:tracePt t="39442" x="2108200" y="3259138"/>
          <p14:tracePt t="39646" x="2125663" y="3241675"/>
          <p14:tracePt t="39648" x="2152650" y="3214688"/>
          <p14:tracePt t="39730" x="2152650" y="3197225"/>
          <p14:tracePt t="39740" x="2160588" y="3187700"/>
          <p14:tracePt t="39749" x="2170113" y="3179763"/>
          <p14:tracePt t="39769" x="2179638" y="3179763"/>
          <p14:tracePt t="39772" x="2187575" y="3170238"/>
          <p14:tracePt t="39785" x="2205038" y="3152775"/>
          <p14:tracePt t="39846" x="2205038" y="3143250"/>
          <p14:tracePt t="39847" x="2205038" y="3133725"/>
          <p14:tracePt t="39869" x="2214563" y="3108325"/>
          <p14:tracePt t="39870" x="2214563" y="3081338"/>
          <p14:tracePt t="40018" x="2214563" y="3071813"/>
          <p14:tracePt t="40019" x="2214563" y="3062288"/>
          <p14:tracePt t="40037" x="2214563" y="3054350"/>
          <p14:tracePt t="40059" x="2214563" y="3036888"/>
          <p14:tracePt t="40081" x="2214563" y="3027363"/>
          <p14:tracePt t="40083" x="2214563" y="3017838"/>
          <p14:tracePt t="40105" x="2214563" y="3009900"/>
          <p14:tracePt t="40106" x="2214563" y="3000375"/>
          <p14:tracePt t="40186" x="2224088" y="3000375"/>
          <p14:tracePt t="40188" x="2232025" y="3000375"/>
          <p14:tracePt t="40194" x="2259013" y="2982913"/>
          <p14:tracePt t="40200" x="2330450" y="2955925"/>
          <p14:tracePt t="40218" x="2411413" y="2919413"/>
          <p14:tracePt t="40218" x="2419350" y="2911475"/>
          <p14:tracePt t="40234" x="2473325" y="2894013"/>
          <p14:tracePt t="40270" x="2482850" y="2894013"/>
          <p14:tracePt t="40271" x="2490788" y="2894013"/>
          <p14:tracePt t="40617" x="2482850" y="2894013"/>
          <p14:tracePt t="40641" x="2473325" y="2894013"/>
          <p14:tracePt t="40643" x="2465388" y="2894013"/>
          <p14:tracePt t="40653" x="2455863" y="2894013"/>
          <p14:tracePt t="40655" x="2428875" y="2911475"/>
          <p14:tracePt t="40667" x="2411413" y="2928938"/>
          <p14:tracePt t="40683" x="2384425" y="2955925"/>
          <p14:tracePt t="40701" x="2357438" y="2955925"/>
          <p14:tracePt t="40717" x="2330450" y="2955925"/>
          <p14:tracePt t="40734" x="2322513" y="2955925"/>
          <p14:tracePt t="40804" x="2312988" y="2955925"/>
          <p14:tracePt t="40808" x="2295525" y="2955925"/>
          <p14:tracePt t="40810" x="2276475" y="2955925"/>
          <p14:tracePt t="40817" x="2241550" y="2946400"/>
          <p14:tracePt t="41392" x="2241550" y="2955925"/>
          <p14:tracePt t="41416" x="2241550" y="2965450"/>
          <p14:tracePt t="41418" x="2241550" y="2973388"/>
          <p14:tracePt t="41427" x="2241550" y="2990850"/>
          <p14:tracePt t="41435" x="2224088" y="3009900"/>
          <p14:tracePt t="41450" x="2214563" y="3036888"/>
          <p14:tracePt t="41467" x="2197100" y="3062288"/>
          <p14:tracePt t="41484" x="2197100" y="3098800"/>
          <p14:tracePt t="41500" x="2179638" y="3116263"/>
          <p14:tracePt t="41518" x="2160588" y="3152775"/>
          <p14:tracePt t="41534" x="2160588" y="3179763"/>
          <p14:tracePt t="41550" x="2143125" y="3205163"/>
          <p14:tracePt t="41567" x="2143125" y="3232150"/>
          <p14:tracePt t="41604" x="2143125" y="3241675"/>
          <p14:tracePt t="41604" x="2143125" y="3251200"/>
          <p14:tracePt t="41618" x="2143125" y="3259138"/>
          <p14:tracePt t="41672" x="2143125" y="3286125"/>
          <p14:tracePt t="41674" x="2143125" y="3303588"/>
          <p14:tracePt t="41838" x="2152650" y="3295650"/>
          <p14:tracePt t="41863" x="2160588" y="3286125"/>
          <p14:tracePt t="41865" x="2187575" y="3286125"/>
          <p14:tracePt t="41875" x="2187575" y="3268663"/>
          <p14:tracePt t="41884" x="2197100" y="3251200"/>
          <p14:tracePt t="41943" x="2197100" y="3241675"/>
          <p14:tracePt t="41945" x="2197100" y="3232150"/>
          <p14:tracePt t="42027" x="2197100" y="3224213"/>
          <p14:tracePt t="42029" x="2197100" y="3214688"/>
          <p14:tracePt t="42050" x="2197100" y="3205163"/>
          <p14:tracePt t="42063" x="2197100" y="3187700"/>
          <p14:tracePt t="42075" x="2197100" y="3179763"/>
          <p14:tracePt t="42077" x="2197100" y="3152775"/>
          <p14:tracePt t="42084" x="2197100" y="3143250"/>
          <p14:tracePt t="42118" x="2214563" y="3125788"/>
          <p14:tracePt t="42119" x="2214563" y="3081338"/>
          <p14:tracePt t="42202" x="2214563" y="3071813"/>
          <p14:tracePt t="42204" x="2214563" y="3062288"/>
          <p14:tracePt t="42207" x="2214563" y="3044825"/>
          <p14:tracePt t="42217" x="2214563" y="3017838"/>
          <p14:tracePt t="42235" x="2214563" y="3000375"/>
          <p14:tracePt t="42279" x="2214563" y="2982913"/>
          <p14:tracePt t="42298" x="2214563" y="2965450"/>
          <p14:tracePt t="42335" x="2214563" y="2955925"/>
          <p14:tracePt t="42638" x="2224088" y="2955925"/>
          <p14:tracePt t="42640" x="2232025" y="2955925"/>
          <p14:tracePt t="42742" x="2232025" y="2973388"/>
          <p14:tracePt t="42753" x="2232025" y="2990850"/>
          <p14:tracePt t="42766" x="2232025" y="3009900"/>
          <p14:tracePt t="42785" x="2232025" y="3017838"/>
          <p14:tracePt t="42786" x="2232025" y="3044825"/>
          <p14:tracePt t="42802" x="2232025" y="3054350"/>
          <p14:tracePt t="42818" x="2232025" y="3071813"/>
          <p14:tracePt t="42834" x="2232025" y="3089275"/>
          <p14:tracePt t="43314" x="2241550" y="3081338"/>
          <p14:tracePt t="43316" x="2241550" y="3044825"/>
          <p14:tracePt t="43325" x="2259013" y="3009900"/>
          <p14:tracePt t="43337" x="2295525" y="2946400"/>
          <p14:tracePt t="43337" x="2295525" y="2938463"/>
          <p14:tracePt t="43353" x="2347913" y="2867025"/>
          <p14:tracePt t="43368" x="2374900" y="2822575"/>
          <p14:tracePt t="43368" x="2374900" y="2813050"/>
          <p14:tracePt t="43386" x="2393950" y="2786063"/>
          <p14:tracePt t="43402" x="2411413" y="2759075"/>
          <p14:tracePt t="43418" x="2428875" y="2741613"/>
          <p14:tracePt t="43454" x="2438400" y="2732088"/>
          <p14:tracePt t="43455" x="2446338" y="2705100"/>
          <p14:tracePt t="43468" x="2465388" y="2687638"/>
          <p14:tracePt t="43484" x="2482850" y="2660650"/>
          <p14:tracePt t="43501" x="2490788" y="2660650"/>
          <p14:tracePt t="43803" x="2490788" y="2670175"/>
          <p14:tracePt t="43804" x="2490788" y="2687638"/>
          <p14:tracePt t="43809" x="2490788" y="2732088"/>
          <p14:tracePt t="43818" x="2465388" y="2813050"/>
          <p14:tracePt t="43818" x="2465388" y="2822575"/>
          <p14:tracePt t="43838" x="2428875" y="2901950"/>
          <p14:tracePt t="43852" x="2428875" y="2946400"/>
          <p14:tracePt t="43868" x="2428875" y="2982913"/>
          <p14:tracePt t="43884" x="2411413" y="2990850"/>
          <p14:tracePt t="43902" x="2411413" y="3027363"/>
          <p14:tracePt t="44029" x="2411413" y="3044825"/>
          <p14:tracePt t="44041" x="2411413" y="3062288"/>
          <p14:tracePt t="44064" x="2411413" y="3071813"/>
          <p14:tracePt t="44077" x="2411413" y="3089275"/>
          <p14:tracePt t="44228" x="2411413" y="3098800"/>
          <p14:tracePt t="44230" x="2411413" y="3108325"/>
          <p14:tracePt t="44233" x="2411413" y="3116263"/>
          <p14:tracePt t="44251" x="2411413" y="3133725"/>
          <p14:tracePt t="44252" x="2411413" y="3170238"/>
          <p14:tracePt t="44269" x="2401888" y="3205163"/>
          <p14:tracePt t="44285" x="2384425" y="3232150"/>
          <p14:tracePt t="44301" x="2384425" y="3251200"/>
          <p14:tracePt t="44335" x="2384425" y="3268663"/>
          <p14:tracePt t="44336" x="2366963" y="3286125"/>
          <p14:tracePt t="44352" x="2357438" y="3313113"/>
          <p14:tracePt t="44369" x="2347913" y="3348038"/>
          <p14:tracePt t="44385" x="2330450" y="3375025"/>
          <p14:tracePt t="44385" x="2330450" y="3394075"/>
          <p14:tracePt t="44404" x="2330450" y="3411538"/>
          <p14:tracePt t="44418" x="2322513" y="3438525"/>
          <p14:tracePt t="44436" x="2295525" y="3473450"/>
          <p14:tracePt t="44451" x="2286000" y="3517900"/>
          <p14:tracePt t="44469" x="2268538" y="3554413"/>
          <p14:tracePt t="44486" x="2268538" y="3571875"/>
          <p14:tracePt t="44502" x="2251075" y="3589338"/>
          <p14:tracePt t="44519" x="2251075" y="3608388"/>
          <p14:tracePt t="44710" x="2268538" y="3608388"/>
          <p14:tracePt t="44724" x="2295525" y="3608388"/>
          <p14:tracePt t="44735" x="2438400" y="3608388"/>
          <p14:tracePt t="44736" x="2536825" y="3608388"/>
          <p14:tracePt t="44752" x="2625725" y="3608388"/>
          <p14:tracePt t="44770" x="2660650" y="3608388"/>
          <p14:tracePt t="44786" x="2679700" y="3608388"/>
          <p14:tracePt t="44820" x="2687638" y="3608388"/>
          <p14:tracePt t="44955" x="2670175" y="3608388"/>
          <p14:tracePt t="44957" x="2633663" y="3608388"/>
          <p14:tracePt t="44959" x="2509838" y="3608388"/>
          <p14:tracePt t="44970" x="2384425" y="3608388"/>
          <p14:tracePt t="44985" x="2286000" y="3608388"/>
          <p14:tracePt t="45002" x="2268538" y="3608388"/>
          <p14:tracePt t="45110" x="2268538" y="3598863"/>
          <p14:tracePt t="45123" x="2268538" y="3517900"/>
          <p14:tracePt t="45124" x="2268538" y="3482975"/>
          <p14:tracePt t="45135" x="2276475" y="3394075"/>
          <p14:tracePt t="45153" x="2295525" y="3322638"/>
          <p14:tracePt t="45170" x="2312988" y="3259138"/>
          <p14:tracePt t="45185" x="2312988" y="3197225"/>
          <p14:tracePt t="45203" x="2312988" y="3143250"/>
          <p14:tracePt t="45219" x="2330450" y="3108325"/>
          <p14:tracePt t="45886" x="2330450" y="3089275"/>
          <p14:tracePt t="45889" x="2330450" y="3054350"/>
          <p14:tracePt t="45893" x="2330450" y="3017838"/>
          <p14:tracePt t="45903" x="2347913" y="2955925"/>
          <p14:tracePt t="45919" x="2347913" y="2938463"/>
          <p14:tracePt t="45936" x="2347913" y="2919413"/>
          <p14:tracePt t="46402" x="2357438" y="2911475"/>
          <p14:tracePt t="46421" x="2374900" y="2894013"/>
          <p14:tracePt t="46426" x="2384425" y="2894013"/>
          <p14:tracePt t="46426" x="2401888" y="2894013"/>
          <p14:tracePt t="46509" x="2411413" y="2894013"/>
          <p14:tracePt t="46511" x="2419350" y="2894013"/>
          <p14:tracePt t="46520" x="2428875" y="2874963"/>
          <p14:tracePt t="46533" x="2446338" y="2857500"/>
          <p14:tracePt t="46536" x="2465388" y="2857500"/>
          <p14:tracePt t="46554" x="2482850" y="2840038"/>
          <p14:tracePt t="46570" x="2509838" y="2822575"/>
          <p14:tracePt t="46587" x="2527300" y="2813050"/>
          <p14:tracePt t="46602" x="2562225" y="2776538"/>
          <p14:tracePt t="46619" x="2608263" y="2751138"/>
          <p14:tracePt t="46638" x="2643188" y="2724150"/>
          <p14:tracePt t="46652" x="2670175" y="2714625"/>
          <p14:tracePt t="46670" x="2687638" y="2697163"/>
          <p14:tracePt t="46824" x="2705100" y="2679700"/>
          <p14:tracePt t="46829" x="2724150" y="2660650"/>
          <p14:tracePt t="46964" x="2732088" y="2660650"/>
          <p14:tracePt t="46967" x="2751138" y="2652713"/>
          <p14:tracePt t="46969" x="2803525" y="2625725"/>
          <p14:tracePt t="46988" x="2822575" y="2616200"/>
          <p14:tracePt t="47003" x="2840038" y="2616200"/>
          <p14:tracePt t="47121" x="2847975" y="2616200"/>
          <p14:tracePt t="47123" x="2857500" y="2616200"/>
          <p14:tracePt t="47133" x="2857500" y="2598738"/>
          <p14:tracePt t="47145" x="2867025" y="2598738"/>
          <p14:tracePt t="47153" x="2884488" y="2598738"/>
          <p14:tracePt t="47321" x="2847975" y="2625725"/>
          <p14:tracePt t="47323" x="2813050" y="2670175"/>
          <p14:tracePt t="47326" x="2732088" y="2768600"/>
          <p14:tracePt t="47337" x="2608263" y="2911475"/>
          <p14:tracePt t="47337" x="2571750" y="2938463"/>
          <p14:tracePt t="47354" x="2465388" y="3062288"/>
          <p14:tracePt t="47370" x="2384425" y="3133725"/>
          <p14:tracePt t="47386" x="2330450" y="3160713"/>
          <p14:tracePt t="47404" x="2303463" y="3197225"/>
          <p14:tracePt t="47420" x="2276475" y="3197225"/>
          <p14:tracePt t="47437" x="2241550" y="3197225"/>
          <p14:tracePt t="47454" x="2205038" y="3214688"/>
          <p14:tracePt t="47469" x="2143125" y="3232150"/>
          <p14:tracePt t="47487" x="2108200" y="3232150"/>
          <p14:tracePt t="47503" x="2089150" y="3232150"/>
          <p14:tracePt t="47520" x="2062163" y="3241675"/>
          <p14:tracePt t="47536" x="2009775" y="3251200"/>
          <p14:tracePt t="47553" x="1965325" y="3251200"/>
          <p14:tracePt t="47571" x="1946275" y="3268663"/>
          <p14:tracePt t="47586" x="1893888" y="3276600"/>
          <p14:tracePt t="47604" x="1857375" y="3276600"/>
          <p14:tracePt t="47619" x="1839913" y="3276600"/>
          <p14:tracePt t="47637" x="1803400" y="3276600"/>
          <p14:tracePt t="47654" x="1785938" y="3276600"/>
          <p14:tracePt t="47860" x="1795463" y="3276600"/>
          <p14:tracePt t="47864" x="1830388" y="3241675"/>
          <p14:tracePt t="47864" x="1839913" y="3241675"/>
          <p14:tracePt t="47868" x="1884363" y="3205163"/>
          <p14:tracePt t="47876" x="1911350" y="3170238"/>
          <p14:tracePt t="47876" x="1938338" y="3160713"/>
          <p14:tracePt t="47890" x="2009775" y="3116263"/>
          <p14:tracePt t="47904" x="2081213" y="3054350"/>
          <p14:tracePt t="47920" x="2152650" y="3009900"/>
          <p14:tracePt t="47939" x="2187575" y="2973388"/>
          <p14:tracePt t="47953" x="2251075" y="2938463"/>
          <p14:tracePt t="47970" x="2295525" y="2911475"/>
          <p14:tracePt t="47987" x="2322513" y="2884488"/>
          <p14:tracePt t="48004" x="2357438" y="2847975"/>
          <p14:tracePt t="48021" x="2401888" y="2795588"/>
          <p14:tracePt t="48037" x="2428875" y="2786063"/>
          <p14:tracePt t="48054" x="2482850" y="2751138"/>
          <p14:tracePt t="48070" x="2509838" y="2751138"/>
          <p14:tracePt t="48088" x="2509838" y="2732088"/>
          <p14:tracePt t="48104" x="2544763" y="2714625"/>
          <p14:tracePt t="48121" x="2562225" y="2697163"/>
          <p14:tracePt t="48138" x="2589213" y="2652713"/>
          <p14:tracePt t="48154" x="2652713" y="2633663"/>
          <p14:tracePt t="48171" x="2714625" y="2608263"/>
          <p14:tracePt t="48187" x="2776538" y="2589213"/>
          <p14:tracePt t="48203" x="2847975" y="2589213"/>
          <p14:tracePt t="48221" x="2911475" y="2554288"/>
          <p14:tracePt t="48237" x="2965450" y="2554288"/>
          <p14:tracePt t="48254" x="3009900" y="2536825"/>
          <p14:tracePt t="48270" x="3044825" y="2517775"/>
          <p14:tracePt t="48303" x="3071813" y="2482850"/>
          <p14:tracePt t="48305" x="3089275" y="2482850"/>
          <p14:tracePt t="48320" x="3125788" y="2473325"/>
          <p14:tracePt t="48338" x="3152775" y="2455863"/>
          <p14:tracePt t="48375" x="3170238" y="2455863"/>
          <p14:tracePt t="48399" x="3187700" y="2438400"/>
          <p14:tracePt t="48418" x="3197225" y="2428875"/>
          <p14:tracePt t="48421" x="3205163" y="2419350"/>
          <p14:tracePt t="48561" x="3197225" y="2428875"/>
          <p14:tracePt t="48563" x="3170238" y="2455863"/>
          <p14:tracePt t="48565" x="3143250" y="2465388"/>
          <p14:tracePt t="48565" x="3133725" y="2490788"/>
          <p14:tracePt t="48572" x="3054350" y="2571750"/>
          <p14:tracePt t="48588" x="2982913" y="2652713"/>
          <p14:tracePt t="48603" x="2884488" y="2741613"/>
          <p14:tracePt t="48621" x="2795588" y="2822575"/>
          <p14:tracePt t="48639" x="2714625" y="2874963"/>
          <p14:tracePt t="48639" x="2687638" y="2894013"/>
          <p14:tracePt t="48654" x="2633663" y="2938463"/>
          <p14:tracePt t="48670" x="2571750" y="2982913"/>
          <p14:tracePt t="48686" x="2517775" y="3017838"/>
          <p14:tracePt t="48705" x="2482850" y="3036888"/>
          <p14:tracePt t="48721" x="2482850" y="3044825"/>
          <p14:tracePt t="49110" x="2473325" y="3062288"/>
          <p14:tracePt t="49112" x="2428875" y="3098800"/>
          <p14:tracePt t="49114" x="2401888" y="3125788"/>
          <p14:tracePt t="49121" x="2322513" y="3205163"/>
          <p14:tracePt t="49121" x="2295525" y="3205163"/>
          <p14:tracePt t="49139" x="2251075" y="3241675"/>
          <p14:tracePt t="49154" x="2187575" y="3286125"/>
          <p14:tracePt t="49171" x="2160588" y="3295650"/>
          <p14:tracePt t="49188" x="2143125" y="3313113"/>
          <p14:tracePt t="49204" x="2133600" y="3313113"/>
          <p14:tracePt t="49288" x="2071688" y="3330575"/>
          <p14:tracePt t="49302" x="2054225" y="3330575"/>
          <p14:tracePt t="49354" x="2044700" y="3330575"/>
          <p14:tracePt t="49356" x="2036763" y="3330575"/>
          <p14:tracePt t="49373" x="2027238" y="3330575"/>
          <p14:tracePt t="49376" x="2000250" y="3330575"/>
          <p14:tracePt t="49387" x="1990725" y="3330575"/>
          <p14:tracePt t="49403" x="1938338" y="3348038"/>
          <p14:tracePt t="49421" x="1874838" y="3384550"/>
          <p14:tracePt t="49439" x="1857375" y="3402013"/>
          <p14:tracePt t="49453" x="1812925" y="3411538"/>
          <p14:tracePt t="49471" x="1776413" y="3411538"/>
          <p14:tracePt t="49488" x="1714500" y="3429000"/>
          <p14:tracePt t="49504" x="1697038" y="3446463"/>
          <p14:tracePt t="49521" x="1670050" y="3455988"/>
          <p14:tracePt t="49538" x="1633538" y="3527425"/>
          <p14:tracePt t="50043" x="1643063" y="3517900"/>
          <p14:tracePt t="50045" x="1670050" y="3517900"/>
          <p14:tracePt t="50047" x="1697038" y="3517900"/>
          <p14:tracePt t="50061" x="1731963" y="3482975"/>
          <p14:tracePt t="50072" x="1751013" y="3465513"/>
          <p14:tracePt t="50087" x="1795463" y="3465513"/>
          <p14:tracePt t="50105" x="1866900" y="3446463"/>
          <p14:tracePt t="50122" x="1874838" y="3446463"/>
          <p14:tracePt t="50138" x="1946275" y="3384550"/>
          <p14:tracePt t="50155" x="1973263" y="3367088"/>
          <p14:tracePt t="50256" x="1982788" y="3367088"/>
          <p14:tracePt t="50259" x="1990725" y="3367088"/>
          <p14:tracePt t="50268" x="2036763" y="3340100"/>
          <p14:tracePt t="50272" x="2054225" y="3322638"/>
          <p14:tracePt t="50309" x="2071688" y="3322638"/>
          <p14:tracePt t="50340" x="2081213" y="3322638"/>
          <p14:tracePt t="50342" x="2089150" y="3322638"/>
          <p14:tracePt t="50361" x="2098675" y="3322638"/>
          <p14:tracePt t="50362" x="2125663" y="3322638"/>
          <p14:tracePt t="50372" x="2197100" y="3276600"/>
          <p14:tracePt t="50389" x="2259013" y="3259138"/>
          <p14:tracePt t="50407" x="2276475" y="3241675"/>
          <p14:tracePt t="50421" x="2312988" y="3224213"/>
          <p14:tracePt t="50439" x="2322513" y="3224213"/>
          <p14:tracePt t="50455" x="2322513" y="3205163"/>
          <p14:tracePt t="50471" x="2366963" y="3187700"/>
          <p14:tracePt t="50488" x="2393950" y="3160713"/>
          <p14:tracePt t="50504" x="2419350" y="3143250"/>
          <p14:tracePt t="50522" x="2438400" y="3143250"/>
          <p14:tracePt t="50539" x="2473325" y="3125788"/>
          <p14:tracePt t="50555" x="2517775" y="3098800"/>
          <p14:tracePt t="50571" x="2536825" y="3081338"/>
          <p14:tracePt t="50588" x="2581275" y="3054350"/>
          <p14:tracePt t="50588" x="2589213" y="3044825"/>
          <p14:tracePt t="50606" x="2616200" y="3044825"/>
          <p14:tracePt t="50621" x="2643188" y="3000375"/>
          <p14:tracePt t="50641" x="2670175" y="2982913"/>
          <p14:tracePt t="50672" x="2679700" y="2965450"/>
          <p14:tracePt t="50673" x="2697163" y="2946400"/>
          <p14:tracePt t="50687" x="2714625" y="2928938"/>
          <p14:tracePt t="50705" x="2751138" y="2911475"/>
          <p14:tracePt t="50722" x="2768600" y="2894013"/>
          <p14:tracePt t="50738" x="2776538" y="2884488"/>
          <p14:tracePt t="50754" x="2813050" y="2867025"/>
          <p14:tracePt t="50812" x="2813050" y="2847975"/>
          <p14:tracePt t="50836" x="2822575" y="2847975"/>
          <p14:tracePt t="50838" x="2830513" y="2847975"/>
          <p14:tracePt t="51233" x="2822575" y="2857500"/>
          <p14:tracePt t="51235" x="2795588" y="2857500"/>
          <p14:tracePt t="51238" x="2697163" y="2928938"/>
          <p14:tracePt t="51255" x="2589213" y="2982913"/>
          <p14:tracePt t="51272" x="2438400" y="3071813"/>
          <p14:tracePt t="51272" x="2428875" y="3081338"/>
          <p14:tracePt t="51292" x="2322513" y="3116263"/>
          <p14:tracePt t="51305" x="2224088" y="3160713"/>
          <p14:tracePt t="51322" x="2152650" y="3187700"/>
          <p14:tracePt t="51338" x="2071688" y="3224213"/>
          <p14:tracePt t="51354" x="2054225" y="3241675"/>
          <p14:tracePt t="51372" x="2017713" y="3241675"/>
          <p14:tracePt t="51389" x="1946275" y="3268663"/>
          <p14:tracePt t="51405" x="1884363" y="3276600"/>
          <p14:tracePt t="51424" x="1874838" y="3276600"/>
          <p14:tracePt t="51438" x="1847850" y="3276600"/>
          <p14:tracePt t="51455" x="1839913" y="3276600"/>
          <p14:tracePt t="51472" x="1795463" y="3295650"/>
          <p14:tracePt t="51488" x="1758950" y="3313113"/>
          <p14:tracePt t="51505" x="1714500" y="3330575"/>
          <p14:tracePt t="51521" x="1687513" y="3330575"/>
          <p14:tracePt t="51540" x="1670050" y="3348038"/>
          <p14:tracePt t="51610" x="1652588" y="3348038"/>
          <p14:tracePt t="51615" x="1643063" y="3348038"/>
          <p14:tracePt t="51616" x="1625600" y="3348038"/>
          <p14:tracePt t="51622" x="1589088" y="3348038"/>
          <p14:tracePt t="51639" x="1562100" y="3348038"/>
          <p14:tracePt t="51806" x="1581150" y="3348038"/>
          <p14:tracePt t="51809" x="1608138" y="3340100"/>
          <p14:tracePt t="51812" x="1670050" y="3322638"/>
          <p14:tracePt t="51812" x="1687513" y="3322638"/>
          <p14:tracePt t="51823" x="1714500" y="3322638"/>
          <p14:tracePt t="51839" x="1731963" y="3322638"/>
          <p14:tracePt t="51856" x="1768475" y="3322638"/>
          <p14:tracePt t="51872" x="1795463" y="3303588"/>
          <p14:tracePt t="51889" x="1884363" y="3268663"/>
          <p14:tracePt t="51908" x="1938338" y="3241675"/>
          <p14:tracePt t="51922" x="1990725" y="3224213"/>
          <p14:tracePt t="51922" x="2000250" y="3224213"/>
          <p14:tracePt t="51940" x="2009775" y="3205163"/>
          <p14:tracePt t="51955" x="2027238" y="3187700"/>
          <p14:tracePt t="51998" x="2027238" y="3179763"/>
          <p14:tracePt t="52000" x="2027238" y="3170238"/>
          <p14:tracePt t="52010" x="2036763" y="3143250"/>
          <p14:tracePt t="52022" x="2089150" y="3098800"/>
          <p14:tracePt t="52038" x="2125663" y="3027363"/>
          <p14:tracePt t="52055" x="2179638" y="2965450"/>
          <p14:tracePt t="52072" x="2224088" y="2919413"/>
          <p14:tracePt t="52088" x="2303463" y="2840038"/>
          <p14:tracePt t="52106" x="2339975" y="2803525"/>
          <p14:tracePt t="52121" x="2384425" y="2751138"/>
          <p14:tracePt t="52140" x="2419350" y="2705100"/>
          <p14:tracePt t="52157" x="2473325" y="2652713"/>
          <p14:tracePt t="52172" x="2500313" y="2616200"/>
          <p14:tracePt t="52172" x="2509838" y="2616200"/>
          <p14:tracePt t="52191" x="2562225" y="2562225"/>
          <p14:tracePt t="52206" x="2598738" y="2544763"/>
          <p14:tracePt t="52223" x="2625725" y="2509838"/>
          <p14:tracePt t="52239" x="2660650" y="2473325"/>
          <p14:tracePt t="52256" x="2697163" y="2455863"/>
          <p14:tracePt t="52290" x="2697163" y="2446338"/>
          <p14:tracePt t="52291" x="2714625" y="2446338"/>
          <p14:tracePt t="52305" x="2714625" y="2428875"/>
          <p14:tracePt t="52533" x="2679700" y="2455863"/>
          <p14:tracePt t="52534" x="2660650" y="2490788"/>
          <p14:tracePt t="52537" x="2581275" y="2571750"/>
          <p14:tracePt t="52537" x="2581275" y="2581275"/>
          <p14:tracePt t="52558" x="2517775" y="2670175"/>
          <p14:tracePt t="52571" x="2446338" y="2759075"/>
          <p14:tracePt t="52590" x="2419350" y="2822575"/>
          <p14:tracePt t="52606" x="2419350" y="2857500"/>
          <p14:tracePt t="52622" x="2419350" y="2874963"/>
          <p14:tracePt t="52981" x="2401888" y="2874963"/>
          <p14:tracePt t="52983" x="2384425" y="2874963"/>
          <p14:tracePt t="52985" x="2357438" y="2874963"/>
          <p14:tracePt t="52989" x="2322513" y="2874963"/>
          <p14:tracePt t="53005" x="2259013" y="2874963"/>
          <p14:tracePt t="53069" x="2241550" y="2874963"/>
          <p14:tracePt t="53081" x="2232025" y="2874963"/>
          <p14:tracePt t="53082" x="2214563" y="2874963"/>
          <p14:tracePt t="53089" x="2214563" y="2894013"/>
          <p14:tracePt t="53280" x="2214563" y="2911475"/>
          <p14:tracePt t="53287" x="2197100" y="2911475"/>
          <p14:tracePt t="53299" x="2197100" y="2928938"/>
          <p14:tracePt t="53311" x="2197100" y="2938463"/>
          <p14:tracePt t="53337" x="2197100" y="2955925"/>
          <p14:tracePt t="53356" x="2197100" y="2973388"/>
          <p14:tracePt t="53383" x="2197100" y="2982913"/>
          <p14:tracePt t="53386" x="2197100" y="2990850"/>
          <p14:tracePt t="53395" x="2197100" y="3000375"/>
          <p14:tracePt t="53395" x="2197100" y="3017838"/>
          <p14:tracePt t="53407" x="2197100" y="3036888"/>
          <p14:tracePt t="53423" x="2197100" y="3054350"/>
          <p14:tracePt t="53439" x="2197100" y="3071813"/>
          <p14:tracePt t="53475" x="2197100" y="3081338"/>
          <p14:tracePt t="53500" x="2197100" y="3098800"/>
          <p14:tracePt t="53523" x="2197100" y="3108325"/>
          <p14:tracePt t="53528" x="2197100" y="3116263"/>
          <p14:tracePt t="53567" x="2197100" y="3125788"/>
          <p14:tracePt t="53569" x="2197100" y="3133725"/>
          <p14:tracePt t="53782" x="2224088" y="3133725"/>
          <p14:tracePt t="53787" x="2232025" y="3133725"/>
          <p14:tracePt t="53790" x="2259013" y="3133725"/>
          <p14:tracePt t="53795" x="2295525" y="3125788"/>
          <p14:tracePt t="53808" x="2330450" y="3108325"/>
          <p14:tracePt t="53823" x="2393950" y="3089275"/>
          <p14:tracePt t="53840" x="2411413" y="3089275"/>
          <p14:tracePt t="53857" x="2438400" y="3081338"/>
          <p14:tracePt t="53873" x="2490788" y="3062288"/>
          <p14:tracePt t="53890" x="2527300" y="3044825"/>
          <p14:tracePt t="53907" x="2554288" y="3044825"/>
          <p14:tracePt t="53923" x="2571750" y="3027363"/>
          <p14:tracePt t="53940" x="2589213" y="3027363"/>
          <p14:tracePt t="53955" x="2625725" y="3009900"/>
          <p14:tracePt t="53974" x="2643188" y="2990850"/>
          <p14:tracePt t="53989" x="2652713" y="2982913"/>
          <p14:tracePt t="54250" x="2652713" y="2965450"/>
          <p14:tracePt t="54253" x="2633663" y="2965450"/>
          <p14:tracePt t="54254" x="2616200" y="2946400"/>
          <p14:tracePt t="54262" x="2608263" y="2946400"/>
          <p14:tracePt t="54273" x="2608263" y="2938463"/>
          <p14:tracePt t="54414" x="2589213" y="2938463"/>
          <p14:tracePt t="54431" x="2581275" y="2938463"/>
          <p14:tracePt t="54434" x="2571750" y="2938463"/>
          <p14:tracePt t="54443" x="2554288" y="2938463"/>
          <p14:tracePt t="54447" x="2527300" y="2938463"/>
          <p14:tracePt t="54456" x="2490788" y="2938463"/>
          <p14:tracePt t="54473" x="2465388" y="2938463"/>
          <p14:tracePt t="54490" x="2428875" y="2938463"/>
          <p14:tracePt t="54507" x="2401888" y="2938463"/>
          <p14:tracePt t="54524" x="2384425" y="2938463"/>
          <p14:tracePt t="54540" x="2366963" y="2938463"/>
          <p14:tracePt t="54557" x="2330450" y="2938463"/>
          <p14:tracePt t="54574" x="2322513" y="2938463"/>
          <p14:tracePt t="54590" x="2295525" y="2938463"/>
          <p14:tracePt t="54607" x="2286000" y="2938463"/>
          <p14:tracePt t="54624" x="2268538" y="2938463"/>
          <p14:tracePt t="54640" x="2251075" y="2938463"/>
          <p14:tracePt t="54657" x="2241550" y="2938463"/>
          <p14:tracePt t="54698" x="2224088" y="2938463"/>
          <p14:tracePt t="54721" x="2214563" y="2938463"/>
          <p14:tracePt t="54723" x="2205038" y="2946400"/>
          <p14:tracePt t="54746" x="2197100" y="2946400"/>
          <p14:tracePt t="54747" x="2187575" y="2946400"/>
          <p14:tracePt t="54770" x="2187575" y="2955925"/>
          <p14:tracePt t="54790" x="2187575" y="2973388"/>
          <p14:tracePt t="54791" x="2187575" y="2990850"/>
          <p14:tracePt t="54806" x="2187575" y="3017838"/>
          <p14:tracePt t="54823" x="2187575" y="3054350"/>
          <p14:tracePt t="54840" x="2187575" y="3098800"/>
          <p14:tracePt t="54858" x="2187575" y="3125788"/>
          <p14:tracePt t="54875" x="2170113" y="3160713"/>
          <p14:tracePt t="54891" x="2170113" y="3187700"/>
          <p14:tracePt t="54891" x="2170113" y="3197225"/>
          <p14:tracePt t="54930" x="2170113" y="3205163"/>
          <p14:tracePt t="54932" x="2170113" y="3214688"/>
          <p14:tracePt t="54939" x="2170113" y="3241675"/>
          <p14:tracePt t="55070" x="2179638" y="3241675"/>
          <p14:tracePt t="55073" x="2179638" y="3205163"/>
          <p14:tracePt t="55154" x="2179638" y="3197225"/>
          <p14:tracePt t="55155" x="2179638" y="3187700"/>
          <p14:tracePt t="55183" x="2179638" y="3170238"/>
          <p14:tracePt t="55298" x="2197100" y="3160713"/>
          <p14:tracePt t="55310" x="2205038" y="3143250"/>
          <p14:tracePt t="55311" x="2232025" y="3143250"/>
          <p14:tracePt t="55323" x="2232025" y="3125788"/>
          <p14:tracePt t="55370" x="2241550" y="3125788"/>
          <p14:tracePt t="55382" x="2259013" y="3108325"/>
          <p14:tracePt t="55393" x="2276475" y="3098800"/>
          <p14:tracePt t="55394" x="2276475" y="3071813"/>
          <p14:tracePt t="55407" x="2295525" y="3071813"/>
          <p14:tracePt t="55425" x="2295525" y="3062288"/>
          <p14:tracePt t="55440" x="2312988" y="3044825"/>
          <p14:tracePt t="55458" x="2322513" y="3044825"/>
          <p14:tracePt t="55474" x="2330450" y="3044825"/>
          <p14:tracePt t="55490" x="2339975" y="3027363"/>
          <p14:tracePt t="55507" x="2357438" y="3009900"/>
          <p14:tracePt t="55967" x="2357438" y="3027363"/>
          <p14:tracePt t="55969" x="2357438" y="3036888"/>
          <p14:tracePt t="55971" x="2347913" y="3062288"/>
          <p14:tracePt t="55980" x="2339975" y="3116263"/>
          <p14:tracePt t="55990" x="2322513" y="3205163"/>
          <p14:tracePt t="56007" x="2322513" y="3295650"/>
          <p14:tracePt t="56024" x="2322513" y="3367088"/>
          <p14:tracePt t="56041" x="2322513" y="3375025"/>
          <p14:tracePt t="56219" x="2322513" y="3367088"/>
          <p14:tracePt t="56221" x="2322513" y="3303588"/>
          <p14:tracePt t="56232" x="2339975" y="3251200"/>
          <p14:tracePt t="56240" x="2347913" y="3179763"/>
          <p14:tracePt t="56240" x="2347913" y="3170238"/>
          <p14:tracePt t="56258" x="2366963" y="3108325"/>
          <p14:tracePt t="56274" x="2366963" y="3071813"/>
          <p14:tracePt t="56291" x="2366963" y="3027363"/>
          <p14:tracePt t="56308" x="2366963" y="2982913"/>
          <p14:tracePt t="56324" x="2366963" y="2955925"/>
          <p14:tracePt t="56340" x="2366963" y="2901950"/>
          <p14:tracePt t="56357" x="2366963" y="2867025"/>
          <p14:tracePt t="56374" x="2366963" y="2847975"/>
          <p14:tracePt t="56390" x="2366963" y="2840038"/>
          <p14:tracePt t="56637" x="2357438" y="2840038"/>
          <p14:tracePt t="56641" x="2357438" y="2874963"/>
          <p14:tracePt t="56657" x="2339975" y="2901950"/>
          <p14:tracePt t="56658" x="2312988" y="2965450"/>
          <p14:tracePt t="56675" x="2295525" y="3027363"/>
          <p14:tracePt t="56675" x="2295525" y="3036888"/>
          <p14:tracePt t="56691" x="2286000" y="3089275"/>
          <p14:tracePt t="56707" x="2286000" y="3125788"/>
          <p14:tracePt t="56724" x="2286000" y="3143250"/>
          <p14:tracePt t="56740" x="2286000" y="3160713"/>
          <p14:tracePt t="56776" x="2286000" y="3179763"/>
          <p14:tracePt t="56778" x="2286000" y="3197225"/>
          <p14:tracePt t="56791" x="2286000" y="3205163"/>
          <p14:tracePt t="56807" x="2268538" y="3205163"/>
          <p14:tracePt t="56951" x="2268538" y="3197225"/>
          <p14:tracePt t="56953" x="2268538" y="3170238"/>
          <p14:tracePt t="56955" x="2268538" y="3143250"/>
          <p14:tracePt t="56974" x="2268538" y="3108325"/>
          <p14:tracePt t="56975" x="2268538" y="3062288"/>
          <p14:tracePt t="56991" x="2268538" y="3000375"/>
          <p14:tracePt t="56991" x="2268538" y="2990850"/>
          <p14:tracePt t="57009" x="2268538" y="2946400"/>
          <p14:tracePt t="57025" x="2268538" y="2901950"/>
          <p14:tracePt t="57041" x="2268538" y="2867025"/>
          <p14:tracePt t="57041" x="2268538" y="2857500"/>
          <p14:tracePt t="57060" x="2276475" y="2830513"/>
          <p14:tracePt t="57074" x="2276475" y="2822575"/>
          <p14:tracePt t="57091" x="2276475" y="2795588"/>
          <p14:tracePt t="57107" x="2276475" y="2786063"/>
          <p14:tracePt t="57772" x="2276475" y="2803525"/>
          <p14:tracePt t="57774" x="2276475" y="2840038"/>
          <p14:tracePt t="57780" x="2295525" y="2840038"/>
          <p14:tracePt t="57791" x="2303463" y="2840038"/>
          <p14:tracePt t="58033" x="2322513" y="2840038"/>
          <p14:tracePt t="58090" x="2322513" y="2894013"/>
          <p14:tracePt t="58092" x="2322513" y="2919413"/>
          <p14:tracePt t="58097" x="2322513" y="3000375"/>
          <p14:tracePt t="58108" x="2322513" y="3071813"/>
          <p14:tracePt t="58124" x="2322513" y="3143250"/>
          <p14:tracePt t="58143" x="2322513" y="3187700"/>
          <p14:tracePt t="58158" x="2322513" y="3241675"/>
          <p14:tracePt t="58174" x="2357438" y="3268663"/>
          <p14:tracePt t="58192" x="2366963" y="3268663"/>
          <p14:tracePt t="58208" x="2366963" y="3286125"/>
          <p14:tracePt t="58224" x="2366963" y="3313113"/>
          <p14:tracePt t="58242" x="2366963" y="3348038"/>
          <p14:tracePt t="58290" x="2366963" y="3357563"/>
          <p14:tracePt t="58509" x="2384425" y="3375025"/>
          <p14:tracePt t="58514" x="2411413" y="3411538"/>
          <p14:tracePt t="58515" x="2482850" y="3411538"/>
          <p14:tracePt t="58525" x="2562225" y="3411538"/>
          <p14:tracePt t="58542" x="2616200" y="3402013"/>
          <p14:tracePt t="58559" x="2633663" y="3402013"/>
          <p14:tracePt t="58677" x="2625725" y="3402013"/>
          <p14:tracePt t="58686" x="2608263" y="3402013"/>
          <p14:tracePt t="58688" x="2589213" y="3402013"/>
          <p14:tracePt t="58691" x="2500313" y="3402013"/>
          <p14:tracePt t="58691" x="2490788" y="3402013"/>
          <p14:tracePt t="58708" x="2251075" y="3411538"/>
          <p14:tracePt t="58725" x="2089150" y="3384550"/>
          <p14:tracePt t="58741" x="2000250" y="3384550"/>
          <p14:tracePt t="58759" x="1857375" y="3375025"/>
          <p14:tracePt t="58775" x="1803400" y="3375025"/>
          <p14:tracePt t="58775" x="1795463" y="3375025"/>
          <p14:tracePt t="58793" x="1670050" y="3375025"/>
          <p14:tracePt t="58809" x="1562100" y="3375025"/>
          <p14:tracePt t="58825" x="1428750" y="3375025"/>
          <p14:tracePt t="58843" x="1357313" y="3402013"/>
          <p14:tracePt t="58858" x="1268413" y="3402013"/>
          <p14:tracePt t="58875" x="1250950" y="3402013"/>
          <p14:tracePt t="58892" x="1196975" y="3402013"/>
          <p14:tracePt t="58908" x="1169988" y="3402013"/>
          <p14:tracePt t="58926" x="1116013" y="3402013"/>
          <p14:tracePt t="58941" x="1098550" y="3402013"/>
          <p14:tracePt t="59024" x="1089025" y="3402013"/>
          <p14:tracePt t="59027" x="1081088" y="3402013"/>
          <p14:tracePt t="59035" x="1062038" y="3402013"/>
          <p14:tracePt t="59041" x="1017588" y="3402013"/>
          <p14:tracePt t="59060" x="973138" y="3402013"/>
          <p14:tracePt t="59060" x="955675" y="3402013"/>
          <p14:tracePt t="59077" x="919163" y="3402013"/>
          <p14:tracePt t="59091" x="901700" y="3402013"/>
          <p14:tracePt t="59109" x="893763" y="3394075"/>
          <p14:tracePt t="59164" x="901700" y="3394075"/>
          <p14:tracePt t="59166" x="946150" y="3402013"/>
          <p14:tracePt t="59168" x="1044575" y="3402013"/>
          <p14:tracePt t="59175" x="1133475" y="3411538"/>
          <p14:tracePt t="59197" x="1214438" y="3411538"/>
          <p14:tracePt t="59209" x="1295400" y="3402013"/>
          <p14:tracePt t="59225" x="1303338" y="3402013"/>
          <p14:tracePt t="59296" x="1322388" y="3402013"/>
          <p14:tracePt t="59300" x="1330325" y="3402013"/>
          <p14:tracePt t="59302" x="1374775" y="3384550"/>
          <p14:tracePt t="59309" x="1465263" y="3375025"/>
          <p14:tracePt t="59309" x="1473200" y="3375025"/>
          <p14:tracePt t="59325" x="1536700" y="3348038"/>
          <p14:tracePt t="59341" x="1608138" y="3348038"/>
          <p14:tracePt t="59358" x="1625600" y="3348038"/>
          <p14:tracePt t="59375" x="1652588" y="3348038"/>
          <p14:tracePt t="59391" x="1697038" y="3330575"/>
          <p14:tracePt t="59408" x="1704975" y="3330575"/>
          <p14:tracePt t="59424" x="1714500" y="3330575"/>
          <p14:tracePt t="59499" x="1776413" y="3313113"/>
          <p14:tracePt t="59503" x="1795463" y="3295650"/>
          <p14:tracePt t="59507" x="1857375" y="3276600"/>
          <p14:tracePt t="59515" x="1928813" y="3251200"/>
          <p14:tracePt t="59515" x="1946275" y="3232150"/>
          <p14:tracePt t="59528" x="1990725" y="3205163"/>
          <p14:tracePt t="59542" x="2027238" y="3205163"/>
          <p14:tracePt t="59620" x="2017713" y="3205163"/>
          <p14:tracePt t="59624" x="1973263" y="3205163"/>
          <p14:tracePt t="59633" x="1911350" y="3205163"/>
          <p14:tracePt t="59641" x="1795463" y="3205163"/>
          <p14:tracePt t="59659" x="1687513" y="3205163"/>
          <p14:tracePt t="59676" x="1562100" y="3224213"/>
          <p14:tracePt t="59692" x="1428750" y="3251200"/>
          <p14:tracePt t="59710" x="1276350" y="3286125"/>
          <p14:tracePt t="59726" x="1179513" y="3295650"/>
          <p14:tracePt t="59743" x="1108075" y="3295650"/>
          <p14:tracePt t="59759" x="1062038" y="3313113"/>
          <p14:tracePt t="59776" x="1044575" y="3313113"/>
          <p14:tracePt t="59792" x="1017588" y="3313113"/>
          <p14:tracePt t="59809" x="965200" y="3313113"/>
          <p14:tracePt t="59826" x="901700" y="3313113"/>
          <p14:tracePt t="59842" x="857250" y="3313113"/>
          <p14:tracePt t="59859" x="785813" y="3313113"/>
          <p14:tracePt t="59876" x="704850" y="3313113"/>
          <p14:tracePt t="59893" x="625475" y="3313113"/>
          <p14:tracePt t="59910" x="561975" y="3313113"/>
          <p14:tracePt t="59926" x="500063" y="3313113"/>
          <p14:tracePt t="60194" x="509588" y="3303588"/>
          <p14:tracePt t="60215" x="527050" y="3286125"/>
          <p14:tracePt t="60218" x="544513" y="3268663"/>
          <p14:tracePt t="60225" x="561975" y="3268663"/>
          <p14:tracePt t="60225" x="571500" y="3268663"/>
          <p14:tracePt t="60243" x="598488" y="3268663"/>
          <p14:tracePt t="60259" x="625475" y="3268663"/>
          <p14:tracePt t="60276" x="669925" y="3268663"/>
          <p14:tracePt t="60292" x="696913" y="3268663"/>
          <p14:tracePt t="60309" x="750888" y="3251200"/>
          <p14:tracePt t="60326" x="803275" y="3251200"/>
          <p14:tracePt t="60343" x="839788" y="3251200"/>
          <p14:tracePt t="60360" x="884238" y="3251200"/>
          <p14:tracePt t="60377" x="901700" y="3251200"/>
          <p14:tracePt t="60392" x="919163" y="3251200"/>
          <p14:tracePt t="60409" x="938213" y="3251200"/>
          <p14:tracePt t="60427" x="955675" y="3251200"/>
          <p14:tracePt t="60442" x="965200" y="3251200"/>
          <p14:tracePt t="60459" x="990600" y="3251200"/>
          <p14:tracePt t="60477" x="1098550" y="3251200"/>
          <p14:tracePt t="60492" x="1143000" y="3251200"/>
          <p14:tracePt t="60509" x="1196975" y="3251200"/>
          <p14:tracePt t="60526" x="1231900" y="3251200"/>
          <p14:tracePt t="60543" x="1268413" y="3251200"/>
          <p14:tracePt t="60560" x="1285875" y="3251200"/>
          <p14:tracePt t="60594" x="1303338" y="3251200"/>
          <p14:tracePt t="60597" x="1330325" y="3251200"/>
          <p14:tracePt t="60610" x="1366838" y="3251200"/>
          <p14:tracePt t="60626" x="1393825" y="3251200"/>
          <p14:tracePt t="60643" x="1428750" y="3251200"/>
          <p14:tracePt t="60660" x="1482725" y="3251200"/>
          <p14:tracePt t="60676" x="1509713" y="3232150"/>
          <p14:tracePt t="60692" x="1589088" y="3205163"/>
          <p14:tracePt t="60711" x="1652588" y="3197225"/>
          <p14:tracePt t="60726" x="1670050" y="3197225"/>
          <p14:tracePt t="60743" x="1704975" y="3197225"/>
          <p14:tracePt t="60778" x="1714500" y="3187700"/>
          <p14:tracePt t="60779" x="1724025" y="3179763"/>
          <p14:tracePt t="60792" x="1731963" y="3179763"/>
          <p14:tracePt t="60809" x="1758950" y="3160713"/>
          <p14:tracePt t="60809" x="1768475" y="3160713"/>
          <p14:tracePt t="60828" x="1857375" y="3143250"/>
          <p14:tracePt t="60843" x="1938338" y="3143250"/>
          <p14:tracePt t="60860" x="2000250" y="3143250"/>
          <p14:tracePt t="60876" x="2036763" y="3143250"/>
          <p14:tracePt t="60892" x="2108200" y="3170238"/>
          <p14:tracePt t="60910" x="2179638" y="3187700"/>
          <p14:tracePt t="60926" x="2268538" y="3205163"/>
          <p14:tracePt t="60943" x="2374900" y="3224213"/>
          <p14:tracePt t="60960" x="2455863" y="3251200"/>
          <p14:tracePt t="60976" x="2509838" y="3259138"/>
          <p14:tracePt t="60993" x="2554288" y="3276600"/>
          <p14:tracePt t="61010" x="2598738" y="3276600"/>
          <p14:tracePt t="61010" x="2608263" y="3276600"/>
          <p14:tracePt t="61028" x="2633663" y="3276600"/>
          <p14:tracePt t="61042" x="2652713" y="3276600"/>
          <p14:tracePt t="61059" x="2670175" y="3276600"/>
          <p14:tracePt t="61289" x="2660650" y="3268663"/>
          <p14:tracePt t="61315" x="2616200" y="3232150"/>
          <p14:tracePt t="61316" x="2581275" y="3205163"/>
          <p14:tracePt t="61326" x="2509838" y="3205163"/>
          <p14:tracePt t="61343" x="2446338" y="3187700"/>
          <p14:tracePt t="61360" x="2374900" y="3187700"/>
          <p14:tracePt t="61377" x="2312988" y="3187700"/>
          <p14:tracePt t="61377" x="2303463" y="3197225"/>
          <p14:tracePt t="61393" x="2268538" y="3197225"/>
          <p14:tracePt t="61411" x="2232025" y="3197225"/>
          <p14:tracePt t="61426" x="2205038" y="3197225"/>
          <p14:tracePt t="61443" x="2170113" y="3214688"/>
          <p14:tracePt t="61481" x="2160588" y="3224213"/>
          <p14:tracePt t="61481" x="2143125" y="3232150"/>
          <p14:tracePt t="61493" x="2125663" y="3251200"/>
          <p14:tracePt t="61529" x="2108200" y="3251200"/>
          <p14:tracePt t="61584" x="2098675" y="3251200"/>
          <p14:tracePt t="61586" x="2089150" y="3251200"/>
          <p14:tracePt t="61609" x="2081213" y="3259138"/>
          <p14:tracePt t="61611" x="2062163" y="3276600"/>
          <p14:tracePt t="61619" x="2027238" y="3295650"/>
          <p14:tracePt t="61627" x="1982788" y="3313113"/>
          <p14:tracePt t="61643" x="1857375" y="3348038"/>
          <p14:tracePt t="61660" x="1714500" y="3348038"/>
          <p14:tracePt t="61677" x="1616075" y="3348038"/>
          <p14:tracePt t="61693" x="1509713" y="3348038"/>
          <p14:tracePt t="61710" x="1428750" y="3348038"/>
          <p14:tracePt t="61727" x="1330325" y="3348038"/>
          <p14:tracePt t="61743" x="1258888" y="3348038"/>
          <p14:tracePt t="61743" x="1250950" y="3348038"/>
          <p14:tracePt t="61761" x="1125538" y="3348038"/>
          <p14:tracePt t="61777" x="1009650" y="3348038"/>
          <p14:tracePt t="61794" x="893763" y="3340100"/>
          <p14:tracePt t="61810" x="776288" y="3340100"/>
          <p14:tracePt t="61826" x="704850" y="3340100"/>
          <p14:tracePt t="61844" x="687388" y="3340100"/>
          <p14:tracePt t="62144" x="687388" y="3322638"/>
          <p14:tracePt t="62192" x="687388" y="3313113"/>
          <p14:tracePt t="62194" x="687388" y="3303588"/>
          <p14:tracePt t="62559" x="687388" y="3295650"/>
          <p14:tracePt t="62566" x="687388" y="3286125"/>
          <p14:tracePt t="62656" x="687388" y="3276600"/>
          <p14:tracePt t="62796" x="687388" y="3259138"/>
          <p14:tracePt t="62983" x="687388" y="3241675"/>
          <p14:tracePt t="62994" x="687388" y="3232150"/>
          <p14:tracePt t="62997" x="687388" y="3224213"/>
          <p14:tracePt t="63007" x="687388" y="3205163"/>
          <p14:tracePt t="63191" x="679450" y="3197225"/>
          <p14:tracePt t="63192" x="669925" y="3197225"/>
          <p14:tracePt t="63202" x="669925" y="3179763"/>
          <p14:tracePt t="63212" x="642938" y="3152775"/>
          <p14:tracePt t="63228" x="598488" y="3125788"/>
          <p14:tracePt t="63244" x="588963" y="3125788"/>
          <p14:tracePt t="63314" x="588963" y="3116263"/>
          <p14:tracePt t="64086" x="598488" y="3116263"/>
          <p14:tracePt t="64097" x="615950" y="3116263"/>
          <p14:tracePt t="64101" x="660400" y="3116263"/>
          <p14:tracePt t="64101" x="669925" y="3116263"/>
          <p14:tracePt t="64112" x="741363" y="3125788"/>
          <p14:tracePt t="64128" x="785813" y="3125788"/>
          <p14:tracePt t="64144" x="857250" y="3133725"/>
          <p14:tracePt t="64161" x="928688" y="3133725"/>
          <p14:tracePt t="64178" x="1009650" y="3133725"/>
          <p14:tracePt t="64194" x="1054100" y="3133725"/>
          <p14:tracePt t="64212" x="1071563" y="3133725"/>
          <p14:tracePt t="64227" x="1108075" y="3152775"/>
          <p14:tracePt t="64244" x="1125538" y="3152775"/>
          <p14:tracePt t="64261" x="1133475" y="3152775"/>
          <p14:tracePt t="64278" x="1169988" y="3152775"/>
          <p14:tracePt t="64324" x="1187450" y="3152775"/>
          <p14:tracePt t="64409" x="1196975" y="3152775"/>
          <p14:tracePt t="64417" x="1231900" y="3152775"/>
          <p14:tracePt t="64428" x="1285875" y="3179763"/>
          <p14:tracePt t="64443" x="1384300" y="3197225"/>
          <p14:tracePt t="64445" x="1446213" y="3205163"/>
          <p14:tracePt t="64461" x="1500188" y="3205163"/>
          <p14:tracePt t="64478" x="1536700" y="3224213"/>
          <p14:tracePt t="64825" x="1554163" y="3224213"/>
          <p14:tracePt t="64845" x="1562100" y="3224213"/>
          <p14:tracePt t="64847" x="1571625" y="3214688"/>
          <p14:tracePt t="64857" x="1581150" y="3214688"/>
          <p14:tracePt t="64878" x="1598613" y="3197225"/>
          <p14:tracePt t="64879" x="1616075" y="3197225"/>
          <p14:tracePt t="64916" x="1625600" y="3187700"/>
          <p14:tracePt t="64927" x="1724025" y="3187700"/>
          <p14:tracePt t="64928" x="1847850" y="3187700"/>
          <p14:tracePt t="64945" x="1901825" y="3187700"/>
          <p14:tracePt t="65212" x="1911350" y="3187700"/>
          <p14:tracePt t="65214" x="1919288" y="3187700"/>
          <p14:tracePt t="65219" x="1965325" y="3197225"/>
          <p14:tracePt t="65231" x="2027238" y="3214688"/>
          <p14:tracePt t="65231" x="2036763" y="3214688"/>
          <p14:tracePt t="65247" x="2098675" y="3214688"/>
          <p14:tracePt t="65262" x="2125663" y="3214688"/>
          <p14:tracePt t="65295" x="2133600" y="3214688"/>
          <p14:tracePt t="65296" x="2160588" y="3214688"/>
          <p14:tracePt t="65340" x="2170113" y="3214688"/>
          <p14:tracePt t="65342" x="2179638" y="3214688"/>
          <p14:tracePt t="65411" x="2187575" y="3214688"/>
          <p14:tracePt t="65416" x="2232025" y="3214688"/>
          <p14:tracePt t="65417" x="2268538" y="3205163"/>
          <p14:tracePt t="65427" x="2339975" y="3187700"/>
          <p14:tracePt t="65445" x="2384425" y="3170238"/>
          <p14:tracePt t="65680" x="2312988" y="3170238"/>
          <p14:tracePt t="65682" x="2303463" y="3170238"/>
          <p14:tracePt t="65685" x="2241550" y="3170238"/>
          <p14:tracePt t="65695" x="2133600" y="3170238"/>
          <p14:tracePt t="65712" x="2062163" y="3170238"/>
          <p14:tracePt t="65751" x="2044700" y="3170238"/>
          <p14:tracePt t="65768" x="2009775" y="3170238"/>
          <p14:tracePt t="65770" x="1990725" y="3170238"/>
          <p14:tracePt t="65778" x="1965325" y="3170238"/>
          <p14:tracePt t="65795" x="1919288" y="3170238"/>
          <p14:tracePt t="65839" x="1901825" y="3170238"/>
          <p14:tracePt t="65866" x="1893888" y="3170238"/>
          <p14:tracePt t="65868" x="1884363" y="3170238"/>
          <p14:tracePt t="65890" x="1874838" y="3170238"/>
          <p14:tracePt t="65894" x="1866900" y="3170238"/>
          <p14:tracePt t="66101" x="1874838" y="3170238"/>
          <p14:tracePt t="66123" x="1884363" y="3160713"/>
          <p14:tracePt t="66125" x="1928813" y="3152775"/>
          <p14:tracePt t="66129" x="2000250" y="3152775"/>
          <p14:tracePt t="66145" x="2054225" y="3133725"/>
          <p14:tracePt t="66162" x="2125663" y="3133725"/>
          <p14:tracePt t="66179" x="2187575" y="3116263"/>
          <p14:tracePt t="66195" x="2241550" y="3116263"/>
          <p14:tracePt t="66212" x="2322513" y="3116263"/>
          <p14:tracePt t="66229" x="2393950" y="3116263"/>
          <p14:tracePt t="66245" x="2465388" y="3116263"/>
          <p14:tracePt t="66245" x="2482850" y="3116263"/>
          <p14:tracePt t="66265" x="2536825" y="3116263"/>
          <p14:tracePt t="66278" x="2571750" y="3116263"/>
          <p14:tracePt t="66295" x="2598738" y="3116263"/>
          <p14:tracePt t="66312" x="2660650" y="3116263"/>
          <p14:tracePt t="66328" x="2724150" y="3108325"/>
          <p14:tracePt t="66346" x="2751138" y="3108325"/>
          <p14:tracePt t="66362" x="2768600" y="3108325"/>
          <p14:tracePt t="66378" x="2786063" y="3108325"/>
          <p14:tracePt t="66588" x="2768600" y="3108325"/>
          <p14:tracePt t="66591" x="2741613" y="3108325"/>
          <p14:tracePt t="66597" x="2714625" y="3108325"/>
          <p14:tracePt t="66597" x="2705100" y="3108325"/>
          <p14:tracePt t="66602" x="2652713" y="3108325"/>
          <p14:tracePt t="66612" x="2554288" y="3108325"/>
          <p14:tracePt t="66612" x="2544763" y="3108325"/>
          <p14:tracePt t="66630" x="2455863" y="3108325"/>
          <p14:tracePt t="66647" x="2384425" y="3108325"/>
          <p14:tracePt t="66663" x="2330450" y="3108325"/>
          <p14:tracePt t="66678" x="2286000" y="3108325"/>
          <p14:tracePt t="66696" x="2241550" y="3108325"/>
          <p14:tracePt t="66712" x="2205038" y="3108325"/>
          <p14:tracePt t="66728" x="2179638" y="3108325"/>
          <p14:tracePt t="66745" x="2160588" y="3108325"/>
          <p14:tracePt t="66789" x="2152650" y="3108325"/>
          <p14:tracePt t="66792" x="2143125" y="3108325"/>
          <p14:tracePt t="66811" x="2125663" y="3108325"/>
          <p14:tracePt t="66833" x="2116138" y="3108325"/>
          <p14:tracePt t="66847" x="2098675" y="3108325"/>
          <p14:tracePt t="66862" x="2081213" y="3108325"/>
          <p14:tracePt t="66863" x="2062163" y="3108325"/>
          <p14:tracePt t="66878" x="2036763" y="3108325"/>
          <p14:tracePt t="66895" x="2000250" y="3108325"/>
          <p14:tracePt t="66912" x="1982788" y="3108325"/>
          <p14:tracePt t="66929" x="1938338" y="3108325"/>
          <p14:tracePt t="66946" x="1911350" y="3108325"/>
          <p14:tracePt t="66962" x="1874838" y="3108325"/>
          <p14:tracePt t="66979" x="1857375" y="3108325"/>
          <p14:tracePt t="66996" x="1830388" y="3108325"/>
          <p14:tracePt t="67165" x="1839913" y="3108325"/>
          <p14:tracePt t="67168" x="1857375" y="3108325"/>
          <p14:tracePt t="67170" x="1884363" y="3108325"/>
          <p14:tracePt t="67182" x="1965325" y="3108325"/>
          <p14:tracePt t="67182" x="1973263" y="3108325"/>
          <p14:tracePt t="67198" x="2044700" y="3108325"/>
          <p14:tracePt t="67212" x="2081213" y="3098800"/>
          <p14:tracePt t="67230" x="2116138" y="3098800"/>
          <p14:tracePt t="67246" x="2133600" y="3098800"/>
          <p14:tracePt t="67262" x="2197100" y="3098800"/>
          <p14:tracePt t="67279" x="2259013" y="3098800"/>
          <p14:tracePt t="67296" x="2312988" y="3098800"/>
          <p14:tracePt t="67313" x="2374900" y="3098800"/>
          <p14:tracePt t="67329" x="2411413" y="3098800"/>
          <p14:tracePt t="67346" x="2473325" y="3098800"/>
          <p14:tracePt t="67362" x="2536825" y="3098800"/>
          <p14:tracePt t="67379" x="2598738" y="3098800"/>
          <p14:tracePt t="67396" x="2643188" y="3098800"/>
          <p14:tracePt t="67396" x="2652713" y="3098800"/>
          <p14:tracePt t="67416" x="2660650" y="3098800"/>
          <p14:tracePt t="67429" x="2679700" y="3098800"/>
          <p14:tracePt t="67587" x="2670175" y="3098800"/>
          <p14:tracePt t="67593" x="2625725" y="3108325"/>
          <p14:tracePt t="67595" x="2589213" y="3143250"/>
          <p14:tracePt t="67613" x="2509838" y="3170238"/>
          <p14:tracePt t="67614" x="2455863" y="3205163"/>
          <p14:tracePt t="67629" x="2384425" y="3232150"/>
          <p14:tracePt t="67645" x="2330450" y="3268663"/>
          <p14:tracePt t="67680" x="2322513" y="3268663"/>
          <p14:tracePt t="67681" x="2312988" y="3268663"/>
          <p14:tracePt t="67696" x="2286000" y="3268663"/>
          <p14:tracePt t="67713" x="2241550" y="3268663"/>
          <p14:tracePt t="67729" x="2179638" y="3268663"/>
          <p14:tracePt t="67746" x="2160588" y="3268663"/>
          <p14:tracePt t="67764" x="2143125" y="3259138"/>
          <p14:tracePt t="67779" x="2108200" y="3259138"/>
          <p14:tracePt t="67897" x="2098675" y="3259138"/>
          <p14:tracePt t="67899" x="2081213" y="3259138"/>
          <p14:tracePt t="67903" x="2044700" y="3241675"/>
          <p14:tracePt t="67913" x="2009775" y="3241675"/>
          <p14:tracePt t="67929" x="1955800" y="3224213"/>
          <p14:tracePt t="67947" x="1919288" y="3224213"/>
          <p14:tracePt t="67963" x="1866900" y="3224213"/>
          <p14:tracePt t="67979" x="1857375" y="3224213"/>
          <p14:tracePt t="68012" x="1839913" y="3224213"/>
          <p14:tracePt t="68200" x="1847850" y="3224213"/>
          <p14:tracePt t="68203" x="1874838" y="3224213"/>
          <p14:tracePt t="68204" x="1893888" y="3224213"/>
          <p14:tracePt t="68212" x="1946275" y="3224213"/>
          <p14:tracePt t="68229" x="2009775" y="3224213"/>
          <p14:tracePt t="68246" x="2054225" y="3224213"/>
          <p14:tracePt t="68262" x="2170113" y="3224213"/>
          <p14:tracePt t="68280" x="2259013" y="3224213"/>
          <p14:tracePt t="68296" x="2347913" y="3224213"/>
          <p14:tracePt t="68312" x="2438400" y="3224213"/>
          <p14:tracePt t="68330" x="2500313" y="3224213"/>
          <p14:tracePt t="68346" x="2562225" y="3224213"/>
          <p14:tracePt t="68583" x="2562225" y="3214688"/>
          <p14:tracePt t="68585" x="2500313" y="3170238"/>
          <p14:tracePt t="68588" x="2482850" y="3152775"/>
          <p14:tracePt t="68595" x="2374900" y="3152775"/>
          <p14:tracePt t="68613" x="2286000" y="3152775"/>
          <p14:tracePt t="68630" x="2214563" y="3152775"/>
          <p14:tracePt t="68646" x="2179638" y="3152775"/>
          <p14:tracePt t="68663" x="2125663" y="3152775"/>
          <p14:tracePt t="68680" x="2116138" y="3152775"/>
          <p14:tracePt t="68697" x="2089150" y="3152775"/>
          <p14:tracePt t="68713" x="2062163" y="3152775"/>
          <p14:tracePt t="68748" x="2054225" y="3152775"/>
          <p14:tracePt t="68764" x="2036763" y="3152775"/>
          <p14:tracePt t="68867" x="2027238" y="3152775"/>
          <p14:tracePt t="68869" x="2017713" y="3152775"/>
          <p14:tracePt t="68879" x="2000250" y="3152775"/>
          <p14:tracePt t="68896" x="1982788" y="3152775"/>
          <p14:tracePt t="68897" x="1973263" y="3152775"/>
          <p14:tracePt t="68983" x="1955800" y="3152775"/>
          <p14:tracePt t="68991" x="1938338" y="3152775"/>
          <p14:tracePt t="68993" x="1919288" y="3152775"/>
          <p14:tracePt t="68997" x="1911350" y="3152775"/>
          <p14:tracePt t="69206" x="1928813" y="3152775"/>
          <p14:tracePt t="69211" x="1938338" y="3152775"/>
          <p14:tracePt t="69219" x="1955800" y="3143250"/>
          <p14:tracePt t="69220" x="2009775" y="3133725"/>
          <p14:tracePt t="69231" x="2054225" y="3133725"/>
          <p14:tracePt t="69247" x="2108200" y="3116263"/>
          <p14:tracePt t="69266" x="2133600" y="3116263"/>
          <p14:tracePt t="69280" x="2187575" y="3108325"/>
          <p14:tracePt t="69297" x="2232025" y="3108325"/>
          <p14:tracePt t="69314" x="2276475" y="3108325"/>
          <p14:tracePt t="69330" x="2339975" y="3108325"/>
          <p14:tracePt t="69347" x="2384425" y="3108325"/>
          <p14:tracePt t="69363" x="2438400" y="3108325"/>
          <p14:tracePt t="69381" x="2473325" y="3108325"/>
          <p14:tracePt t="69397" x="2500313" y="3108325"/>
          <p14:tracePt t="69413" x="2554288" y="3108325"/>
          <p14:tracePt t="69432" x="2562225" y="3108325"/>
          <p14:tracePt t="69447" x="2581275" y="3108325"/>
          <p14:tracePt t="69495" x="2598738" y="3108325"/>
          <p14:tracePt t="70011" x="2589213" y="3108325"/>
          <p14:tracePt t="70013" x="2571750" y="3116263"/>
          <p14:tracePt t="70019" x="2536825" y="3125788"/>
          <p14:tracePt t="70030" x="2465388" y="3179763"/>
          <p14:tracePt t="70047" x="2374900" y="3205163"/>
          <p14:tracePt t="70065" x="2268538" y="3251200"/>
          <p14:tracePt t="70080" x="2179638" y="3268663"/>
          <p14:tracePt t="70097" x="2133600" y="3268663"/>
          <p14:tracePt t="70115" x="2116138" y="3268663"/>
          <p14:tracePt t="70130" x="2116138" y="3286125"/>
          <p14:tracePt t="70147" x="2098675" y="3286125"/>
          <p14:tracePt t="70256" x="2108200" y="3286125"/>
          <p14:tracePt t="70257" x="2116138" y="3286125"/>
          <p14:tracePt t="70259" x="2133600" y="3286125"/>
          <p14:tracePt t="70263" x="2205038" y="3313113"/>
          <p14:tracePt t="70280" x="2241550" y="3330575"/>
          <p14:tracePt t="70297" x="2286000" y="3330575"/>
          <p14:tracePt t="70314" x="2347913" y="3330575"/>
          <p14:tracePt t="70330" x="2411413" y="3330575"/>
          <p14:tracePt t="70347" x="2589213" y="3303588"/>
          <p14:tracePt t="70363" x="2687638" y="3303588"/>
          <p14:tracePt t="70381" x="2751138" y="3303588"/>
          <p14:tracePt t="70398" x="2786063" y="3313113"/>
          <p14:tracePt t="70415" x="2847975" y="3330575"/>
          <p14:tracePt t="70430" x="2884488" y="3330575"/>
          <p14:tracePt t="70447" x="2919413" y="3330575"/>
          <p14:tracePt t="70463" x="2946400" y="3330575"/>
          <p14:tracePt t="70701" x="2965450" y="3322638"/>
          <p14:tracePt t="70703" x="2973388" y="3313113"/>
          <p14:tracePt t="70706" x="2982913" y="3303588"/>
          <p14:tracePt t="70714" x="3017838" y="3268663"/>
          <p14:tracePt t="70731" x="3071813" y="3259138"/>
          <p14:tracePt t="70747" x="3098800" y="3241675"/>
          <p14:tracePt t="70817" x="3116263" y="3241675"/>
          <p14:tracePt t="70829" x="3116263" y="3224213"/>
          <p14:tracePt t="70853" x="3125788" y="3224213"/>
          <p14:tracePt t="70855" x="3133725" y="3224213"/>
          <p14:tracePt t="70917" x="3143250" y="3224213"/>
          <p14:tracePt t="70920" x="3160713" y="3224213"/>
          <p14:tracePt t="70921" x="3170238" y="3224213"/>
          <p14:tracePt t="70931" x="3179763" y="3224213"/>
          <p14:tracePt t="70947" x="3214688" y="3224213"/>
          <p14:tracePt t="70964" x="3259138" y="3224213"/>
          <p14:tracePt t="70981" x="3322638" y="3224213"/>
          <p14:tracePt t="70997" x="3375025" y="3251200"/>
          <p14:tracePt t="71014" x="3465513" y="3286125"/>
          <p14:tracePt t="71031" x="3517900" y="3313113"/>
          <p14:tracePt t="71048" x="3536950" y="3313113"/>
          <p14:tracePt t="71063" x="3544888" y="3313113"/>
          <p14:tracePt t="71203" x="3544888" y="3330575"/>
          <p14:tracePt t="71216" x="3544888" y="3340100"/>
          <p14:tracePt t="71218" x="3544888" y="3348038"/>
          <p14:tracePt t="71228" x="3536950" y="3367088"/>
          <p14:tracePt t="71231" x="3509963" y="3394075"/>
          <p14:tracePt t="71231" x="3509963" y="3411538"/>
          <p14:tracePt t="71248" x="3482975" y="3438525"/>
          <p14:tracePt t="71264" x="3429000" y="3473450"/>
          <p14:tracePt t="71264" x="3429000" y="3482975"/>
          <p14:tracePt t="71282" x="3394075" y="3500438"/>
          <p14:tracePt t="71297" x="3340100" y="3509963"/>
          <p14:tracePt t="71314" x="3286125" y="3509963"/>
          <p14:tracePt t="71314" x="3276600" y="3509963"/>
          <p14:tracePt t="71331" x="3241675" y="3509963"/>
          <p14:tracePt t="71347" x="3197225" y="3509963"/>
          <p14:tracePt t="71365" x="3179763" y="3509963"/>
          <p14:tracePt t="71404" x="3170238" y="3509963"/>
          <p14:tracePt t="71405" x="3160713" y="3509963"/>
          <p14:tracePt t="71522" x="3160713" y="3500438"/>
          <p14:tracePt t="71544" x="3160713" y="3490913"/>
          <p14:tracePt t="71546" x="3160713" y="3482975"/>
          <p14:tracePt t="71568" x="3160713" y="3473450"/>
          <p14:tracePt t="71568" x="3160713" y="3465513"/>
          <p14:tracePt t="71581" x="3160713" y="3455988"/>
          <p14:tracePt t="71600" x="3160713" y="3419475"/>
          <p14:tracePt t="71636" x="3160713" y="3411538"/>
          <p14:tracePt t="71648" x="3170238" y="3402013"/>
          <p14:tracePt t="71649" x="3187700" y="3384550"/>
          <p14:tracePt t="71664" x="3187700" y="3375025"/>
          <p14:tracePt t="71681" x="3205163" y="3357563"/>
          <p14:tracePt t="71823" x="3214688" y="3348038"/>
          <p14:tracePt t="71825" x="3224213" y="3340100"/>
          <p14:tracePt t="71837" x="3232150" y="3322638"/>
          <p14:tracePt t="71847" x="3251200" y="3303588"/>
          <p14:tracePt t="71864" x="3268663" y="3286125"/>
          <p14:tracePt t="71865" x="3303588" y="3276600"/>
          <p14:tracePt t="71881" x="3322638" y="3276600"/>
          <p14:tracePt t="71899" x="3330575" y="3276600"/>
          <p14:tracePt t="71987" x="3348038" y="3276600"/>
          <p14:tracePt t="72031" x="3357563" y="3276600"/>
          <p14:tracePt t="72033" x="3367088" y="3276600"/>
          <p14:tracePt t="72055" x="3375025" y="3276600"/>
          <p14:tracePt t="72064" x="3384550" y="3276600"/>
          <p14:tracePt t="72126" x="3394075" y="3276600"/>
          <p14:tracePt t="72146" x="3411538" y="3276600"/>
          <p14:tracePt t="72159" x="3429000" y="3276600"/>
          <p14:tracePt t="72171" x="3438525" y="3295650"/>
          <p14:tracePt t="72171" x="3446463" y="3295650"/>
          <p14:tracePt t="72183" x="3455988" y="3295650"/>
          <p14:tracePt t="72184" x="3465513" y="3295650"/>
          <p14:tracePt t="72243" x="3473450" y="3295650"/>
          <p14:tracePt t="72287" x="3473450" y="3303588"/>
          <p14:tracePt t="72289" x="3473450" y="3313113"/>
          <p14:tracePt t="72311" x="3473450" y="3322638"/>
          <p14:tracePt t="72312" x="3473450" y="3367088"/>
          <p14:tracePt t="72312" x="3455988" y="3367088"/>
          <p14:tracePt t="72321" x="3446463" y="3384550"/>
          <p14:tracePt t="72331" x="3429000" y="3402013"/>
          <p14:tracePt t="72348" x="3411538" y="3402013"/>
          <p14:tracePt t="72387" x="3402013" y="3402013"/>
          <p14:tracePt t="72399" x="3384550" y="3402013"/>
          <p14:tracePt t="72400" x="3322638" y="3402013"/>
          <p14:tracePt t="72417" x="3268663" y="3402013"/>
          <p14:tracePt t="72431" x="3214688" y="3402013"/>
          <p14:tracePt t="72449" x="3170238" y="3402013"/>
          <p14:tracePt t="72465" x="3133725" y="3402013"/>
          <p14:tracePt t="72481" x="3125788" y="3402013"/>
          <p14:tracePt t="72498" x="3108325" y="3402013"/>
          <p14:tracePt t="72514" x="3089275" y="3402013"/>
          <p14:tracePt t="72549" x="3081338" y="3402013"/>
          <p14:tracePt t="72550" x="3071813" y="3402013"/>
          <p14:tracePt t="72564" x="3054350" y="3402013"/>
          <p14:tracePt t="72610" x="3054350" y="3394075"/>
          <p14:tracePt t="72613" x="3054350" y="3357563"/>
          <p14:tracePt t="72631" x="3054350" y="3340100"/>
          <p14:tracePt t="72632" x="3062288" y="3313113"/>
          <p14:tracePt t="72648" x="3081338" y="3259138"/>
          <p14:tracePt t="72648" x="3089275" y="3251200"/>
          <p14:tracePt t="72666" x="3116263" y="3232150"/>
          <p14:tracePt t="72681" x="3143250" y="3205163"/>
          <p14:tracePt t="72699" x="3187700" y="3170238"/>
          <p14:tracePt t="72715" x="3232150" y="3143250"/>
          <p14:tracePt t="72731" x="3286125" y="3125788"/>
          <p14:tracePt t="72748" x="3330575" y="3125788"/>
          <p14:tracePt t="72765" x="3402013" y="3125788"/>
          <p14:tracePt t="72782" x="3446463" y="3125788"/>
          <p14:tracePt t="72798" x="3500438" y="3125788"/>
          <p14:tracePt t="72814" x="3562350" y="3125788"/>
          <p14:tracePt t="72832" x="3581400" y="3125788"/>
          <p14:tracePt t="72848" x="3598863" y="3125788"/>
          <p14:tracePt t="72971" x="3598863" y="3133725"/>
          <p14:tracePt t="72994" x="3608388" y="3143250"/>
          <p14:tracePt t="72998" x="3616325" y="3160713"/>
          <p14:tracePt t="73005" x="3616325" y="3197225"/>
          <p14:tracePt t="73017" x="3616325" y="3259138"/>
          <p14:tracePt t="73033" x="3616325" y="3295650"/>
          <p14:tracePt t="73049" x="3616325" y="3340100"/>
          <p14:tracePt t="73065" x="3608388" y="3357563"/>
          <p14:tracePt t="73082" x="3581400" y="3384550"/>
          <p14:tracePt t="73099" x="3571875" y="3384550"/>
          <p14:tracePt t="73115" x="3571875" y="3402013"/>
          <p14:tracePt t="73131" x="3562350" y="3402013"/>
          <p14:tracePt t="73210" x="3581400" y="3402013"/>
          <p14:tracePt t="73229" x="3608388" y="3375025"/>
          <p14:tracePt t="73230" x="3714750" y="3357563"/>
          <p14:tracePt t="73238" x="3759200" y="3357563"/>
          <p14:tracePt t="73249" x="3857625" y="3357563"/>
          <p14:tracePt t="73265" x="3938588" y="3357563"/>
          <p14:tracePt t="73282" x="3990975" y="3340100"/>
          <p14:tracePt t="73299" x="4054475" y="3340100"/>
          <p14:tracePt t="73315" x="4133850" y="3340100"/>
          <p14:tracePt t="73332" x="4251325" y="3340100"/>
          <p14:tracePt t="73348" x="4429125" y="3348038"/>
          <p14:tracePt t="73366" x="4581525" y="3348038"/>
          <p14:tracePt t="73382" x="4714875" y="3367088"/>
          <p14:tracePt t="73382" x="4741863" y="3367088"/>
          <p14:tracePt t="73402" x="4795838" y="3367088"/>
          <p14:tracePt t="73415" x="4822825" y="3367088"/>
          <p14:tracePt t="73415" x="4830763" y="3367088"/>
          <p14:tracePt t="73432" x="4840288" y="3367088"/>
          <p14:tracePt t="73467" x="0" y="0"/>
        </p14:tracePtLst>
        <p14:tracePtLst>
          <p14:tracePt t="77070" x="5170488" y="2643188"/>
          <p14:tracePt t="77212" x="5197475" y="2625725"/>
          <p14:tracePt t="77214" x="5214938" y="2625725"/>
          <p14:tracePt t="77216" x="5313363" y="2598738"/>
          <p14:tracePt t="77236" x="5411788" y="2571750"/>
          <p14:tracePt t="77251" x="5510213" y="2527300"/>
          <p14:tracePt t="77268" x="5589588" y="2500313"/>
          <p14:tracePt t="77283" x="5670550" y="2490788"/>
          <p14:tracePt t="77302" x="5741988" y="2455863"/>
          <p14:tracePt t="77334" x="5813425" y="2446338"/>
          <p14:tracePt t="77336" x="5875338" y="2446338"/>
          <p14:tracePt t="77351" x="5956300" y="2446338"/>
          <p14:tracePt t="77369" x="6027738" y="2446338"/>
          <p14:tracePt t="77384" x="6099175" y="2446338"/>
          <p14:tracePt t="77384" x="6134100" y="2446338"/>
          <p14:tracePt t="77404" x="6188075" y="2446338"/>
          <p14:tracePt t="77417" x="6269038" y="2446338"/>
          <p14:tracePt t="77435" x="6348413" y="2446338"/>
          <p14:tracePt t="77450" x="6446838" y="2446338"/>
          <p14:tracePt t="77467" x="6581775" y="2446338"/>
          <p14:tracePt t="77484" x="6867525" y="2446338"/>
          <p14:tracePt t="77501" x="7018338" y="2490788"/>
          <p14:tracePt t="77518" x="7108825" y="2490788"/>
          <p14:tracePt t="77534" x="7170738" y="2490788"/>
          <p14:tracePt t="77551" x="7224713" y="2500313"/>
          <p14:tracePt t="77567" x="7331075" y="2500313"/>
          <p14:tracePt t="77584" x="7419975" y="2500313"/>
          <p14:tracePt t="77600" x="7500938" y="2517775"/>
          <p14:tracePt t="77618" x="7572375" y="2517775"/>
          <p14:tracePt t="77634" x="7653338" y="2517775"/>
          <p14:tracePt t="77652" x="7670800" y="2517775"/>
          <p14:tracePt t="77667" x="7705725" y="2517775"/>
          <p14:tracePt t="77685" x="7732713" y="2517775"/>
          <p14:tracePt t="77700" x="7796213" y="2517775"/>
          <p14:tracePt t="77719" x="7848600" y="2517775"/>
          <p14:tracePt t="77734" x="7920038" y="2509838"/>
          <p14:tracePt t="77750" x="7956550" y="2509838"/>
          <p14:tracePt t="77768" x="7974013" y="2490788"/>
          <p14:tracePt t="77784" x="7991475" y="2490788"/>
          <p14:tracePt t="77800" x="8010525" y="2490788"/>
          <p14:tracePt t="78888" x="8010525" y="2500313"/>
          <p14:tracePt t="78895" x="8010525" y="2517775"/>
          <p14:tracePt t="78896" x="8010525" y="2536825"/>
          <p14:tracePt t="78901" x="7956550" y="2660650"/>
          <p14:tracePt t="78919" x="7902575" y="2751138"/>
          <p14:tracePt t="78935" x="7885113" y="2813050"/>
          <p14:tracePt t="78952" x="7885113" y="2830513"/>
          <p14:tracePt t="78967" x="7885113" y="2847975"/>
          <p14:tracePt t="78985" x="7885113" y="2874963"/>
          <p14:tracePt t="79001" x="7885113" y="2919413"/>
          <p14:tracePt t="79018" x="7885113" y="2965450"/>
          <p14:tracePt t="79034" x="7875588" y="3009900"/>
          <p14:tracePt t="79051" x="7875588" y="3036888"/>
          <p14:tracePt t="79068" x="7875588" y="3054350"/>
          <p14:tracePt t="79934" x="0" y="0"/>
        </p14:tracePtLst>
        <p14:tracePtLst>
          <p14:tracePt t="82809" x="5116513" y="3367088"/>
          <p14:tracePt t="83049" x="5116513" y="3375025"/>
          <p14:tracePt t="83073" x="5116513" y="3394075"/>
          <p14:tracePt t="83085" x="5116513" y="3411538"/>
          <p14:tracePt t="83091" x="5116513" y="3429000"/>
          <p14:tracePt t="83105" x="5116513" y="3455988"/>
          <p14:tracePt t="83121" x="5116513" y="3509963"/>
          <p14:tracePt t="83121" x="5116513" y="3517900"/>
          <p14:tracePt t="83139" x="5116513" y="3562350"/>
          <p14:tracePt t="83153" x="5116513" y="3598863"/>
          <p14:tracePt t="83169" x="5116513" y="3616325"/>
          <p14:tracePt t="83213" x="5116513" y="3625850"/>
          <p14:tracePt t="83214" x="5116513" y="3633788"/>
          <p14:tracePt t="83840" x="5108575" y="3633788"/>
          <p14:tracePt t="83843" x="5081588" y="3598863"/>
          <p14:tracePt t="83844" x="5054600" y="3581400"/>
          <p14:tracePt t="83844" x="5045075" y="3581400"/>
          <p14:tracePt t="83853" x="5045075" y="3562350"/>
          <p14:tracePt t="83870" x="5000625" y="3527425"/>
          <p14:tracePt t="83887" x="4965700" y="3517900"/>
          <p14:tracePt t="83905" x="4938713" y="3517900"/>
          <p14:tracePt t="83920" x="4911725" y="3517900"/>
          <p14:tracePt t="83937" x="4857750" y="3500438"/>
          <p14:tracePt t="84267" x="4875213" y="3490913"/>
          <p14:tracePt t="84269" x="4919663" y="3473450"/>
          <p14:tracePt t="84283" x="4946650" y="3455988"/>
          <p14:tracePt t="84287" x="5010150" y="3429000"/>
          <p14:tracePt t="84303" x="5037138" y="3394075"/>
          <p14:tracePt t="84320" x="5072063" y="3375025"/>
          <p14:tracePt t="84337" x="5081588" y="3375025"/>
          <p14:tracePt t="84353" x="5099050" y="3367088"/>
          <p14:tracePt t="84371" x="5108575" y="3340100"/>
          <p14:tracePt t="84387" x="5143500" y="3330575"/>
          <p14:tracePt t="84403" x="5180013" y="3330575"/>
          <p14:tracePt t="84419" x="5187950" y="3313113"/>
          <p14:tracePt t="84436" x="5197475" y="3313113"/>
          <p14:tracePt t="84493" x="5197475" y="3322638"/>
          <p14:tracePt t="84496" x="5197475" y="3357563"/>
          <p14:tracePt t="84497" x="5197475" y="3411538"/>
          <p14:tracePt t="84505" x="5197475" y="3581400"/>
          <p14:tracePt t="84505" x="5197475" y="3589338"/>
          <p14:tracePt t="84521" x="5197475" y="3795713"/>
          <p14:tracePt t="84521" x="5197475" y="3803650"/>
          <p14:tracePt t="84541" x="5197475" y="3983038"/>
          <p14:tracePt t="84554" x="5197475" y="4133850"/>
          <p14:tracePt t="84571" x="5197475" y="4251325"/>
          <p14:tracePt t="84588" x="5205413" y="4357688"/>
          <p14:tracePt t="84604" x="5205413" y="4446588"/>
          <p14:tracePt t="84622" x="5205413" y="4500563"/>
          <p14:tracePt t="84638" x="5205413" y="4562475"/>
          <p14:tracePt t="84655" x="5205413" y="4581525"/>
          <p14:tracePt t="84655" x="5205413" y="4589463"/>
          <p14:tracePt t="84672" x="5205413" y="4652963"/>
          <p14:tracePt t="84688" x="5205413" y="4697413"/>
          <p14:tracePt t="84704" x="5205413" y="4759325"/>
          <p14:tracePt t="84721" x="5205413" y="4830763"/>
          <p14:tracePt t="84738" x="5205413" y="4894263"/>
          <p14:tracePt t="84755" x="5205413" y="4919663"/>
          <p14:tracePt t="84771" x="5224463" y="4965700"/>
          <p14:tracePt t="84788" x="5241925" y="4991100"/>
          <p14:tracePt t="84804" x="5259388" y="5018088"/>
          <p14:tracePt t="84821" x="5286375" y="5081588"/>
          <p14:tracePt t="84837" x="5295900" y="5143500"/>
          <p14:tracePt t="84854" x="5303838" y="5214938"/>
          <p14:tracePt t="84871" x="5322888" y="5259388"/>
          <p14:tracePt t="84889" x="5340350" y="5340350"/>
          <p14:tracePt t="84905" x="5340350" y="5357813"/>
          <p14:tracePt t="85007" x="5340350" y="5367338"/>
          <p14:tracePt t="85654" x="5340350" y="5348288"/>
          <p14:tracePt t="85664" x="5340350" y="5340350"/>
          <p14:tracePt t="85672" x="5340350" y="5330825"/>
          <p14:tracePt t="85673" x="5340350" y="5303838"/>
          <p14:tracePt t="85689" x="5340350" y="5268913"/>
          <p14:tracePt t="85706" x="5340350" y="5251450"/>
          <p14:tracePt t="85830" x="5340350" y="5241925"/>
          <p14:tracePt t="85833" x="5340350" y="5232400"/>
          <p14:tracePt t="86038" x="5340350" y="5224463"/>
          <p14:tracePt t="86041" x="5375275" y="5180013"/>
          <p14:tracePt t="86044" x="5429250" y="5133975"/>
          <p14:tracePt t="86058" x="5483225" y="5037138"/>
          <p14:tracePt t="86058" x="5483225" y="5027613"/>
          <p14:tracePt t="86074" x="5527675" y="4965700"/>
          <p14:tracePt t="86089" x="5554663" y="4919663"/>
          <p14:tracePt t="86580" x="5554663" y="4929188"/>
          <p14:tracePt t="86582" x="5554663" y="4956175"/>
          <p14:tracePt t="86585" x="5545138" y="4965700"/>
          <p14:tracePt t="86588" x="5510213" y="5037138"/>
          <p14:tracePt t="86588" x="5510213" y="5045075"/>
          <p14:tracePt t="86608" x="5473700" y="5116513"/>
          <p14:tracePt t="86622" x="5411788" y="5205413"/>
          <p14:tracePt t="86640" x="5411788" y="5232400"/>
          <p14:tracePt t="86655" x="5411788" y="5251450"/>
          <p14:tracePt t="87003" x="5419725" y="5241925"/>
          <p14:tracePt t="87003" x="5473700" y="5205413"/>
          <p14:tracePt t="87012" x="5500688" y="5133975"/>
          <p14:tracePt t="87022" x="5500688" y="5037138"/>
          <p14:tracePt t="87022" x="5500688" y="5018088"/>
          <p14:tracePt t="87041" x="5500688" y="4965700"/>
          <p14:tracePt t="87056" x="5500688" y="4902200"/>
          <p14:tracePt t="87073" x="5500688" y="4867275"/>
          <p14:tracePt t="87090" x="5500688" y="4803775"/>
          <p14:tracePt t="87106" x="5500688" y="4732338"/>
          <p14:tracePt t="87122" x="5500688" y="4670425"/>
          <p14:tracePt t="87139" x="5500688" y="4616450"/>
          <p14:tracePt t="87155" x="5473700" y="4545013"/>
          <p14:tracePt t="87173" x="5465763" y="4500563"/>
          <p14:tracePt t="87188" x="5446713" y="4446588"/>
          <p14:tracePt t="87205" x="5429250" y="4375150"/>
          <p14:tracePt t="87222" x="5394325" y="4303713"/>
          <p14:tracePt t="87239" x="5375275" y="4232275"/>
          <p14:tracePt t="87256" x="5340350" y="4160838"/>
          <p14:tracePt t="87272" x="5330825" y="4089400"/>
          <p14:tracePt t="87290" x="5322888" y="4037013"/>
          <p14:tracePt t="87306" x="5295900" y="3973513"/>
          <p14:tracePt t="87323" x="5268913" y="3911600"/>
          <p14:tracePt t="87340" x="5251450" y="3875088"/>
          <p14:tracePt t="87356" x="5251450" y="3857625"/>
          <p14:tracePt t="87372" x="5232400" y="3795713"/>
          <p14:tracePt t="87390" x="5214938" y="3741738"/>
          <p14:tracePt t="87406" x="5205413" y="3687763"/>
          <p14:tracePt t="87424" x="5197475" y="3652838"/>
          <p14:tracePt t="87439" x="5180013" y="3598863"/>
          <p14:tracePt t="87456" x="5180013" y="3554413"/>
          <p14:tracePt t="87472" x="5180013" y="3536950"/>
          <p14:tracePt t="87489" x="5180013" y="3517900"/>
          <p14:tracePt t="87505" x="5180013" y="3509963"/>
          <p14:tracePt t="88101" x="5180013" y="3517900"/>
          <p14:tracePt t="88105" x="5180013" y="3544888"/>
          <p14:tracePt t="88106" x="5180013" y="3652838"/>
          <p14:tracePt t="88125" x="5180013" y="3741738"/>
          <p14:tracePt t="88140" x="5180013" y="3848100"/>
          <p14:tracePt t="88156" x="5197475" y="3973513"/>
          <p14:tracePt t="88172" x="5224463" y="4116388"/>
          <p14:tracePt t="88190" x="5251450" y="4205288"/>
          <p14:tracePt t="88207" x="5268913" y="4322763"/>
          <p14:tracePt t="88223" x="5268913" y="4438650"/>
          <p14:tracePt t="88239" x="5268913" y="4589463"/>
          <p14:tracePt t="88256" x="5268913" y="4670425"/>
          <p14:tracePt t="88273" x="5268913" y="4714875"/>
          <p14:tracePt t="88290" x="5268913" y="4776788"/>
          <p14:tracePt t="88306" x="5268913" y="4795838"/>
          <p14:tracePt t="88322" x="5268913" y="4813300"/>
          <p14:tracePt t="88340" x="5268913" y="4840288"/>
          <p14:tracePt t="88356" x="5268913" y="4875213"/>
          <p14:tracePt t="88373" x="5268913" y="4919663"/>
          <p14:tracePt t="88391" x="5268913" y="4983163"/>
          <p14:tracePt t="88391" x="5268913" y="5000625"/>
          <p14:tracePt t="88409" x="5268913" y="5054600"/>
          <p14:tracePt t="88424" x="5268913" y="5089525"/>
          <p14:tracePt t="88440" x="5268913" y="5143500"/>
          <p14:tracePt t="88456" x="5268913" y="5187950"/>
          <p14:tracePt t="88474" x="5268913" y="5251450"/>
          <p14:tracePt t="88490" x="5286375" y="5313363"/>
          <p14:tracePt t="88507" x="5295900" y="5357813"/>
          <p14:tracePt t="88523" x="5313363" y="5394325"/>
          <p14:tracePt t="88540" x="5313363" y="5402263"/>
          <p14:tracePt t="88557" x="5313363" y="5411788"/>
          <p14:tracePt t="88633" x="5313363" y="5419725"/>
          <p14:tracePt t="88635" x="5313363" y="5465763"/>
          <p14:tracePt t="88638" x="5313363" y="5500688"/>
          <p14:tracePt t="88840" x="5313363" y="5491163"/>
          <p14:tracePt t="88850" x="5330825" y="5473700"/>
          <p14:tracePt t="88854" x="5340350" y="5446713"/>
          <p14:tracePt t="88862" x="5367338" y="5411788"/>
          <p14:tracePt t="88874" x="5384800" y="5367338"/>
          <p14:tracePt t="88890" x="5394325" y="5330825"/>
          <p14:tracePt t="88908" x="5394325" y="5313363"/>
          <p14:tracePt t="88923" x="5394325" y="5295900"/>
          <p14:tracePt t="88939" x="5411788" y="5286375"/>
          <p14:tracePt t="88956" x="5411788" y="5268913"/>
          <p14:tracePt t="88973" x="5429250" y="5241925"/>
          <p14:tracePt t="88991" x="5429250" y="5232400"/>
          <p14:tracePt t="89007" x="5429250" y="5214938"/>
          <p14:tracePt t="89023" x="5429250" y="5205413"/>
          <p14:tracePt t="89058" x="5429250" y="5187950"/>
          <p14:tracePt t="89151" x="5446713" y="5170488"/>
          <p14:tracePt t="89174" x="5446713" y="5160963"/>
          <p14:tracePt t="89175" x="5446713" y="5153025"/>
          <p14:tracePt t="89186" x="5446713" y="5143500"/>
          <p14:tracePt t="89191" x="5465763" y="5143500"/>
          <p14:tracePt t="89206" x="5465763" y="5126038"/>
          <p14:tracePt t="89246" x="5473700" y="5126038"/>
          <p14:tracePt t="89256" x="5483225" y="5126038"/>
          <p14:tracePt t="89290" x="5491163" y="5126038"/>
          <p14:tracePt t="89313" x="5510213" y="5108575"/>
          <p14:tracePt t="89325" x="5510213" y="5099050"/>
          <p14:tracePt t="89327" x="5510213" y="5089525"/>
          <p14:tracePt t="89364" x="5510213" y="5081588"/>
          <p14:tracePt t="89366" x="5510213" y="5072063"/>
          <p14:tracePt t="89377" x="5510213" y="5062538"/>
          <p14:tracePt t="89393" x="5510213" y="5045075"/>
          <p14:tracePt t="89407" x="5527675" y="5027613"/>
          <p14:tracePt t="89423" x="5572125" y="4973638"/>
          <p14:tracePt t="89439" x="5589588" y="4946650"/>
          <p14:tracePt t="89456" x="5608638" y="4938713"/>
          <p14:tracePt t="89473" x="5626100" y="4902200"/>
          <p14:tracePt t="89489" x="5661025" y="4884738"/>
          <p14:tracePt t="89507" x="5670550" y="4867275"/>
          <p14:tracePt t="89523" x="5688013" y="4830763"/>
          <p14:tracePt t="89540" x="5732463" y="4795838"/>
          <p14:tracePt t="89558" x="5741988" y="4786313"/>
          <p14:tracePt t="89573" x="5759450" y="4751388"/>
          <p14:tracePt t="89590" x="5768975" y="4751388"/>
          <p14:tracePt t="89607" x="5786438" y="4714875"/>
          <p14:tracePt t="89624" x="5803900" y="4697413"/>
          <p14:tracePt t="89640" x="5813425" y="4687888"/>
          <p14:tracePt t="89658" x="5822950" y="4687888"/>
          <p14:tracePt t="89975" x="5813425" y="4687888"/>
          <p14:tracePt t="89996" x="5803900" y="4687888"/>
          <p14:tracePt t="89998" x="5795963" y="4697413"/>
          <p14:tracePt t="90112" x="5795963" y="4679950"/>
          <p14:tracePt t="90117" x="5795963" y="4660900"/>
          <p14:tracePt t="90119" x="5795963" y="4643438"/>
          <p14:tracePt t="90124" x="5803900" y="4598988"/>
          <p14:tracePt t="90140" x="5822950" y="4554538"/>
          <p14:tracePt t="90157" x="5840413" y="4537075"/>
          <p14:tracePt t="90174" x="5875338" y="4483100"/>
          <p14:tracePt t="90190" x="5875338" y="4446588"/>
          <p14:tracePt t="90207" x="5884863" y="4419600"/>
          <p14:tracePt t="90224" x="5929313" y="4375150"/>
          <p14:tracePt t="90240" x="5965825" y="4313238"/>
          <p14:tracePt t="90257" x="6000750" y="4241800"/>
          <p14:tracePt t="90274" x="6054725" y="4187825"/>
          <p14:tracePt t="90291" x="6099175" y="4143375"/>
          <p14:tracePt t="90291" x="6108700" y="4133850"/>
          <p14:tracePt t="90308" x="6153150" y="4098925"/>
          <p14:tracePt t="90323" x="6205538" y="4037013"/>
          <p14:tracePt t="90340" x="6269038" y="3983038"/>
          <p14:tracePt t="90358" x="6323013" y="3938588"/>
          <p14:tracePt t="90374" x="6348413" y="3894138"/>
          <p14:tracePt t="90390" x="6384925" y="3875088"/>
          <p14:tracePt t="90409" x="6429375" y="3840163"/>
          <p14:tracePt t="90424" x="6465888" y="3813175"/>
          <p14:tracePt t="90440" x="6510338" y="3786188"/>
          <p14:tracePt t="90459" x="6562725" y="3751263"/>
          <p14:tracePt t="90473" x="6680200" y="3687763"/>
          <p14:tracePt t="90491" x="6751638" y="3652838"/>
          <p14:tracePt t="90508" x="6823075" y="3616325"/>
          <p14:tracePt t="90524" x="6867525" y="3581400"/>
          <p14:tracePt t="90540" x="6911975" y="3571875"/>
          <p14:tracePt t="90556" x="6965950" y="3536950"/>
          <p14:tracePt t="90573" x="7045325" y="3509963"/>
          <p14:tracePt t="90590" x="7072313" y="3446463"/>
          <p14:tracePt t="90608" x="7099300" y="3411538"/>
          <p14:tracePt t="90608" x="7108825" y="3411538"/>
          <p14:tracePt t="90624" x="7153275" y="3402013"/>
          <p14:tracePt t="90640" x="7170738" y="3394075"/>
          <p14:tracePt t="90657" x="7188200" y="3375025"/>
          <p14:tracePt t="90674" x="7215188" y="3375025"/>
          <p14:tracePt t="90690" x="7232650" y="3357563"/>
          <p14:tracePt t="90707" x="7286625" y="3348038"/>
          <p14:tracePt t="90723" x="7296150" y="3348038"/>
          <p14:tracePt t="90740" x="7313613" y="3330575"/>
          <p14:tracePt t="90757" x="7331075" y="3330575"/>
          <p14:tracePt t="90774" x="7348538" y="3330575"/>
          <p14:tracePt t="90790" x="7375525" y="3330575"/>
          <p14:tracePt t="90827" x="7394575" y="3330575"/>
          <p14:tracePt t="90836" x="7419975" y="3330575"/>
          <p14:tracePt t="90840" x="7456488" y="3330575"/>
          <p14:tracePt t="90857" x="7518400" y="3330575"/>
          <p14:tracePt t="90873" x="7589838" y="3340100"/>
          <p14:tracePt t="90890" x="7643813" y="3348038"/>
          <p14:tracePt t="90907" x="7715250" y="3384550"/>
          <p14:tracePt t="90923" x="7777163" y="3394075"/>
          <p14:tracePt t="90923" x="7786688" y="3394075"/>
          <p14:tracePt t="90940" x="7813675" y="3394075"/>
          <p14:tracePt t="90956" x="7867650" y="3411538"/>
          <p14:tracePt t="90973" x="7956550" y="3429000"/>
          <p14:tracePt t="90991" x="8027988" y="3465513"/>
          <p14:tracePt t="91008" x="8108950" y="3500438"/>
          <p14:tracePt t="91023" x="8180388" y="3517900"/>
          <p14:tracePt t="91040" x="8269288" y="3562350"/>
          <p14:tracePt t="91056" x="8313738" y="3589338"/>
          <p14:tracePt t="91074" x="8331200" y="3589338"/>
          <p14:tracePt t="91090" x="8348663" y="3589338"/>
          <p14:tracePt t="91107" x="8367713" y="3589338"/>
          <p14:tracePt t="91123" x="8375650" y="3589338"/>
          <p14:tracePt t="92021" x="8367713" y="3589338"/>
          <p14:tracePt t="92023" x="8296275" y="3589338"/>
          <p14:tracePt t="92032" x="8215313" y="3589338"/>
          <p14:tracePt t="92032" x="8205788" y="3608388"/>
          <p14:tracePt t="92043" x="8072438" y="3625850"/>
          <p14:tracePt t="92058" x="7902575" y="3633788"/>
          <p14:tracePt t="92074" x="7742238" y="3660775"/>
          <p14:tracePt t="92091" x="7572375" y="3679825"/>
          <p14:tracePt t="92110" x="7439025" y="3679825"/>
          <p14:tracePt t="92124" x="7286625" y="3687763"/>
          <p14:tracePt t="92142" x="7134225" y="3714750"/>
          <p14:tracePt t="92142" x="7116763" y="3714750"/>
          <p14:tracePt t="92160" x="7010400" y="3732213"/>
          <p14:tracePt t="92175" x="6911975" y="3741738"/>
          <p14:tracePt t="92192" x="6823075" y="3741738"/>
          <p14:tracePt t="92208" x="6705600" y="3768725"/>
          <p14:tracePt t="92224" x="6545263" y="3803650"/>
          <p14:tracePt t="92242" x="6348413" y="3822700"/>
          <p14:tracePt t="92258" x="6180138" y="3848100"/>
          <p14:tracePt t="92274" x="5919788" y="3848100"/>
          <p14:tracePt t="92292" x="5661025" y="3848100"/>
          <p14:tracePt t="92308" x="5438775" y="3848100"/>
          <p14:tracePt t="92325" x="5170488" y="3848100"/>
          <p14:tracePt t="92341" x="5108575" y="3848100"/>
          <p14:tracePt t="92359" x="5062538" y="3848100"/>
          <p14:tracePt t="92375" x="5037138" y="3848100"/>
          <p14:tracePt t="92391" x="4956175" y="3867150"/>
          <p14:tracePt t="92411" x="4911725" y="3884613"/>
          <p14:tracePt t="92425" x="4848225" y="3884613"/>
          <p14:tracePt t="92441" x="4776788" y="3884613"/>
          <p14:tracePt t="92459" x="4714875" y="3884613"/>
          <p14:tracePt t="92475" x="4679950" y="3884613"/>
          <p14:tracePt t="92492" x="4652963" y="3884613"/>
          <p14:tracePt t="92508" x="4633913" y="3884613"/>
          <p14:tracePt t="93112" x="4633913" y="3894138"/>
          <p14:tracePt t="93114" x="4643438" y="3911600"/>
          <p14:tracePt t="93116" x="4687888" y="4000500"/>
          <p14:tracePt t="93125" x="4732338" y="4125913"/>
          <p14:tracePt t="93141" x="4813300" y="4295775"/>
          <p14:tracePt t="93158" x="4919663" y="4473575"/>
          <p14:tracePt t="93175" x="5045075" y="4660900"/>
          <p14:tracePt t="93191" x="5160963" y="4857750"/>
          <p14:tracePt t="93209" x="5241925" y="4938713"/>
          <p14:tracePt t="93225" x="5268913" y="4946650"/>
          <p14:tracePt t="93375" x="5276850" y="4965700"/>
          <p14:tracePt t="93380" x="5295900" y="4965700"/>
          <p14:tracePt t="93388" x="5348288" y="5018088"/>
          <p14:tracePt t="93392" x="5394325" y="5072063"/>
          <p14:tracePt t="93409" x="5446713" y="5126038"/>
          <p14:tracePt t="93427" x="5518150" y="5268913"/>
          <p14:tracePt t="93442" x="5562600" y="5357813"/>
          <p14:tracePt t="93459" x="5589588" y="5438775"/>
          <p14:tracePt t="93475" x="5589588" y="5456238"/>
          <p14:tracePt t="94187" x="5581650" y="5438775"/>
          <p14:tracePt t="94191" x="5581650" y="5429250"/>
          <p14:tracePt t="94193" x="5554663" y="5394325"/>
          <p14:tracePt t="94203" x="5554663" y="5367338"/>
          <p14:tracePt t="94209" x="5527675" y="5313363"/>
          <p14:tracePt t="94226" x="5527675" y="5276850"/>
          <p14:tracePt t="94243" x="5510213" y="5276850"/>
          <p14:tracePt t="94259" x="5510213" y="5251450"/>
          <p14:tracePt t="94275" x="5510213" y="5241925"/>
          <p14:tracePt t="94292" x="5510213" y="5232400"/>
          <p14:tracePt t="94339" x="5510213" y="5214938"/>
          <p14:tracePt t="94350" x="5500688" y="5214938"/>
          <p14:tracePt t="94359" x="5491163" y="5214938"/>
          <p14:tracePt t="94360" x="5465763" y="5153025"/>
          <p14:tracePt t="94375" x="5446713" y="5133975"/>
          <p14:tracePt t="94393" x="5429250" y="5133975"/>
          <p14:tracePt t="94470" x="5419725" y="5133975"/>
          <p14:tracePt t="94472" x="5402263" y="5133975"/>
          <p14:tracePt t="94475" x="5367338" y="5133975"/>
          <p14:tracePt t="94493" x="5348288" y="5133975"/>
          <p14:tracePt t="95042" x="5357813" y="5116513"/>
          <p14:tracePt t="95044" x="5384800" y="5081588"/>
          <p14:tracePt t="95348" x="5411788" y="5072063"/>
          <p14:tracePt t="95351" x="5446713" y="5054600"/>
          <p14:tracePt t="95355" x="5456238" y="5054600"/>
          <p14:tracePt t="95360" x="5500688" y="5037138"/>
          <p14:tracePt t="95463" x="5518150" y="5037138"/>
          <p14:tracePt t="95469" x="5537200" y="5037138"/>
          <p14:tracePt t="95471" x="5545138" y="5037138"/>
          <p14:tracePt t="95476" x="5634038" y="5018088"/>
          <p14:tracePt t="95494" x="5688013" y="5018088"/>
          <p14:tracePt t="95510" x="5705475" y="5018088"/>
          <p14:tracePt t="95548" x="5715000" y="5018088"/>
          <p14:tracePt t="95550" x="5724525" y="5018088"/>
          <p14:tracePt t="95749" x="5724525" y="4991100"/>
          <p14:tracePt t="95751" x="5724525" y="4973638"/>
          <p14:tracePt t="95753" x="5724525" y="4938713"/>
          <p14:tracePt t="95762" x="5741988" y="4884738"/>
          <p14:tracePt t="95775" x="5768975" y="4813300"/>
          <p14:tracePt t="95794" x="5795963" y="4741863"/>
          <p14:tracePt t="95794" x="5795963" y="4732338"/>
          <p14:tracePt t="95811" x="5795963" y="4679950"/>
          <p14:tracePt t="95826" x="5813425" y="4625975"/>
          <p14:tracePt t="95843" x="5830888" y="4589463"/>
          <p14:tracePt t="95859" x="5857875" y="4537075"/>
          <p14:tracePt t="95877" x="5857875" y="4473575"/>
          <p14:tracePt t="95894" x="5857875" y="4429125"/>
          <p14:tracePt t="95910" x="5857875" y="4411663"/>
          <p14:tracePt t="95927" x="5857875" y="4375150"/>
          <p14:tracePt t="95943" x="5857875" y="4348163"/>
          <p14:tracePt t="95960" x="5857875" y="4313238"/>
          <p14:tracePt t="95976" x="5857875" y="4286250"/>
          <p14:tracePt t="95994" x="5875338" y="4268788"/>
          <p14:tracePt t="96009" x="5894388" y="4232275"/>
          <p14:tracePt t="96026" x="5911850" y="4197350"/>
          <p14:tracePt t="96043" x="5929313" y="4170363"/>
          <p14:tracePt t="96059" x="5956300" y="4108450"/>
          <p14:tracePt t="96078" x="5956300" y="4062413"/>
          <p14:tracePt t="96093" x="5983288" y="4000500"/>
          <p14:tracePt t="96109" x="6018213" y="3946525"/>
          <p14:tracePt t="96126" x="6045200" y="3919538"/>
          <p14:tracePt t="96143" x="6081713" y="3857625"/>
          <p14:tracePt t="96160" x="6116638" y="3822700"/>
          <p14:tracePt t="96177" x="6153150" y="3786188"/>
          <p14:tracePt t="96193" x="6180138" y="3741738"/>
          <p14:tracePt t="96210" x="6224588" y="3705225"/>
          <p14:tracePt t="96227" x="6259513" y="3697288"/>
          <p14:tracePt t="96243" x="6286500" y="3660775"/>
          <p14:tracePt t="96260" x="6303963" y="3643313"/>
          <p14:tracePt t="96276" x="6323013" y="3625850"/>
          <p14:tracePt t="96293" x="6357938" y="3589338"/>
          <p14:tracePt t="96310" x="6384925" y="3589338"/>
          <p14:tracePt t="96327" x="6402388" y="3581400"/>
          <p14:tracePt t="96343" x="6419850" y="3562350"/>
          <p14:tracePt t="96359" x="6438900" y="3544888"/>
          <p14:tracePt t="96378" x="6465888" y="3544888"/>
          <p14:tracePt t="96393" x="6483350" y="3544888"/>
          <p14:tracePt t="96411" x="6500813" y="3544888"/>
          <p14:tracePt t="96444" x="6518275" y="3544888"/>
          <p14:tracePt t="96445" x="6537325" y="3544888"/>
          <p14:tracePt t="96460" x="6599238" y="3544888"/>
          <p14:tracePt t="96476" x="6616700" y="3544888"/>
          <p14:tracePt t="96494" x="6670675" y="3544888"/>
          <p14:tracePt t="96510" x="6705600" y="3544888"/>
          <p14:tracePt t="96527" x="6769100" y="3544888"/>
          <p14:tracePt t="96544" x="6804025" y="3544888"/>
          <p14:tracePt t="96559" x="6867525" y="3544888"/>
          <p14:tracePt t="96577" x="6911975" y="3527425"/>
          <p14:tracePt t="96594" x="7010400" y="3509963"/>
          <p14:tracePt t="96610" x="7081838" y="3490913"/>
          <p14:tracePt t="96610" x="7089775" y="3490913"/>
          <p14:tracePt t="96627" x="7153275" y="3482975"/>
          <p14:tracePt t="96643" x="7224713" y="3482975"/>
          <p14:tracePt t="96660" x="7313613" y="3482975"/>
          <p14:tracePt t="96676" x="7385050" y="3509963"/>
          <p14:tracePt t="96693" x="7491413" y="3544888"/>
          <p14:tracePt t="96727" x="7634288" y="3571875"/>
          <p14:tracePt t="96728" x="7777163" y="3589338"/>
          <p14:tracePt t="96745" x="7858125" y="3589338"/>
          <p14:tracePt t="96760" x="7929563" y="3589338"/>
          <p14:tracePt t="96776" x="7974013" y="3589338"/>
          <p14:tracePt t="96794" x="8037513" y="3589338"/>
          <p14:tracePt t="96811" x="8099425" y="3589338"/>
          <p14:tracePt t="96811" x="8116888" y="3589338"/>
          <p14:tracePt t="96828" x="8180388" y="3589338"/>
          <p14:tracePt t="96844" x="8197850" y="3589338"/>
          <p14:tracePt t="96860" x="8232775" y="3589338"/>
          <p14:tracePt t="96877" x="8259763" y="3589338"/>
          <p14:tracePt t="96893" x="8340725" y="3608388"/>
          <p14:tracePt t="96912" x="8394700" y="3608388"/>
          <p14:tracePt t="96926" x="8420100" y="3608388"/>
          <p14:tracePt t="96944" x="8447088" y="3608388"/>
          <p14:tracePt t="96944" x="8456613" y="3608388"/>
          <p14:tracePt t="96983" x="8466138" y="3608388"/>
          <p14:tracePt t="97007" x="8483600" y="3608388"/>
          <p14:tracePt t="97050" x="8491538" y="3608388"/>
          <p14:tracePt t="97052" x="8501063" y="3608388"/>
          <p14:tracePt t="97548" x="8501063" y="3660775"/>
          <p14:tracePt t="97549" x="8483600" y="3660775"/>
          <p14:tracePt t="97551" x="8420100" y="3670300"/>
          <p14:tracePt t="97559" x="8323263" y="3670300"/>
          <p14:tracePt t="97577" x="8161338" y="3670300"/>
          <p14:tracePt t="97577" x="8153400" y="3670300"/>
          <p14:tracePt t="97595" x="7974013" y="3670300"/>
          <p14:tracePt t="97611" x="7823200" y="3670300"/>
          <p14:tracePt t="97627" x="7616825" y="3687763"/>
          <p14:tracePt t="97643" x="7375525" y="3714750"/>
          <p14:tracePt t="97660" x="7134225" y="3751263"/>
          <p14:tracePt t="97677" x="6848475" y="3751263"/>
          <p14:tracePt t="97693" x="6572250" y="3759200"/>
          <p14:tracePt t="97712" x="6419850" y="3776663"/>
          <p14:tracePt t="97727" x="6276975" y="3795713"/>
          <p14:tracePt t="97744" x="6126163" y="3803650"/>
          <p14:tracePt t="97761" x="5973763" y="3822700"/>
          <p14:tracePt t="97777" x="5813425" y="3830638"/>
          <p14:tracePt t="97795" x="5670550" y="3848100"/>
          <p14:tracePt t="97811" x="5500688" y="3857625"/>
          <p14:tracePt t="97827" x="5438775" y="3875088"/>
          <p14:tracePt t="97843" x="5394325" y="3875088"/>
          <p14:tracePt t="97860" x="5384800" y="3894138"/>
          <p14:tracePt t="97877" x="5367338" y="3894138"/>
          <p14:tracePt t="98102" x="5394325" y="3894138"/>
          <p14:tracePt t="98104" x="5402263" y="3894138"/>
          <p14:tracePt t="98106" x="5419725" y="3894138"/>
          <p14:tracePt t="98110" x="5465763" y="3875088"/>
          <p14:tracePt t="98110" x="5473700" y="3867150"/>
          <p14:tracePt t="98128" x="5537200" y="3867150"/>
          <p14:tracePt t="98144" x="5599113" y="3848100"/>
          <p14:tracePt t="98160" x="5670550" y="3840163"/>
          <p14:tracePt t="98177" x="5724525" y="3822700"/>
          <p14:tracePt t="98195" x="5803900" y="3822700"/>
          <p14:tracePt t="98210" x="5911850" y="3822700"/>
          <p14:tracePt t="98228" x="6010275" y="3822700"/>
          <p14:tracePt t="98245" x="6108700" y="3822700"/>
          <p14:tracePt t="98260" x="6197600" y="3822700"/>
          <p14:tracePt t="98278" x="6286500" y="3822700"/>
          <p14:tracePt t="98294" x="6394450" y="3822700"/>
          <p14:tracePt t="98310" x="6491288" y="3822700"/>
          <p14:tracePt t="98328" x="6572250" y="3822700"/>
          <p14:tracePt t="98344" x="6697663" y="3822700"/>
          <p14:tracePt t="98344" x="6724650" y="3822700"/>
          <p14:tracePt t="98362" x="6831013" y="3822700"/>
          <p14:tracePt t="98378" x="6965950" y="3822700"/>
          <p14:tracePt t="98394" x="7108825" y="3822700"/>
          <p14:tracePt t="98394" x="7134225" y="3822700"/>
          <p14:tracePt t="98394" x="7143750" y="3822700"/>
          <p14:tracePt t="98413" x="7269163" y="3822700"/>
          <p14:tracePt t="98428" x="7385050" y="3822700"/>
          <p14:tracePt t="98445" x="7537450" y="3822700"/>
          <p14:tracePt t="98461" x="7670800" y="3822700"/>
          <p14:tracePt t="98479" x="7796213" y="3857625"/>
          <p14:tracePt t="98494" x="7920038" y="3875088"/>
          <p14:tracePt t="98511" x="8027988" y="3902075"/>
          <p14:tracePt t="98528" x="8116888" y="3911600"/>
          <p14:tracePt t="98544" x="8188325" y="3911600"/>
          <p14:tracePt t="98561" x="8251825" y="3911600"/>
          <p14:tracePt t="98577" x="8286750" y="3911600"/>
          <p14:tracePt t="98617" x="8296275" y="3911600"/>
          <p14:tracePt t="98628" x="8304213" y="3911600"/>
          <p14:tracePt t="98665" x="8313738" y="3911600"/>
          <p14:tracePt t="99365" x="8313738" y="3902075"/>
          <p14:tracePt t="99388" x="8313738" y="3867150"/>
          <p14:tracePt t="99390" x="8313738" y="3840163"/>
          <p14:tracePt t="99392" x="8313738" y="3803650"/>
          <p14:tracePt t="99412" x="8313738" y="3768725"/>
          <p14:tracePt t="99413" x="8313738" y="3732213"/>
          <p14:tracePt t="99427" x="8313738" y="3687763"/>
          <p14:tracePt t="99789" x="8313738" y="3697288"/>
          <p14:tracePt t="99791" x="8286750" y="3724275"/>
          <p14:tracePt t="99792" x="8242300" y="3751263"/>
          <p14:tracePt t="99801" x="8188325" y="3768725"/>
          <p14:tracePt t="99811" x="8072438" y="3776663"/>
          <p14:tracePt t="99828" x="7974013" y="3795713"/>
          <p14:tracePt t="99845" x="7858125" y="3803650"/>
          <p14:tracePt t="99862" x="7732713" y="3822700"/>
          <p14:tracePt t="99878" x="7634288" y="3822700"/>
          <p14:tracePt t="99895" x="7510463" y="3822700"/>
          <p14:tracePt t="99913" x="7367588" y="3822700"/>
          <p14:tracePt t="99929" x="7269163" y="3822700"/>
          <p14:tracePt t="99929" x="7259638" y="3822700"/>
          <p14:tracePt t="99946" x="7153275" y="3822700"/>
          <p14:tracePt t="99963" x="7062788" y="3822700"/>
          <p14:tracePt t="99979" x="6956425" y="3822700"/>
          <p14:tracePt t="99994" x="6823075" y="3822700"/>
          <p14:tracePt t="100012" x="6697663" y="3822700"/>
          <p14:tracePt t="100012" x="6688138" y="3822700"/>
          <p14:tracePt t="100030" x="6589713" y="3822700"/>
          <p14:tracePt t="100044" x="6429375" y="3822700"/>
          <p14:tracePt t="100063" x="6296025" y="3822700"/>
          <p14:tracePt t="100078" x="6126163" y="3822700"/>
          <p14:tracePt t="100130" x="6116638" y="3822700"/>
          <p14:tracePt t="100132" x="6108700" y="3822700"/>
          <p14:tracePt t="100139" x="6089650" y="3822700"/>
          <p14:tracePt t="100144" x="5983288" y="3822700"/>
          <p14:tracePt t="100161" x="5929313" y="3795713"/>
          <p14:tracePt t="100178" x="5822950" y="3795713"/>
          <p14:tracePt t="100194" x="5732463" y="3795713"/>
          <p14:tracePt t="100212" x="5634038" y="3795713"/>
          <p14:tracePt t="100227" x="5589588" y="3795713"/>
          <p14:tracePt t="100244" x="5545138" y="3795713"/>
          <p14:tracePt t="100262" x="5518150" y="3795713"/>
          <p14:tracePt t="100279" x="5500688" y="3795713"/>
          <p14:tracePt t="100295" x="5483225" y="3795713"/>
          <p14:tracePt t="100312" x="5438775" y="3795713"/>
          <p14:tracePt t="100328" x="5384800" y="3795713"/>
          <p14:tracePt t="100345" x="5340350" y="3795713"/>
          <p14:tracePt t="100361" x="5268913" y="3795713"/>
          <p14:tracePt t="100379" x="5224463" y="3795713"/>
          <p14:tracePt t="100395" x="5205413" y="3795713"/>
          <p14:tracePt t="100673" x="5205413" y="3776663"/>
          <p14:tracePt t="100675" x="5224463" y="3776663"/>
          <p14:tracePt t="100678" x="5357813" y="3732213"/>
          <p14:tracePt t="100678" x="5384800" y="3732213"/>
          <p14:tracePt t="100696" x="5500688" y="3687763"/>
          <p14:tracePt t="100713" x="5634038" y="3660775"/>
          <p14:tracePt t="100728" x="5741988" y="3633788"/>
          <p14:tracePt t="100744" x="5813425" y="3625850"/>
          <p14:tracePt t="100762" x="5902325" y="3616325"/>
          <p14:tracePt t="100777" x="5956300" y="3598863"/>
          <p14:tracePt t="100794" x="6000750" y="3581400"/>
          <p14:tracePt t="100811" x="6045200" y="3571875"/>
          <p14:tracePt t="100829" x="6081713" y="3554413"/>
          <p14:tracePt t="100846" x="6108700" y="3554413"/>
          <p14:tracePt t="100862" x="6153150" y="3536950"/>
          <p14:tracePt t="100878" x="6205538" y="3536950"/>
          <p14:tracePt t="100896" x="6251575" y="3536950"/>
          <p14:tracePt t="100896" x="6259513" y="3536950"/>
          <p14:tracePt t="100913" x="6313488" y="3536950"/>
          <p14:tracePt t="100928" x="6375400" y="3536950"/>
          <p14:tracePt t="100945" x="6419850" y="3527425"/>
          <p14:tracePt t="100945" x="6429375" y="3517900"/>
          <p14:tracePt t="100965" x="6456363" y="3517900"/>
          <p14:tracePt t="100978" x="0" y="0"/>
        </p14:tracePtLst>
      </p14:laserTraceLst>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538"/>
            <a:ext cx="8229600" cy="1143000"/>
          </a:xfrm>
        </p:spPr>
        <p:txBody>
          <a:bodyPr/>
          <a:lstStyle/>
          <a:p>
            <a:r>
              <a:rPr lang="en-US" dirty="0" smtClean="0"/>
              <a:t>Second Order Instrument</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960521801"/>
              </p:ext>
            </p:extLst>
          </p:nvPr>
        </p:nvGraphicFramePr>
        <p:xfrm>
          <a:off x="830262" y="1227486"/>
          <a:ext cx="7119097" cy="690214"/>
        </p:xfrm>
        <a:graphic>
          <a:graphicData uri="http://schemas.openxmlformats.org/presentationml/2006/ole">
            <mc:AlternateContent xmlns:mc="http://schemas.openxmlformats.org/markup-compatibility/2006">
              <mc:Choice xmlns:v="urn:schemas-microsoft-com:vml" Requires="v">
                <p:oleObj spid="_x0000_s28725" name="Equation" r:id="rId6" imgW="4584600" imgH="444240" progId="Equation.3">
                  <p:embed/>
                </p:oleObj>
              </mc:Choice>
              <mc:Fallback>
                <p:oleObj name="Equation" r:id="rId6" imgW="4584600" imgH="444240" progId="Equation.3">
                  <p:embed/>
                  <p:pic>
                    <p:nvPicPr>
                      <p:cNvPr id="0" name=""/>
                      <p:cNvPicPr>
                        <a:picLocks noChangeAspect="1" noChangeArrowheads="1"/>
                      </p:cNvPicPr>
                      <p:nvPr/>
                    </p:nvPicPr>
                    <p:blipFill>
                      <a:blip r:embed="rId7"/>
                      <a:srcRect/>
                      <a:stretch>
                        <a:fillRect/>
                      </a:stretch>
                    </p:blipFill>
                    <p:spPr bwMode="auto">
                      <a:xfrm>
                        <a:off x="830262" y="1227486"/>
                        <a:ext cx="7119097" cy="690214"/>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7" name="Group 6"/>
          <p:cNvGrpSpPr/>
          <p:nvPr/>
        </p:nvGrpSpPr>
        <p:grpSpPr>
          <a:xfrm>
            <a:off x="3784600" y="2108200"/>
            <a:ext cx="1181591" cy="635000"/>
            <a:chOff x="3784600" y="2108200"/>
            <a:chExt cx="1181591" cy="635000"/>
          </a:xfrm>
        </p:grpSpPr>
        <p:sp>
          <p:nvSpPr>
            <p:cNvPr id="5" name="Down Arrow 4"/>
            <p:cNvSpPr/>
            <p:nvPr/>
          </p:nvSpPr>
          <p:spPr>
            <a:xfrm>
              <a:off x="3784600" y="2108200"/>
              <a:ext cx="381000" cy="635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127500" y="2120900"/>
              <a:ext cx="838691" cy="461665"/>
            </a:xfrm>
            <a:prstGeom prst="rect">
              <a:avLst/>
            </a:prstGeom>
            <a:noFill/>
          </p:spPr>
          <p:txBody>
            <a:bodyPr wrap="none" rtlCol="0">
              <a:spAutoFit/>
            </a:bodyPr>
            <a:lstStyle/>
            <a:p>
              <a:r>
                <a:rPr lang="en-US" sz="2400" b="1" i="1" dirty="0" smtClean="0">
                  <a:solidFill>
                    <a:srgbClr val="002060"/>
                  </a:solidFill>
                  <a:latin typeface="Times New Roman" pitchFamily="18" charset="0"/>
                  <a:cs typeface="Times New Roman" pitchFamily="18" charset="0"/>
                </a:rPr>
                <a:t>n </a:t>
              </a:r>
              <a:r>
                <a:rPr lang="en-US" sz="2400" b="1" dirty="0" smtClean="0">
                  <a:solidFill>
                    <a:srgbClr val="002060"/>
                  </a:solidFill>
                  <a:latin typeface="Times New Roman" pitchFamily="18" charset="0"/>
                  <a:cs typeface="Times New Roman" pitchFamily="18" charset="0"/>
                </a:rPr>
                <a:t>= 2</a:t>
              </a:r>
              <a:endParaRPr lang="en-US" sz="2400" b="1" dirty="0">
                <a:solidFill>
                  <a:srgbClr val="002060"/>
                </a:solidFill>
                <a:latin typeface="Times New Roman" pitchFamily="18" charset="0"/>
                <a:cs typeface="Times New Roman" pitchFamily="18" charset="0"/>
              </a:endParaRPr>
            </a:p>
          </p:txBody>
        </p:sp>
      </p:grpSp>
      <p:graphicFrame>
        <p:nvGraphicFramePr>
          <p:cNvPr id="8" name="Object 7"/>
          <p:cNvGraphicFramePr>
            <a:graphicFrameLocks noChangeAspect="1"/>
          </p:cNvGraphicFramePr>
          <p:nvPr>
            <p:extLst>
              <p:ext uri="{D42A27DB-BD31-4B8C-83A1-F6EECF244321}">
                <p14:modId xmlns:p14="http://schemas.microsoft.com/office/powerpoint/2010/main" val="1924908907"/>
              </p:ext>
            </p:extLst>
          </p:nvPr>
        </p:nvGraphicFramePr>
        <p:xfrm>
          <a:off x="1462088" y="2749550"/>
          <a:ext cx="5059362" cy="958850"/>
        </p:xfrm>
        <a:graphic>
          <a:graphicData uri="http://schemas.openxmlformats.org/presentationml/2006/ole">
            <mc:AlternateContent xmlns:mc="http://schemas.openxmlformats.org/markup-compatibility/2006">
              <mc:Choice xmlns:v="urn:schemas-microsoft-com:vml" Requires="v">
                <p:oleObj spid="_x0000_s28726" name="Equation" r:id="rId8" imgW="2349360" imgH="444240" progId="Equation.3">
                  <p:embed/>
                </p:oleObj>
              </mc:Choice>
              <mc:Fallback>
                <p:oleObj name="Equation" r:id="rId8" imgW="2349360" imgH="444240" progId="Equation.3">
                  <p:embed/>
                  <p:pic>
                    <p:nvPicPr>
                      <p:cNvPr id="0" name=""/>
                      <p:cNvPicPr>
                        <a:picLocks noChangeAspect="1" noChangeArrowheads="1"/>
                      </p:cNvPicPr>
                      <p:nvPr/>
                    </p:nvPicPr>
                    <p:blipFill>
                      <a:blip r:embed="rId9"/>
                      <a:srcRect/>
                      <a:stretch>
                        <a:fillRect/>
                      </a:stretch>
                    </p:blipFill>
                    <p:spPr bwMode="auto">
                      <a:xfrm>
                        <a:off x="1462088" y="2749550"/>
                        <a:ext cx="5059362" cy="958850"/>
                      </a:xfrm>
                      <a:prstGeom prst="rect">
                        <a:avLst/>
                      </a:prstGeom>
                      <a:solidFill>
                        <a:srgbClr val="FFFFCC"/>
                      </a:solidFill>
                      <a:ln w="25400">
                        <a:solidFill>
                          <a:srgbClr val="FF0000"/>
                        </a:solidFill>
                        <a:miter lim="800000"/>
                        <a:headEnd/>
                        <a:tailEnd/>
                      </a:ln>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014515177"/>
              </p:ext>
            </p:extLst>
          </p:nvPr>
        </p:nvGraphicFramePr>
        <p:xfrm>
          <a:off x="363538" y="3861126"/>
          <a:ext cx="4856162" cy="1893562"/>
        </p:xfrm>
        <a:graphic>
          <a:graphicData uri="http://schemas.openxmlformats.org/presentationml/2006/ole">
            <mc:AlternateContent xmlns:mc="http://schemas.openxmlformats.org/markup-compatibility/2006">
              <mc:Choice xmlns:v="urn:schemas-microsoft-com:vml" Requires="v">
                <p:oleObj spid="_x0000_s28727" name="Equation" r:id="rId10" imgW="2349360" imgH="914400" progId="Equation.3">
                  <p:embed/>
                </p:oleObj>
              </mc:Choice>
              <mc:Fallback>
                <p:oleObj name="Equation" r:id="rId10" imgW="2349360" imgH="914400" progId="Equation.3">
                  <p:embed/>
                  <p:pic>
                    <p:nvPicPr>
                      <p:cNvPr id="0" name=""/>
                      <p:cNvPicPr>
                        <a:picLocks noChangeAspect="1" noChangeArrowheads="1"/>
                      </p:cNvPicPr>
                      <p:nvPr/>
                    </p:nvPicPr>
                    <p:blipFill>
                      <a:blip r:embed="rId11"/>
                      <a:srcRect/>
                      <a:stretch>
                        <a:fillRect/>
                      </a:stretch>
                    </p:blipFill>
                    <p:spPr bwMode="auto">
                      <a:xfrm>
                        <a:off x="363538" y="3861126"/>
                        <a:ext cx="4856162" cy="1893562"/>
                      </a:xfrm>
                      <a:prstGeom prst="rect">
                        <a:avLst/>
                      </a:prstGeom>
                      <a:solidFill>
                        <a:srgbClr val="FFFFCC"/>
                      </a:solidFill>
                      <a:ln w="25400">
                        <a:solidFill>
                          <a:srgbClr val="FF0000"/>
                        </a:solidFill>
                        <a:miter lim="800000"/>
                        <a:headEnd/>
                        <a:tailEnd/>
                      </a:ln>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2405948912"/>
              </p:ext>
            </p:extLst>
          </p:nvPr>
        </p:nvGraphicFramePr>
        <p:xfrm>
          <a:off x="5332879" y="3987800"/>
          <a:ext cx="3747621" cy="1612900"/>
        </p:xfrm>
        <a:graphic>
          <a:graphicData uri="http://schemas.openxmlformats.org/presentationml/2006/ole">
            <mc:AlternateContent xmlns:mc="http://schemas.openxmlformats.org/markup-compatibility/2006">
              <mc:Choice xmlns:v="urn:schemas-microsoft-com:vml" Requires="v">
                <p:oleObj spid="_x0000_s28728" name="Equation" r:id="rId12" imgW="3009600" imgH="1295280" progId="Equation.3">
                  <p:embed/>
                </p:oleObj>
              </mc:Choice>
              <mc:Fallback>
                <p:oleObj name="Equation" r:id="rId12" imgW="3009600" imgH="1295280" progId="Equation.3">
                  <p:embed/>
                  <p:pic>
                    <p:nvPicPr>
                      <p:cNvPr id="0" name=""/>
                      <p:cNvPicPr/>
                      <p:nvPr/>
                    </p:nvPicPr>
                    <p:blipFill>
                      <a:blip r:embed="rId13"/>
                      <a:stretch>
                        <a:fillRect/>
                      </a:stretch>
                    </p:blipFill>
                    <p:spPr>
                      <a:xfrm>
                        <a:off x="5332879" y="3987800"/>
                        <a:ext cx="3747621" cy="1612900"/>
                      </a:xfrm>
                      <a:prstGeom prst="rect">
                        <a:avLst/>
                      </a:prstGeom>
                      <a:solidFill>
                        <a:schemeClr val="accent5">
                          <a:lumMod val="60000"/>
                          <a:lumOff val="40000"/>
                        </a:schemeClr>
                      </a:solidFill>
                      <a:ln>
                        <a:solidFill>
                          <a:schemeClr val="tx1"/>
                        </a:solidFill>
                      </a:ln>
                    </p:spPr>
                  </p:pic>
                </p:oleObj>
              </mc:Fallback>
            </mc:AlternateContent>
          </a:graphicData>
        </a:graphic>
      </p:graphicFrame>
      <p:pic>
        <p:nvPicPr>
          <p:cNvPr id="10" name="Audio 9">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118755786"/>
      </p:ext>
    </p:extLst>
  </p:cSld>
  <p:clrMapOvr>
    <a:masterClrMapping/>
  </p:clrMapOvr>
  <mc:AlternateContent xmlns:mc="http://schemas.openxmlformats.org/markup-compatibility/2006">
    <mc:Choice xmlns:p14="http://schemas.microsoft.com/office/powerpoint/2010/main" Requires="p14">
      <p:transition spd="slow" p14:dur="2000" advTm="52231"/>
    </mc:Choice>
    <mc:Fallback>
      <p:transition spd="slow" advTm="522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10"/>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9538"/>
            <a:ext cx="8229600" cy="1143000"/>
          </a:xfrm>
        </p:spPr>
        <p:txBody>
          <a:bodyPr/>
          <a:lstStyle/>
          <a:p>
            <a:r>
              <a:rPr lang="en-US" dirty="0" smtClean="0"/>
              <a:t>Second Order </a:t>
            </a:r>
            <a:r>
              <a:rPr lang="en-US" dirty="0" smtClean="0"/>
              <a:t>Instrument</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128550806"/>
              </p:ext>
            </p:extLst>
          </p:nvPr>
        </p:nvGraphicFramePr>
        <p:xfrm>
          <a:off x="2001838" y="968375"/>
          <a:ext cx="4829175" cy="998538"/>
        </p:xfrm>
        <a:graphic>
          <a:graphicData uri="http://schemas.openxmlformats.org/presentationml/2006/ole">
            <mc:AlternateContent xmlns:mc="http://schemas.openxmlformats.org/markup-compatibility/2006">
              <mc:Choice xmlns:v="urn:schemas-microsoft-com:vml" Requires="v">
                <p:oleObj spid="_x0000_s29737" name="Equation" r:id="rId6" imgW="2336760" imgH="482400" progId="Equation.3">
                  <p:embed/>
                </p:oleObj>
              </mc:Choice>
              <mc:Fallback>
                <p:oleObj name="Equation" r:id="rId6" imgW="2336760" imgH="482400" progId="Equation.3">
                  <p:embed/>
                  <p:pic>
                    <p:nvPicPr>
                      <p:cNvPr id="0" name="Object 8"/>
                      <p:cNvPicPr>
                        <a:picLocks noChangeAspect="1" noChangeArrowheads="1"/>
                      </p:cNvPicPr>
                      <p:nvPr/>
                    </p:nvPicPr>
                    <p:blipFill>
                      <a:blip r:embed="rId7"/>
                      <a:srcRect/>
                      <a:stretch>
                        <a:fillRect/>
                      </a:stretch>
                    </p:blipFill>
                    <p:spPr bwMode="auto">
                      <a:xfrm>
                        <a:off x="2001838" y="968375"/>
                        <a:ext cx="4829175" cy="998538"/>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6" name="Group 5"/>
          <p:cNvGrpSpPr/>
          <p:nvPr/>
        </p:nvGrpSpPr>
        <p:grpSpPr>
          <a:xfrm>
            <a:off x="2057400" y="2108200"/>
            <a:ext cx="4870448" cy="1727200"/>
            <a:chOff x="2057400" y="2108200"/>
            <a:chExt cx="4870448" cy="1727200"/>
          </a:xfrm>
        </p:grpSpPr>
        <p:grpSp>
          <p:nvGrpSpPr>
            <p:cNvPr id="10" name="Group 9"/>
            <p:cNvGrpSpPr/>
            <p:nvPr/>
          </p:nvGrpSpPr>
          <p:grpSpPr>
            <a:xfrm>
              <a:off x="3784600" y="2108200"/>
              <a:ext cx="3143248" cy="635000"/>
              <a:chOff x="3784600" y="2108200"/>
              <a:chExt cx="3143248" cy="635000"/>
            </a:xfrm>
          </p:grpSpPr>
          <p:sp>
            <p:nvSpPr>
              <p:cNvPr id="14" name="TextBox 13"/>
              <p:cNvSpPr txBox="1"/>
              <p:nvPr/>
            </p:nvSpPr>
            <p:spPr>
              <a:xfrm>
                <a:off x="4216400" y="2133600"/>
                <a:ext cx="2711448" cy="461665"/>
              </a:xfrm>
              <a:prstGeom prst="rect">
                <a:avLst/>
              </a:prstGeom>
              <a:noFill/>
            </p:spPr>
            <p:txBody>
              <a:bodyPr wrap="none" rtlCol="0">
                <a:spAutoFit/>
              </a:bodyPr>
              <a:lstStyle/>
              <a:p>
                <a:r>
                  <a:rPr lang="en-US" sz="2400" b="1" dirty="0" smtClean="0">
                    <a:solidFill>
                      <a:srgbClr val="002060"/>
                    </a:solidFill>
                    <a:latin typeface="Times New Roman" pitchFamily="18" charset="0"/>
                    <a:cs typeface="Times New Roman" pitchFamily="18" charset="0"/>
                  </a:rPr>
                  <a:t>Laplace Transform</a:t>
                </a:r>
                <a:endParaRPr lang="en-US" sz="2400" b="1" dirty="0">
                  <a:solidFill>
                    <a:srgbClr val="002060"/>
                  </a:solidFill>
                  <a:latin typeface="Times New Roman" pitchFamily="18" charset="0"/>
                  <a:cs typeface="Times New Roman" pitchFamily="18" charset="0"/>
                </a:endParaRPr>
              </a:p>
            </p:txBody>
          </p:sp>
          <p:sp>
            <p:nvSpPr>
              <p:cNvPr id="16" name="Down Arrow 15"/>
              <p:cNvSpPr/>
              <p:nvPr/>
            </p:nvSpPr>
            <p:spPr>
              <a:xfrm>
                <a:off x="3784600" y="2108200"/>
                <a:ext cx="381000" cy="635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Object 4"/>
            <p:cNvGraphicFramePr>
              <a:graphicFrameLocks noChangeAspect="1"/>
            </p:cNvGraphicFramePr>
            <p:nvPr>
              <p:extLst>
                <p:ext uri="{D42A27DB-BD31-4B8C-83A1-F6EECF244321}">
                  <p14:modId xmlns:p14="http://schemas.microsoft.com/office/powerpoint/2010/main" val="558701192"/>
                </p:ext>
              </p:extLst>
            </p:nvPr>
          </p:nvGraphicFramePr>
          <p:xfrm>
            <a:off x="2057400" y="2784475"/>
            <a:ext cx="3803650" cy="1050925"/>
          </p:xfrm>
          <a:graphic>
            <a:graphicData uri="http://schemas.openxmlformats.org/presentationml/2006/ole">
              <mc:AlternateContent xmlns:mc="http://schemas.openxmlformats.org/markup-compatibility/2006">
                <mc:Choice xmlns:v="urn:schemas-microsoft-com:vml" Requires="v">
                  <p:oleObj spid="_x0000_s29738" name="Equation" r:id="rId8" imgW="1841400" imgH="507960" progId="Equation.3">
                    <p:embed/>
                  </p:oleObj>
                </mc:Choice>
                <mc:Fallback>
                  <p:oleObj name="Equation" r:id="rId8" imgW="1841400" imgH="507960" progId="Equation.3">
                    <p:embed/>
                    <p:pic>
                      <p:nvPicPr>
                        <p:cNvPr id="0" name="Object 3"/>
                        <p:cNvPicPr>
                          <a:picLocks noChangeAspect="1" noChangeArrowheads="1"/>
                        </p:cNvPicPr>
                        <p:nvPr/>
                      </p:nvPicPr>
                      <p:blipFill>
                        <a:blip r:embed="rId9"/>
                        <a:srcRect/>
                        <a:stretch>
                          <a:fillRect/>
                        </a:stretch>
                      </p:blipFill>
                      <p:spPr bwMode="auto">
                        <a:xfrm>
                          <a:off x="2057400" y="2784475"/>
                          <a:ext cx="3803650" cy="1050925"/>
                        </a:xfrm>
                        <a:prstGeom prst="rect">
                          <a:avLst/>
                        </a:prstGeom>
                        <a:solidFill>
                          <a:srgbClr val="FFFFCC"/>
                        </a:solidFill>
                        <a:ln w="25400">
                          <a:solidFill>
                            <a:srgbClr val="FF0000"/>
                          </a:solidFill>
                          <a:miter lim="800000"/>
                          <a:headEnd/>
                          <a:tailEnd/>
                        </a:ln>
                      </p:spPr>
                    </p:pic>
                  </p:oleObj>
                </mc:Fallback>
              </mc:AlternateContent>
            </a:graphicData>
          </a:graphic>
        </p:graphicFrame>
      </p:grpSp>
      <p:grpSp>
        <p:nvGrpSpPr>
          <p:cNvPr id="7" name="Group 6"/>
          <p:cNvGrpSpPr/>
          <p:nvPr/>
        </p:nvGrpSpPr>
        <p:grpSpPr>
          <a:xfrm>
            <a:off x="114300" y="4264025"/>
            <a:ext cx="6589713" cy="1419225"/>
            <a:chOff x="114300" y="4264025"/>
            <a:chExt cx="6589713" cy="1419225"/>
          </a:xfrm>
        </p:grpSpPr>
        <p:sp>
          <p:nvSpPr>
            <p:cNvPr id="20" name="TextBox 19"/>
            <p:cNvSpPr txBox="1"/>
            <p:nvPr/>
          </p:nvSpPr>
          <p:spPr>
            <a:xfrm>
              <a:off x="114300" y="4635500"/>
              <a:ext cx="2575192" cy="461665"/>
            </a:xfrm>
            <a:prstGeom prst="rect">
              <a:avLst/>
            </a:prstGeom>
            <a:noFill/>
          </p:spPr>
          <p:txBody>
            <a:bodyPr wrap="none" rtlCol="0">
              <a:spAutoFit/>
            </a:bodyPr>
            <a:lstStyle/>
            <a:p>
              <a:r>
                <a:rPr lang="en-US" sz="2400" b="1" dirty="0" smtClean="0">
                  <a:solidFill>
                    <a:srgbClr val="002060"/>
                  </a:solidFill>
                  <a:latin typeface="Times New Roman" pitchFamily="18" charset="0"/>
                  <a:cs typeface="Times New Roman" pitchFamily="18" charset="0"/>
                </a:rPr>
                <a:t>Transfer Function</a:t>
              </a:r>
              <a:endParaRPr lang="en-US" sz="2400" b="1" dirty="0">
                <a:solidFill>
                  <a:srgbClr val="002060"/>
                </a:solidFill>
                <a:latin typeface="Times New Roman" pitchFamily="18" charset="0"/>
                <a:cs typeface="Times New Roman" pitchFamily="18" charset="0"/>
              </a:endParaRPr>
            </a:p>
          </p:txBody>
        </p:sp>
        <p:graphicFrame>
          <p:nvGraphicFramePr>
            <p:cNvPr id="15" name="Object 14"/>
            <p:cNvGraphicFramePr>
              <a:graphicFrameLocks noChangeAspect="1"/>
            </p:cNvGraphicFramePr>
            <p:nvPr>
              <p:extLst>
                <p:ext uri="{D42A27DB-BD31-4B8C-83A1-F6EECF244321}">
                  <p14:modId xmlns:p14="http://schemas.microsoft.com/office/powerpoint/2010/main" val="3013351400"/>
                </p:ext>
              </p:extLst>
            </p:nvPr>
          </p:nvGraphicFramePr>
          <p:xfrm>
            <a:off x="2662238" y="4264025"/>
            <a:ext cx="4041775" cy="1419225"/>
          </p:xfrm>
          <a:graphic>
            <a:graphicData uri="http://schemas.openxmlformats.org/presentationml/2006/ole">
              <mc:AlternateContent xmlns:mc="http://schemas.openxmlformats.org/markup-compatibility/2006">
                <mc:Choice xmlns:v="urn:schemas-microsoft-com:vml" Requires="v">
                  <p:oleObj spid="_x0000_s29739" name="Equation" r:id="rId10" imgW="1955520" imgH="685800" progId="Equation.3">
                    <p:embed/>
                  </p:oleObj>
                </mc:Choice>
                <mc:Fallback>
                  <p:oleObj name="Equation" r:id="rId10" imgW="1955520" imgH="685800" progId="Equation.3">
                    <p:embed/>
                    <p:pic>
                      <p:nvPicPr>
                        <p:cNvPr id="0" name=""/>
                        <p:cNvPicPr>
                          <a:picLocks noChangeAspect="1" noChangeArrowheads="1"/>
                        </p:cNvPicPr>
                        <p:nvPr/>
                      </p:nvPicPr>
                      <p:blipFill>
                        <a:blip r:embed="rId11"/>
                        <a:srcRect/>
                        <a:stretch>
                          <a:fillRect/>
                        </a:stretch>
                      </p:blipFill>
                      <p:spPr bwMode="auto">
                        <a:xfrm>
                          <a:off x="2662238" y="4264025"/>
                          <a:ext cx="4041775" cy="1419225"/>
                        </a:xfrm>
                        <a:prstGeom prst="rect">
                          <a:avLst/>
                        </a:prstGeom>
                        <a:solidFill>
                          <a:srgbClr val="FFFFCC"/>
                        </a:solidFill>
                        <a:ln w="25400">
                          <a:solidFill>
                            <a:srgbClr val="FF0000"/>
                          </a:solidFill>
                          <a:miter lim="800000"/>
                          <a:headEnd/>
                          <a:tailEnd/>
                        </a:ln>
                      </p:spPr>
                    </p:pic>
                  </p:oleObj>
                </mc:Fallback>
              </mc:AlternateContent>
            </a:graphicData>
          </a:graphic>
        </p:graphicFrame>
      </p:grpSp>
      <p:pic>
        <p:nvPicPr>
          <p:cNvPr id="3" name="Audio 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1919937893"/>
      </p:ext>
    </p:extLst>
  </p:cSld>
  <p:clrMapOvr>
    <a:masterClrMapping/>
  </p:clrMapOvr>
  <mc:AlternateContent xmlns:mc="http://schemas.openxmlformats.org/markup-compatibility/2006">
    <mc:Choice xmlns:p14="http://schemas.microsoft.com/office/powerpoint/2010/main" Requires="p14">
      <p:transition spd="slow" p14:dur="2000" advTm="21068"/>
    </mc:Choice>
    <mc:Fallback>
      <p:transition spd="slow" advTm="210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4317" x="3571875" y="1581150"/>
          <p14:tracePt t="4508" x="3589338" y="1581150"/>
          <p14:tracePt t="4512" x="3608388" y="1581150"/>
          <p14:tracePt t="4520" x="3616325" y="1581150"/>
          <p14:tracePt t="4522" x="3643313" y="1581150"/>
          <p14:tracePt t="4556" x="3652838" y="1581150"/>
          <p14:tracePt t="4573" x="3670300" y="1581150"/>
          <p14:tracePt t="4581" x="3687763" y="1581150"/>
          <p14:tracePt t="4588" x="3714750" y="1581150"/>
          <p14:tracePt t="4602" x="3759200" y="1589088"/>
          <p14:tracePt t="4621" x="3803650" y="1625600"/>
          <p14:tracePt t="4636" x="3840163" y="1652588"/>
          <p14:tracePt t="4652" x="3867150" y="1652588"/>
          <p14:tracePt t="4687" x="3875088" y="1652588"/>
          <p14:tracePt t="4689" x="3884613" y="1652588"/>
          <p14:tracePt t="4703" x="3911600" y="1652588"/>
          <p14:tracePt t="4719" x="4010025" y="1652588"/>
          <p14:tracePt t="4719" x="4037013" y="1652588"/>
          <p14:tracePt t="4735" x="4197350" y="1687513"/>
          <p14:tracePt t="4751" x="4394200" y="1704975"/>
          <p14:tracePt t="4768" x="4537075" y="1714500"/>
          <p14:tracePt t="4785" x="4625975" y="1724025"/>
          <p14:tracePt t="4801" x="4714875" y="1724025"/>
          <p14:tracePt t="4801" x="4724400" y="1724025"/>
          <p14:tracePt t="4819" x="4786313" y="1724025"/>
          <p14:tracePt t="4834" x="4867275" y="1724025"/>
          <p14:tracePt t="4834" x="4875213" y="1724025"/>
          <p14:tracePt t="4854" x="4919663" y="1724025"/>
          <p14:tracePt t="4868" x="4991100" y="1724025"/>
          <p14:tracePt t="4885" x="5018088" y="1724025"/>
          <p14:tracePt t="4901" x="5072063" y="1724025"/>
          <p14:tracePt t="4918" x="5160963" y="1724025"/>
          <p14:tracePt t="4935" x="5180013" y="1724025"/>
          <p14:tracePt t="5152" x="5170488" y="1724025"/>
          <p14:tracePt t="5155" x="5160963" y="1751013"/>
          <p14:tracePt t="5157" x="5126038" y="1803400"/>
          <p14:tracePt t="5169" x="5018088" y="1928813"/>
          <p14:tracePt t="5185" x="4919663" y="2009775"/>
          <p14:tracePt t="5202" x="4840288" y="2108200"/>
          <p14:tracePt t="5218" x="4768850" y="2187575"/>
          <p14:tracePt t="5235" x="4687888" y="2251075"/>
          <p14:tracePt t="5235" x="4679950" y="2259013"/>
          <p14:tracePt t="5253" x="4616450" y="2312988"/>
          <p14:tracePt t="5268" x="4554538" y="2339975"/>
          <p14:tracePt t="5284" x="4491038" y="2374900"/>
          <p14:tracePt t="5302" x="4438650" y="2384425"/>
          <p14:tracePt t="5317" x="4375150" y="2401888"/>
          <p14:tracePt t="5335" x="4313238" y="2438400"/>
          <p14:tracePt t="5351" x="4224338" y="2473325"/>
          <p14:tracePt t="5368" x="4098925" y="2509838"/>
          <p14:tracePt t="5386" x="3983038" y="2554288"/>
          <p14:tracePt t="5401" x="3840163" y="2608263"/>
          <p14:tracePt t="5401" x="3813175" y="2608263"/>
          <p14:tracePt t="5419" x="3652838" y="2660650"/>
          <p14:tracePt t="5435" x="3455988" y="2724150"/>
          <p14:tracePt t="5451" x="3295650" y="2776538"/>
          <p14:tracePt t="5451" x="3286125" y="2795588"/>
          <p14:tracePt t="5470" x="3143250" y="2847975"/>
          <p14:tracePt t="5485" x="3000375" y="2901950"/>
          <p14:tracePt t="5502" x="2894013" y="2982913"/>
          <p14:tracePt t="5518" x="2795588" y="3054350"/>
          <p14:tracePt t="5535" x="2732088" y="3108325"/>
          <p14:tracePt t="5553" x="2652713" y="3160713"/>
          <p14:tracePt t="5568" x="2554288" y="3214688"/>
          <p14:tracePt t="5585" x="2482850" y="3276600"/>
          <p14:tracePt t="5601" x="2438400" y="3295650"/>
          <p14:tracePt t="5619" x="2393950" y="3322638"/>
          <p14:tracePt t="5635" x="2384425" y="3340100"/>
          <p14:tracePt t="5652" x="2366963" y="3357563"/>
          <p14:tracePt t="5668" x="2303463" y="3394075"/>
          <p14:tracePt t="5685" x="2251075" y="3438525"/>
          <p14:tracePt t="5703" x="2197100" y="3465513"/>
          <p14:tracePt t="5718" x="2133600" y="3490913"/>
          <p14:tracePt t="5735" x="2062163" y="3536950"/>
          <p14:tracePt t="5753" x="2009775" y="3554413"/>
          <p14:tracePt t="5768" x="1982788" y="3581400"/>
          <p14:tracePt t="5785" x="1928813" y="3616325"/>
          <p14:tracePt t="5822" x="1919288" y="3625850"/>
          <p14:tracePt t="5822" x="1911350" y="3633788"/>
          <p14:tracePt t="5858" x="1901825" y="3643313"/>
          <p14:tracePt t="5859" x="1901825" y="3652838"/>
          <p14:tracePt t="5998" x="1919288" y="3652838"/>
          <p14:tracePt t="6043" x="1928813" y="3660775"/>
          <p14:tracePt t="6047" x="1965325" y="3670300"/>
          <p14:tracePt t="6050" x="2027238" y="3670300"/>
          <p14:tracePt t="6061" x="2089150" y="3697288"/>
          <p14:tracePt t="6068" x="2197100" y="3714750"/>
          <p14:tracePt t="6085" x="2357438" y="3714750"/>
          <p14:tracePt t="6103" x="2517775" y="3714750"/>
          <p14:tracePt t="6118" x="2687638" y="3714750"/>
          <p14:tracePt t="6135" x="2894013" y="3714750"/>
          <p14:tracePt t="6152" x="3000375" y="3732213"/>
          <p14:tracePt t="6168" x="3125788" y="3741738"/>
          <p14:tracePt t="6185" x="3232150" y="3759200"/>
          <p14:tracePt t="6201" x="3295650" y="3786188"/>
          <p14:tracePt t="6218" x="3348038" y="3786188"/>
          <p14:tracePt t="6236" x="3429000" y="3803650"/>
          <p14:tracePt t="6252" x="3500438" y="3803650"/>
          <p14:tracePt t="6269" x="3536950" y="3803650"/>
          <p14:tracePt t="6285" x="3581400" y="3803650"/>
          <p14:tracePt t="6302" x="3608388" y="3803650"/>
          <p14:tracePt t="6319" x="3652838" y="3795713"/>
          <p14:tracePt t="6335" x="3687763" y="3776663"/>
          <p14:tracePt t="6352" x="3759200" y="3751263"/>
          <p14:tracePt t="6369" x="3803650" y="3732213"/>
          <p14:tracePt t="6386" x="3875088" y="3732213"/>
          <p14:tracePt t="6402" x="3929063" y="3687763"/>
          <p14:tracePt t="6418" x="4017963" y="3679825"/>
          <p14:tracePt t="6436" x="4071938" y="3660775"/>
          <p14:tracePt t="6451" x="4133850" y="3652838"/>
          <p14:tracePt t="6470" x="4205288" y="3625850"/>
          <p14:tracePt t="6485" x="4251325" y="3598863"/>
          <p14:tracePt t="6502" x="4286250" y="3598863"/>
          <p14:tracePt t="6519" x="4322763" y="3589338"/>
          <p14:tracePt t="6535" x="4340225" y="3571875"/>
          <p14:tracePt t="6535" x="4348163" y="3571875"/>
          <p14:tracePt t="6554" x="4375150" y="3562350"/>
          <p14:tracePt t="6569" x="4411663" y="3554413"/>
          <p14:tracePt t="6585" x="4456113" y="3527425"/>
          <p14:tracePt t="6602" x="4510088" y="3500438"/>
          <p14:tracePt t="6618" x="4554538" y="3490913"/>
          <p14:tracePt t="6636" x="4616450" y="3473450"/>
          <p14:tracePt t="6651" x="4751388" y="3473450"/>
          <p14:tracePt t="6669" x="4813300" y="3473450"/>
          <p14:tracePt t="6685" x="4857750" y="3482975"/>
          <p14:tracePt t="6702" x="4875213" y="3500438"/>
          <p14:tracePt t="6719" x="4911725" y="3517900"/>
          <p14:tracePt t="6735" x="4919663" y="3517900"/>
          <p14:tracePt t="6826" x="4919663" y="3527425"/>
          <p14:tracePt t="6827" x="4919663" y="3536950"/>
          <p14:tracePt t="6837" x="4919663" y="3554413"/>
          <p14:tracePt t="6838" x="4919663" y="3687763"/>
          <p14:tracePt t="6852" x="4919663" y="3822700"/>
          <p14:tracePt t="6868" x="4919663" y="3919538"/>
          <p14:tracePt t="6886" x="4919663" y="4000500"/>
          <p14:tracePt t="6901" x="4919663" y="4054475"/>
          <p14:tracePt t="6919" x="4919663" y="4116388"/>
          <p14:tracePt t="6935" x="4902200" y="4160838"/>
          <p14:tracePt t="6952" x="4875213" y="4214813"/>
          <p14:tracePt t="6969" x="4857750" y="4241800"/>
          <p14:tracePt t="6986" x="4840288" y="4259263"/>
          <p14:tracePt t="7052" x="0" y="0"/>
        </p14:tracePtLst>
        <p14:tracePtLst>
          <p14:tracePt t="11260" x="5133975" y="5062538"/>
          <p14:tracePt t="11415" x="5153025" y="5054600"/>
          <p14:tracePt t="11417" x="5170488" y="5054600"/>
          <p14:tracePt t="11420" x="5187950" y="5054600"/>
          <p14:tracePt t="11420" x="5197475" y="5054600"/>
          <p14:tracePt t="11430" x="5224463" y="5027613"/>
          <p14:tracePt t="11439" x="5313363" y="5000625"/>
          <p14:tracePt t="11460" x="5340350" y="5000625"/>
          <p14:tracePt t="11471" x="5357813" y="5000625"/>
          <p14:tracePt t="11471" x="5367338" y="5000625"/>
          <p14:tracePt t="11489" x="5465763" y="5000625"/>
          <p14:tracePt t="11507" x="5589588" y="4983163"/>
          <p14:tracePt t="11507" x="5599113" y="4983163"/>
          <p14:tracePt t="11523" x="5653088" y="4983163"/>
          <p14:tracePt t="11523" x="5661025" y="4983163"/>
          <p14:tracePt t="11539" x="5732463" y="4983163"/>
          <p14:tracePt t="11560" x="5776913" y="4983163"/>
          <p14:tracePt t="11583" x="5795963" y="4983163"/>
          <p14:tracePt t="11589" x="5830888" y="4983163"/>
          <p14:tracePt t="11605" x="5857875" y="5010150"/>
          <p14:tracePt t="11622" x="5894388" y="5027613"/>
          <p14:tracePt t="11639" x="5911850" y="5037138"/>
          <p14:tracePt t="11655" x="5946775" y="5054600"/>
          <p14:tracePt t="11672" x="5991225" y="5054600"/>
          <p14:tracePt t="11689" x="6018213" y="5072063"/>
          <p14:tracePt t="11705" x="6054725" y="5089525"/>
          <p14:tracePt t="11722" x="6072188" y="5089525"/>
          <p14:tracePt t="11739" x="6099175" y="5108575"/>
          <p14:tracePt t="11755" x="6161088" y="5143500"/>
          <p14:tracePt t="11772" x="6161088" y="5153025"/>
          <p14:tracePt t="11832" x="6170613" y="5160963"/>
          <p14:tracePt t="11843" x="6188075" y="5180013"/>
          <p14:tracePt t="11852" x="6188075" y="5197475"/>
          <p14:tracePt t="11853" x="6188075" y="5224463"/>
          <p14:tracePt t="11861" x="6205538" y="5276850"/>
          <p14:tracePt t="11872" x="6224588" y="5384800"/>
          <p14:tracePt t="11889" x="6224588" y="5446713"/>
          <p14:tracePt t="11905" x="6215063" y="5518150"/>
          <p14:tracePt t="11923" x="6197600" y="5537200"/>
          <p14:tracePt t="11938" x="6170613" y="5581650"/>
          <p14:tracePt t="11956" x="6153150" y="5581650"/>
          <p14:tracePt t="11972" x="6072188" y="5616575"/>
          <p14:tracePt t="11989" x="6018213" y="5616575"/>
          <p14:tracePt t="12006" x="5919788" y="5626100"/>
          <p14:tracePt t="12023" x="5813425" y="5626100"/>
          <p14:tracePt t="12038" x="5661025" y="5608638"/>
          <p14:tracePt t="12038" x="5653088" y="5599113"/>
          <p14:tracePt t="12058" x="5572125" y="5589588"/>
          <p14:tracePt t="12072" x="5465763" y="5581650"/>
          <p14:tracePt t="12091" x="5394325" y="5581650"/>
          <p14:tracePt t="12106" x="5322888" y="5562600"/>
          <p14:tracePt t="12123" x="5286375" y="5545138"/>
          <p14:tracePt t="12139" x="5232400" y="5545138"/>
          <p14:tracePt t="12155" x="5197475" y="5537200"/>
          <p14:tracePt t="12155" x="5187950" y="5527675"/>
          <p14:tracePt t="12172" x="5180013" y="5510213"/>
          <p14:tracePt t="12188" x="5126038" y="5491163"/>
          <p14:tracePt t="12205" x="5081588" y="5465763"/>
          <p14:tracePt t="12222" x="5062538" y="5446713"/>
          <p14:tracePt t="12238" x="5045075" y="5438775"/>
          <p14:tracePt t="12255" x="5045075" y="5411788"/>
          <p14:tracePt t="12272" x="5027613" y="5411788"/>
          <p14:tracePt t="12322" x="5018088" y="5402263"/>
          <p14:tracePt t="12322" x="5010150" y="5394325"/>
          <p14:tracePt t="12327" x="5010150" y="5384800"/>
          <p14:tracePt t="12328" x="5000625" y="5340350"/>
          <p14:tracePt t="12339" x="4983163" y="5286375"/>
          <p14:tracePt t="12356" x="4983163" y="5251450"/>
          <p14:tracePt t="12398" x="4983163" y="5232400"/>
          <p14:tracePt t="12402" x="4983163" y="5214938"/>
          <p14:tracePt t="12457" x="4983163" y="5205413"/>
          <p14:tracePt t="12459" x="4983163" y="5187950"/>
          <p14:tracePt t="12462" x="5000625" y="5153025"/>
          <p14:tracePt t="12472" x="5037138" y="5116513"/>
          <p14:tracePt t="12472" x="5054600" y="5116513"/>
          <p14:tracePt t="12505" x="5072063" y="5099050"/>
          <p14:tracePt t="12506" x="5116513" y="5062538"/>
          <p14:tracePt t="12525" x="5133975" y="5054600"/>
          <p14:tracePt t="12538" x="5170488" y="5018088"/>
          <p14:tracePt t="12557" x="5187950" y="5018088"/>
          <p14:tracePt t="12572" x="5197475" y="5000625"/>
          <p14:tracePt t="12589" x="5251450" y="5000625"/>
          <p14:tracePt t="12625" x="5259388" y="5000625"/>
          <p14:tracePt t="12626" x="5286375" y="5000625"/>
          <p14:tracePt t="12638" x="5357813" y="5000625"/>
          <p14:tracePt t="12655" x="5394325" y="5000625"/>
          <p14:tracePt t="12671" x="5438775" y="5000625"/>
          <p14:tracePt t="12688" x="5527675" y="5000625"/>
          <p14:tracePt t="12705" x="5705475" y="5000625"/>
          <p14:tracePt t="12722" x="5768975" y="5000625"/>
          <p14:tracePt t="12722" x="5776913" y="5000625"/>
          <p14:tracePt t="12739" x="5840413" y="5000625"/>
          <p14:tracePt t="12755" x="5911850" y="5000625"/>
          <p14:tracePt t="12755" x="5919788" y="5000625"/>
          <p14:tracePt t="12773" x="5956300" y="5000625"/>
          <p14:tracePt t="12788" x="6010275" y="5000625"/>
          <p14:tracePt t="12804" x="6081713" y="5010150"/>
          <p14:tracePt t="12822" x="6161088" y="5037138"/>
          <p14:tracePt t="12838" x="6242050" y="5054600"/>
          <p14:tracePt t="12855" x="6313488" y="5089525"/>
          <p14:tracePt t="12872" x="6367463" y="5108575"/>
          <p14:tracePt t="12888" x="6438900" y="5133975"/>
          <p14:tracePt t="12905" x="6483350" y="5153025"/>
          <p14:tracePt t="12921" x="6491288" y="5153025"/>
          <p14:tracePt t="13084" x="6491288" y="5160963"/>
          <p14:tracePt t="13086" x="6491288" y="5170488"/>
          <p14:tracePt t="13095" x="6491288" y="5232400"/>
          <p14:tracePt t="13104" x="6491288" y="5295900"/>
          <p14:tracePt t="13122" x="6429375" y="5367338"/>
          <p14:tracePt t="13137" x="6394450" y="5411788"/>
          <p14:tracePt t="13154" x="6340475" y="5446713"/>
          <p14:tracePt t="13171" x="6286500" y="5500688"/>
          <p14:tracePt t="13187" x="6224588" y="5537200"/>
          <p14:tracePt t="13204" x="6161088" y="5554663"/>
          <p14:tracePt t="13221" x="6126163" y="5554663"/>
          <p14:tracePt t="13237" x="6054725" y="5554663"/>
          <p14:tracePt t="13254" x="5946775" y="5572125"/>
          <p14:tracePt t="13254" x="5938838" y="5572125"/>
          <p14:tracePt t="13271" x="5803900" y="5572125"/>
          <p14:tracePt t="13287" x="5697538" y="5572125"/>
          <p14:tracePt t="13305" x="5608638" y="5572125"/>
          <p14:tracePt t="13321" x="5510213" y="5572125"/>
          <p14:tracePt t="13339" x="5429250" y="5562600"/>
          <p14:tracePt t="13354" x="5367338" y="5562600"/>
          <p14:tracePt t="13371" x="5259388" y="5545138"/>
          <p14:tracePt t="13387" x="5187950" y="5537200"/>
          <p14:tracePt t="13404" x="5116513" y="5518150"/>
          <p14:tracePt t="13421" x="5045075" y="5518150"/>
          <p14:tracePt t="13438" x="4973638" y="5518150"/>
          <p14:tracePt t="13455" x="4902200" y="5500688"/>
          <p14:tracePt t="13471" x="4830763" y="5483225"/>
          <p14:tracePt t="13487" x="4768850" y="5465763"/>
          <p14:tracePt t="13504" x="4687888" y="5446713"/>
          <p14:tracePt t="13521" x="4652963" y="5429250"/>
          <p14:tracePt t="13538" x="4633913" y="5429250"/>
          <p14:tracePt t="13655" x="4633913" y="5419725"/>
          <p14:tracePt t="13655" x="4633913" y="5402263"/>
          <p14:tracePt t="13668" x="4633913" y="5394325"/>
          <p14:tracePt t="13671" x="4633913" y="5384800"/>
          <p14:tracePt t="13672" x="4633913" y="5348288"/>
          <p14:tracePt t="13689" x="4633913" y="5340350"/>
          <p14:tracePt t="13705" x="4633913" y="5322888"/>
          <p14:tracePt t="13721" x="4652963" y="5286375"/>
          <p14:tracePt t="13739" x="4670425" y="5259388"/>
          <p14:tracePt t="13755" x="4687888" y="5232400"/>
          <p14:tracePt t="13772" x="4732338" y="5187950"/>
          <p14:tracePt t="13789" x="4759325" y="5153025"/>
          <p14:tracePt t="13805" x="4795838" y="5116513"/>
          <p14:tracePt t="13821" x="4813300" y="5116513"/>
          <p14:tracePt t="13838" x="4830763" y="5089525"/>
          <p14:tracePt t="13855" x="4840288" y="5072063"/>
          <p14:tracePt t="13872" x="4857750" y="5072063"/>
          <p14:tracePt t="13888" x="4894263" y="5054600"/>
          <p14:tracePt t="13905" x="4911725" y="5037138"/>
          <p14:tracePt t="13921" x="4929188" y="5018088"/>
          <p14:tracePt t="13939" x="4938713" y="5018088"/>
          <p14:tracePt t="13955" x="4973638" y="5000625"/>
          <p14:tracePt t="13972" x="5010150" y="4991100"/>
          <p14:tracePt t="13988" x="5037138" y="4991100"/>
          <p14:tracePt t="14005" x="5081588" y="4973638"/>
          <p14:tracePt t="14023" x="5099050" y="4973638"/>
          <p14:tracePt t="14039" x="5116513" y="4956175"/>
          <p14:tracePt t="14074" x="5126038" y="4956175"/>
          <p14:tracePt t="14075" x="5133975" y="4956175"/>
          <p14:tracePt t="14089" x="5180013" y="4956175"/>
          <p14:tracePt t="14105" x="5214938" y="4956175"/>
          <p14:tracePt t="14105" x="5224463" y="4956175"/>
          <p14:tracePt t="14123" x="5276850" y="4956175"/>
          <p14:tracePt t="14139" x="5295900" y="4956175"/>
          <p14:tracePt t="14227" x="5303838" y="4956175"/>
          <p14:tracePt t="14229" x="5322888" y="4956175"/>
          <p14:tracePt t="14239" x="5375275" y="4956175"/>
          <p14:tracePt t="14240" x="5446713" y="4965700"/>
          <p14:tracePt t="14255" x="5500688" y="4965700"/>
          <p14:tracePt t="14272" x="5510213" y="4965700"/>
          <p14:tracePt t="14288" x="5545138" y="4965700"/>
          <p14:tracePt t="14326" x="5554663" y="4965700"/>
          <p14:tracePt t="14327" x="5562600" y="4965700"/>
          <p14:tracePt t="14454" x="5554663" y="4965700"/>
          <p14:tracePt t="14456" x="5554663" y="4956175"/>
          <p14:tracePt t="14466" x="5537200" y="4956175"/>
          <p14:tracePt t="14472" x="5491163" y="4938713"/>
          <p14:tracePt t="14489" x="5429250" y="4938713"/>
          <p14:tracePt t="14506" x="5384800" y="4938713"/>
          <p14:tracePt t="14523" x="5348288" y="4938713"/>
          <p14:tracePt t="14538" x="5330825" y="4938713"/>
          <p14:tracePt t="14556" x="5295900" y="4938713"/>
          <p14:tracePt t="14618" x="5286375" y="4938713"/>
          <p14:tracePt t="14642" x="5268913" y="4938713"/>
          <p14:tracePt t="14654" x="5259388" y="4938713"/>
          <p14:tracePt t="14656" x="5251450" y="4938713"/>
          <p14:tracePt t="14662" x="5232400" y="4938713"/>
          <p14:tracePt t="14671" x="5205413" y="4938713"/>
          <p14:tracePt t="14733" x="5187950" y="4938713"/>
          <p14:tracePt t="14850" x="5180013" y="4938713"/>
          <p14:tracePt t="14852" x="5170488" y="4946650"/>
          <p14:tracePt t="14874" x="5160963" y="4956175"/>
          <p14:tracePt t="14876" x="5143500" y="4991100"/>
          <p14:tracePt t="14990" x="5126038" y="5000625"/>
          <p14:tracePt t="14995" x="5126038" y="5018088"/>
          <p14:tracePt t="14995" x="5116513" y="5027613"/>
          <p14:tracePt t="15003" x="5099050" y="5062538"/>
          <p14:tracePt t="15012" x="5081588" y="5072063"/>
          <p14:tracePt t="15022" x="5062538" y="5089525"/>
          <p14:tracePt t="15039" x="5062538" y="5108575"/>
          <p14:tracePt t="15057" x="5062538" y="5126038"/>
          <p14:tracePt t="20197" x="0" y="0"/>
        </p14:tracePtLst>
      </p14:laserTraceLst>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900" y="-157162"/>
            <a:ext cx="8229600" cy="1143000"/>
          </a:xfrm>
        </p:spPr>
        <p:txBody>
          <a:bodyPr>
            <a:normAutofit fontScale="90000"/>
          </a:bodyPr>
          <a:lstStyle/>
          <a:p>
            <a:r>
              <a:rPr lang="en-US" dirty="0" smtClean="0"/>
              <a:t>Example of Second Order Instrument</a:t>
            </a:r>
            <a:endParaRPr lang="en-US" dirty="0"/>
          </a:p>
        </p:txBody>
      </p:sp>
      <p:grpSp>
        <p:nvGrpSpPr>
          <p:cNvPr id="10" name="Group 9"/>
          <p:cNvGrpSpPr/>
          <p:nvPr/>
        </p:nvGrpSpPr>
        <p:grpSpPr>
          <a:xfrm>
            <a:off x="2268177" y="685800"/>
            <a:ext cx="1175322" cy="906165"/>
            <a:chOff x="2598377" y="1079500"/>
            <a:chExt cx="1175322" cy="906165"/>
          </a:xfrm>
        </p:grpSpPr>
        <p:sp>
          <p:nvSpPr>
            <p:cNvPr id="18" name="TextBox 17"/>
            <p:cNvSpPr txBox="1"/>
            <p:nvPr/>
          </p:nvSpPr>
          <p:spPr>
            <a:xfrm>
              <a:off x="2598377" y="1079500"/>
              <a:ext cx="1175322" cy="461665"/>
            </a:xfrm>
            <a:prstGeom prst="rect">
              <a:avLst/>
            </a:prstGeom>
            <a:noFill/>
          </p:spPr>
          <p:txBody>
            <a:bodyPr wrap="none" rtlCol="0">
              <a:spAutoFit/>
            </a:bodyPr>
            <a:lstStyle/>
            <a:p>
              <a:pPr algn="ctr"/>
              <a:r>
                <a:rPr lang="en-US" sz="2400" b="1" i="1" dirty="0" smtClean="0">
                  <a:solidFill>
                    <a:srgbClr val="002060"/>
                  </a:solidFill>
                  <a:latin typeface="Times New Roman" pitchFamily="18" charset="0"/>
                  <a:cs typeface="Times New Roman" pitchFamily="18" charset="0"/>
                </a:rPr>
                <a:t>q</a:t>
              </a:r>
              <a:r>
                <a:rPr lang="en-US" sz="2400" b="1" i="1" baseline="-25000" dirty="0" smtClean="0">
                  <a:solidFill>
                    <a:srgbClr val="002060"/>
                  </a:solidFill>
                  <a:latin typeface="Times New Roman" pitchFamily="18" charset="0"/>
                  <a:cs typeface="Times New Roman" pitchFamily="18" charset="0"/>
                </a:rPr>
                <a:t>i</a:t>
              </a:r>
              <a:r>
                <a:rPr lang="en-US" sz="2400" b="1" dirty="0" smtClean="0">
                  <a:solidFill>
                    <a:srgbClr val="002060"/>
                  </a:solidFill>
                  <a:latin typeface="Times New Roman" pitchFamily="18" charset="0"/>
                  <a:cs typeface="Times New Roman" pitchFamily="18" charset="0"/>
                </a:rPr>
                <a:t> = </a:t>
              </a:r>
              <a:r>
                <a:rPr lang="en-US" sz="2400" b="1" i="1" dirty="0" smtClean="0">
                  <a:solidFill>
                    <a:srgbClr val="002060"/>
                  </a:solidFill>
                  <a:latin typeface="Times New Roman" pitchFamily="18" charset="0"/>
                  <a:cs typeface="Times New Roman" pitchFamily="18" charset="0"/>
                </a:rPr>
                <a:t>f</a:t>
              </a:r>
              <a:r>
                <a:rPr lang="en-US" sz="2400" b="1" i="1" baseline="-25000" dirty="0" smtClean="0">
                  <a:solidFill>
                    <a:srgbClr val="002060"/>
                  </a:solidFill>
                  <a:latin typeface="Times New Roman" pitchFamily="18" charset="0"/>
                  <a:cs typeface="Times New Roman" pitchFamily="18" charset="0"/>
                </a:rPr>
                <a:t>i</a:t>
              </a:r>
              <a:r>
                <a:rPr lang="en-US" sz="2400" b="1" dirty="0" smtClean="0">
                  <a:solidFill>
                    <a:srgbClr val="002060"/>
                  </a:solidFill>
                  <a:latin typeface="Times New Roman" pitchFamily="18" charset="0"/>
                  <a:cs typeface="Times New Roman" pitchFamily="18" charset="0"/>
                </a:rPr>
                <a:t>(</a:t>
              </a:r>
              <a:r>
                <a:rPr lang="en-US" sz="2400" b="1" i="1" dirty="0" smtClean="0">
                  <a:solidFill>
                    <a:srgbClr val="002060"/>
                  </a:solidFill>
                  <a:latin typeface="Times New Roman" pitchFamily="18" charset="0"/>
                  <a:cs typeface="Times New Roman" pitchFamily="18" charset="0"/>
                </a:rPr>
                <a:t>t</a:t>
              </a:r>
              <a:r>
                <a:rPr lang="en-US" sz="2400" b="1" dirty="0" smtClean="0">
                  <a:solidFill>
                    <a:srgbClr val="002060"/>
                  </a:solidFill>
                  <a:latin typeface="Times New Roman" pitchFamily="18" charset="0"/>
                  <a:cs typeface="Times New Roman" pitchFamily="18" charset="0"/>
                </a:rPr>
                <a:t>)</a:t>
              </a:r>
              <a:endParaRPr lang="en-US" sz="2400" b="1" i="1" dirty="0">
                <a:solidFill>
                  <a:srgbClr val="002060"/>
                </a:solidFill>
                <a:latin typeface="Times New Roman" pitchFamily="18" charset="0"/>
                <a:cs typeface="Times New Roman" pitchFamily="18" charset="0"/>
              </a:endParaRPr>
            </a:p>
          </p:txBody>
        </p:sp>
        <p:sp>
          <p:nvSpPr>
            <p:cNvPr id="19" name="TextBox 18"/>
            <p:cNvSpPr txBox="1"/>
            <p:nvPr/>
          </p:nvSpPr>
          <p:spPr>
            <a:xfrm>
              <a:off x="2708984" y="1524000"/>
              <a:ext cx="1026243" cy="461665"/>
            </a:xfrm>
            <a:prstGeom prst="rect">
              <a:avLst/>
            </a:prstGeom>
            <a:noFill/>
          </p:spPr>
          <p:txBody>
            <a:bodyPr wrap="none" rtlCol="0">
              <a:spAutoFit/>
            </a:bodyPr>
            <a:lstStyle/>
            <a:p>
              <a:pPr algn="ctr"/>
              <a:r>
                <a:rPr lang="en-US" sz="2400" b="1" i="1" dirty="0" err="1" smtClean="0">
                  <a:solidFill>
                    <a:srgbClr val="002060"/>
                  </a:solidFill>
                  <a:latin typeface="Times New Roman" pitchFamily="18" charset="0"/>
                  <a:cs typeface="Times New Roman" pitchFamily="18" charset="0"/>
                </a:rPr>
                <a:t>q</a:t>
              </a:r>
              <a:r>
                <a:rPr lang="en-US" sz="2400" b="1" i="1" baseline="-25000" dirty="0" err="1">
                  <a:solidFill>
                    <a:srgbClr val="002060"/>
                  </a:solidFill>
                  <a:latin typeface="Times New Roman" pitchFamily="18" charset="0"/>
                  <a:cs typeface="Times New Roman" pitchFamily="18" charset="0"/>
                </a:rPr>
                <a:t>o</a:t>
              </a:r>
              <a:r>
                <a:rPr lang="en-US" sz="2400" b="1" dirty="0" smtClean="0">
                  <a:solidFill>
                    <a:srgbClr val="002060"/>
                  </a:solidFill>
                  <a:latin typeface="Times New Roman" pitchFamily="18" charset="0"/>
                  <a:cs typeface="Times New Roman" pitchFamily="18" charset="0"/>
                </a:rPr>
                <a:t> = </a:t>
              </a:r>
              <a:r>
                <a:rPr lang="en-US" sz="2400" b="1" i="1" dirty="0" smtClean="0">
                  <a:solidFill>
                    <a:srgbClr val="002060"/>
                  </a:solidFill>
                  <a:latin typeface="Times New Roman" pitchFamily="18" charset="0"/>
                  <a:cs typeface="Times New Roman" pitchFamily="18" charset="0"/>
                </a:rPr>
                <a:t>x</a:t>
              </a:r>
              <a:r>
                <a:rPr lang="en-US" sz="2400" b="1" i="1" baseline="-25000" dirty="0" smtClean="0">
                  <a:solidFill>
                    <a:srgbClr val="002060"/>
                  </a:solidFill>
                  <a:latin typeface="Times New Roman" pitchFamily="18" charset="0"/>
                  <a:cs typeface="Times New Roman" pitchFamily="18" charset="0"/>
                </a:rPr>
                <a:t>o</a:t>
              </a:r>
              <a:endParaRPr lang="en-US" sz="2400" b="1" i="1" dirty="0">
                <a:solidFill>
                  <a:srgbClr val="002060"/>
                </a:solidFill>
                <a:latin typeface="Times New Roman" pitchFamily="18" charset="0"/>
                <a:cs typeface="Times New Roman" pitchFamily="18" charset="0"/>
              </a:endParaRPr>
            </a:p>
          </p:txBody>
        </p:sp>
      </p:grpSp>
      <p:grpSp>
        <p:nvGrpSpPr>
          <p:cNvPr id="12" name="Group 11"/>
          <p:cNvGrpSpPr/>
          <p:nvPr/>
        </p:nvGrpSpPr>
        <p:grpSpPr>
          <a:xfrm>
            <a:off x="3721100" y="720725"/>
            <a:ext cx="4271963" cy="1419225"/>
            <a:chOff x="3721100" y="720725"/>
            <a:chExt cx="4271963" cy="1419225"/>
          </a:xfrm>
        </p:grpSpPr>
        <p:grpSp>
          <p:nvGrpSpPr>
            <p:cNvPr id="8" name="Group 7"/>
            <p:cNvGrpSpPr/>
            <p:nvPr/>
          </p:nvGrpSpPr>
          <p:grpSpPr>
            <a:xfrm>
              <a:off x="3721100" y="1003300"/>
              <a:ext cx="4271963" cy="474365"/>
              <a:chOff x="3721100" y="1003300"/>
              <a:chExt cx="4271963" cy="474365"/>
            </a:xfrm>
          </p:grpSpPr>
          <p:cxnSp>
            <p:nvCxnSpPr>
              <p:cNvPr id="6" name="Straight Arrow Connector 5"/>
              <p:cNvCxnSpPr/>
              <p:nvPr/>
            </p:nvCxnSpPr>
            <p:spPr>
              <a:xfrm>
                <a:off x="3721100" y="1447800"/>
                <a:ext cx="1071563" cy="0"/>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6921500" y="1447800"/>
                <a:ext cx="1071563" cy="0"/>
              </a:xfrm>
              <a:prstGeom prst="straightConnector1">
                <a:avLst/>
              </a:prstGeom>
              <a:ln w="285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3917649" y="1003300"/>
                <a:ext cx="670375" cy="461665"/>
              </a:xfrm>
              <a:prstGeom prst="rect">
                <a:avLst/>
              </a:prstGeom>
              <a:noFill/>
            </p:spPr>
            <p:txBody>
              <a:bodyPr wrap="none" rtlCol="0">
                <a:spAutoFit/>
              </a:bodyPr>
              <a:lstStyle/>
              <a:p>
                <a:pPr algn="ctr"/>
                <a:r>
                  <a:rPr lang="en-US" sz="2400" b="1" i="1" dirty="0" smtClean="0">
                    <a:solidFill>
                      <a:srgbClr val="002060"/>
                    </a:solidFill>
                    <a:latin typeface="Times New Roman" pitchFamily="18" charset="0"/>
                    <a:cs typeface="Times New Roman" pitchFamily="18" charset="0"/>
                  </a:rPr>
                  <a:t>f</a:t>
                </a:r>
                <a:r>
                  <a:rPr lang="en-US" sz="2400" b="1" i="1" baseline="-25000" dirty="0" smtClean="0">
                    <a:solidFill>
                      <a:srgbClr val="002060"/>
                    </a:solidFill>
                    <a:latin typeface="Times New Roman" pitchFamily="18" charset="0"/>
                    <a:cs typeface="Times New Roman" pitchFamily="18" charset="0"/>
                  </a:rPr>
                  <a:t>i</a:t>
                </a:r>
                <a:r>
                  <a:rPr lang="en-US" sz="2400" b="1" dirty="0" smtClean="0">
                    <a:solidFill>
                      <a:srgbClr val="002060"/>
                    </a:solidFill>
                    <a:latin typeface="Times New Roman" pitchFamily="18" charset="0"/>
                    <a:cs typeface="Times New Roman" pitchFamily="18" charset="0"/>
                  </a:rPr>
                  <a:t>(</a:t>
                </a:r>
                <a:r>
                  <a:rPr lang="en-US" sz="2400" b="1" i="1" dirty="0" smtClean="0">
                    <a:solidFill>
                      <a:srgbClr val="002060"/>
                    </a:solidFill>
                    <a:latin typeface="Times New Roman" pitchFamily="18" charset="0"/>
                    <a:cs typeface="Times New Roman" pitchFamily="18" charset="0"/>
                  </a:rPr>
                  <a:t>s</a:t>
                </a:r>
                <a:r>
                  <a:rPr lang="en-US" sz="2400" b="1" dirty="0" smtClean="0">
                    <a:solidFill>
                      <a:srgbClr val="002060"/>
                    </a:solidFill>
                    <a:latin typeface="Times New Roman" pitchFamily="18" charset="0"/>
                    <a:cs typeface="Times New Roman" pitchFamily="18" charset="0"/>
                  </a:rPr>
                  <a:t>)</a:t>
                </a:r>
                <a:endParaRPr lang="en-US" sz="2400" b="1" i="1" dirty="0">
                  <a:solidFill>
                    <a:srgbClr val="002060"/>
                  </a:solidFill>
                  <a:latin typeface="Times New Roman" pitchFamily="18" charset="0"/>
                  <a:cs typeface="Times New Roman" pitchFamily="18" charset="0"/>
                </a:endParaRPr>
              </a:p>
            </p:txBody>
          </p:sp>
          <p:sp>
            <p:nvSpPr>
              <p:cNvPr id="45" name="TextBox 44"/>
              <p:cNvSpPr txBox="1"/>
              <p:nvPr/>
            </p:nvSpPr>
            <p:spPr>
              <a:xfrm>
                <a:off x="7042278" y="1016000"/>
                <a:ext cx="817853" cy="461665"/>
              </a:xfrm>
              <a:prstGeom prst="rect">
                <a:avLst/>
              </a:prstGeom>
              <a:noFill/>
            </p:spPr>
            <p:txBody>
              <a:bodyPr wrap="none" rtlCol="0">
                <a:spAutoFit/>
              </a:bodyPr>
              <a:lstStyle/>
              <a:p>
                <a:pPr algn="ctr"/>
                <a:r>
                  <a:rPr lang="en-US" sz="2400" b="1" i="1" dirty="0" smtClean="0">
                    <a:solidFill>
                      <a:srgbClr val="002060"/>
                    </a:solidFill>
                    <a:latin typeface="Times New Roman" pitchFamily="18" charset="0"/>
                    <a:cs typeface="Times New Roman" pitchFamily="18" charset="0"/>
                  </a:rPr>
                  <a:t>X</a:t>
                </a:r>
                <a:r>
                  <a:rPr lang="en-US" sz="2400" b="1" i="1" baseline="-25000" dirty="0" smtClean="0">
                    <a:solidFill>
                      <a:srgbClr val="002060"/>
                    </a:solidFill>
                    <a:latin typeface="Times New Roman" pitchFamily="18" charset="0"/>
                    <a:cs typeface="Times New Roman" pitchFamily="18" charset="0"/>
                  </a:rPr>
                  <a:t>o</a:t>
                </a:r>
                <a:r>
                  <a:rPr lang="en-US" sz="2400" b="1" dirty="0" smtClean="0">
                    <a:solidFill>
                      <a:srgbClr val="002060"/>
                    </a:solidFill>
                    <a:latin typeface="Times New Roman" pitchFamily="18" charset="0"/>
                    <a:cs typeface="Times New Roman" pitchFamily="18" charset="0"/>
                  </a:rPr>
                  <a:t>(</a:t>
                </a:r>
                <a:r>
                  <a:rPr lang="en-US" sz="2400" b="1" i="1" dirty="0" smtClean="0">
                    <a:solidFill>
                      <a:srgbClr val="002060"/>
                    </a:solidFill>
                    <a:latin typeface="Times New Roman" pitchFamily="18" charset="0"/>
                    <a:cs typeface="Times New Roman" pitchFamily="18" charset="0"/>
                  </a:rPr>
                  <a:t>s</a:t>
                </a:r>
                <a:r>
                  <a:rPr lang="en-US" sz="2400" b="1" dirty="0" smtClean="0">
                    <a:solidFill>
                      <a:srgbClr val="002060"/>
                    </a:solidFill>
                    <a:latin typeface="Times New Roman" pitchFamily="18" charset="0"/>
                    <a:cs typeface="Times New Roman" pitchFamily="18" charset="0"/>
                  </a:rPr>
                  <a:t>)</a:t>
                </a:r>
                <a:endParaRPr lang="en-US" sz="2400" b="1" i="1" dirty="0">
                  <a:solidFill>
                    <a:srgbClr val="002060"/>
                  </a:solidFill>
                  <a:latin typeface="Times New Roman" pitchFamily="18" charset="0"/>
                  <a:cs typeface="Times New Roman" pitchFamily="18" charset="0"/>
                </a:endParaRPr>
              </a:p>
            </p:txBody>
          </p:sp>
        </p:grpSp>
        <p:graphicFrame>
          <p:nvGraphicFramePr>
            <p:cNvPr id="80" name="Object 79"/>
            <p:cNvGraphicFramePr>
              <a:graphicFrameLocks noChangeAspect="1"/>
            </p:cNvGraphicFramePr>
            <p:nvPr>
              <p:extLst>
                <p:ext uri="{D42A27DB-BD31-4B8C-83A1-F6EECF244321}">
                  <p14:modId xmlns:p14="http://schemas.microsoft.com/office/powerpoint/2010/main" val="4240463698"/>
                </p:ext>
              </p:extLst>
            </p:nvPr>
          </p:nvGraphicFramePr>
          <p:xfrm>
            <a:off x="4813300" y="720725"/>
            <a:ext cx="2100263" cy="1419225"/>
          </p:xfrm>
          <a:graphic>
            <a:graphicData uri="http://schemas.openxmlformats.org/presentationml/2006/ole">
              <mc:AlternateContent xmlns:mc="http://schemas.openxmlformats.org/markup-compatibility/2006">
                <mc:Choice xmlns:v="urn:schemas-microsoft-com:vml" Requires="v">
                  <p:oleObj spid="_x0000_s30772" name="Equation" r:id="rId6" imgW="1015920" imgH="685800" progId="Equation.3">
                    <p:embed/>
                  </p:oleObj>
                </mc:Choice>
                <mc:Fallback>
                  <p:oleObj name="Equation" r:id="rId6" imgW="1015920" imgH="685800" progId="Equation.3">
                    <p:embed/>
                    <p:pic>
                      <p:nvPicPr>
                        <p:cNvPr id="0" name=""/>
                        <p:cNvPicPr>
                          <a:picLocks noChangeAspect="1" noChangeArrowheads="1"/>
                        </p:cNvPicPr>
                        <p:nvPr/>
                      </p:nvPicPr>
                      <p:blipFill>
                        <a:blip r:embed="rId7"/>
                        <a:srcRect/>
                        <a:stretch>
                          <a:fillRect/>
                        </a:stretch>
                      </p:blipFill>
                      <p:spPr bwMode="auto">
                        <a:xfrm>
                          <a:off x="4813300" y="720725"/>
                          <a:ext cx="2100263" cy="1419225"/>
                        </a:xfrm>
                        <a:prstGeom prst="rect">
                          <a:avLst/>
                        </a:prstGeom>
                        <a:solidFill>
                          <a:srgbClr val="FFFFCC"/>
                        </a:solidFill>
                        <a:ln w="25400">
                          <a:solidFill>
                            <a:srgbClr val="FF0000"/>
                          </a:solidFill>
                          <a:miter lim="800000"/>
                          <a:headEnd/>
                          <a:tailEnd/>
                        </a:ln>
                      </p:spPr>
                    </p:pic>
                  </p:oleObj>
                </mc:Fallback>
              </mc:AlternateContent>
            </a:graphicData>
          </a:graphic>
        </p:graphicFrame>
      </p:grpSp>
      <p:graphicFrame>
        <p:nvGraphicFramePr>
          <p:cNvPr id="3" name="Object 2"/>
          <p:cNvGraphicFramePr>
            <a:graphicFrameLocks noChangeAspect="1"/>
          </p:cNvGraphicFramePr>
          <p:nvPr>
            <p:extLst>
              <p:ext uri="{D42A27DB-BD31-4B8C-83A1-F6EECF244321}">
                <p14:modId xmlns:p14="http://schemas.microsoft.com/office/powerpoint/2010/main" val="3174210142"/>
              </p:ext>
            </p:extLst>
          </p:nvPr>
        </p:nvGraphicFramePr>
        <p:xfrm>
          <a:off x="3214689" y="2364512"/>
          <a:ext cx="4697412" cy="951775"/>
        </p:xfrm>
        <a:graphic>
          <a:graphicData uri="http://schemas.openxmlformats.org/presentationml/2006/ole">
            <mc:AlternateContent xmlns:mc="http://schemas.openxmlformats.org/markup-compatibility/2006">
              <mc:Choice xmlns:v="urn:schemas-microsoft-com:vml" Requires="v">
                <p:oleObj spid="_x0000_s30773" name="Equation" r:id="rId8" imgW="2197080" imgH="444240" progId="Equation.3">
                  <p:embed/>
                </p:oleObj>
              </mc:Choice>
              <mc:Fallback>
                <p:oleObj name="Equation" r:id="rId8" imgW="2197080" imgH="444240" progId="Equation.3">
                  <p:embed/>
                  <p:pic>
                    <p:nvPicPr>
                      <p:cNvPr id="0" name="Object 117"/>
                      <p:cNvPicPr>
                        <a:picLocks noChangeAspect="1" noChangeArrowheads="1"/>
                      </p:cNvPicPr>
                      <p:nvPr/>
                    </p:nvPicPr>
                    <p:blipFill>
                      <a:blip r:embed="rId9"/>
                      <a:srcRect/>
                      <a:stretch>
                        <a:fillRect/>
                      </a:stretch>
                    </p:blipFill>
                    <p:spPr bwMode="auto">
                      <a:xfrm>
                        <a:off x="3214689" y="2364512"/>
                        <a:ext cx="4697412" cy="951775"/>
                      </a:xfrm>
                      <a:prstGeom prst="rect">
                        <a:avLst/>
                      </a:prstGeom>
                      <a:noFill/>
                      <a:ln>
                        <a:noFill/>
                      </a:ln>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016572527"/>
              </p:ext>
            </p:extLst>
          </p:nvPr>
        </p:nvGraphicFramePr>
        <p:xfrm>
          <a:off x="3289300" y="3468688"/>
          <a:ext cx="4751388" cy="952500"/>
        </p:xfrm>
        <a:graphic>
          <a:graphicData uri="http://schemas.openxmlformats.org/presentationml/2006/ole">
            <mc:AlternateContent xmlns:mc="http://schemas.openxmlformats.org/markup-compatibility/2006">
              <mc:Choice xmlns:v="urn:schemas-microsoft-com:vml" Requires="v">
                <p:oleObj spid="_x0000_s30774" name="Equation" r:id="rId10" imgW="2222280" imgH="444240" progId="Equation.3">
                  <p:embed/>
                </p:oleObj>
              </mc:Choice>
              <mc:Fallback>
                <p:oleObj name="Equation" r:id="rId10" imgW="2222280" imgH="444240" progId="Equation.3">
                  <p:embed/>
                  <p:pic>
                    <p:nvPicPr>
                      <p:cNvPr id="0" name="Object 2"/>
                      <p:cNvPicPr>
                        <a:picLocks noChangeAspect="1" noChangeArrowheads="1"/>
                      </p:cNvPicPr>
                      <p:nvPr/>
                    </p:nvPicPr>
                    <p:blipFill>
                      <a:blip r:embed="rId11"/>
                      <a:srcRect/>
                      <a:stretch>
                        <a:fillRect/>
                      </a:stretch>
                    </p:blipFill>
                    <p:spPr bwMode="auto">
                      <a:xfrm>
                        <a:off x="3289300" y="3468688"/>
                        <a:ext cx="4751388"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455100418"/>
              </p:ext>
            </p:extLst>
          </p:nvPr>
        </p:nvGraphicFramePr>
        <p:xfrm>
          <a:off x="4141788" y="4483099"/>
          <a:ext cx="1306512" cy="2231561"/>
        </p:xfrm>
        <a:graphic>
          <a:graphicData uri="http://schemas.openxmlformats.org/presentationml/2006/ole">
            <mc:AlternateContent xmlns:mc="http://schemas.openxmlformats.org/markup-compatibility/2006">
              <mc:Choice xmlns:v="urn:schemas-microsoft-com:vml" Requires="v">
                <p:oleObj spid="_x0000_s30775" name="Equation" r:id="rId12" imgW="698400" imgH="1193760" progId="Equation.3">
                  <p:embed/>
                </p:oleObj>
              </mc:Choice>
              <mc:Fallback>
                <p:oleObj name="Equation" r:id="rId12" imgW="698400" imgH="1193760" progId="Equation.3">
                  <p:embed/>
                  <p:pic>
                    <p:nvPicPr>
                      <p:cNvPr id="0" name="Object 2"/>
                      <p:cNvPicPr>
                        <a:picLocks noChangeAspect="1" noChangeArrowheads="1"/>
                      </p:cNvPicPr>
                      <p:nvPr/>
                    </p:nvPicPr>
                    <p:blipFill>
                      <a:blip r:embed="rId13"/>
                      <a:srcRect/>
                      <a:stretch>
                        <a:fillRect/>
                      </a:stretch>
                    </p:blipFill>
                    <p:spPr bwMode="auto">
                      <a:xfrm>
                        <a:off x="4141788" y="4483099"/>
                        <a:ext cx="1306512" cy="2231561"/>
                      </a:xfrm>
                      <a:prstGeom prst="rect">
                        <a:avLst/>
                      </a:prstGeom>
                      <a:solidFill>
                        <a:srgbClr val="93CDDD"/>
                      </a:solidFill>
                      <a:ln w="9525">
                        <a:solidFill>
                          <a:schemeClr val="tx1"/>
                        </a:solidFill>
                        <a:miter lim="800000"/>
                        <a:headEnd/>
                        <a:tailEnd/>
                      </a:ln>
                    </p:spPr>
                  </p:pic>
                </p:oleObj>
              </mc:Fallback>
            </mc:AlternateContent>
          </a:graphicData>
        </a:graphic>
      </p:graphicFrame>
      <p:grpSp>
        <p:nvGrpSpPr>
          <p:cNvPr id="11" name="Group 10"/>
          <p:cNvGrpSpPr/>
          <p:nvPr/>
        </p:nvGrpSpPr>
        <p:grpSpPr>
          <a:xfrm>
            <a:off x="80962" y="981075"/>
            <a:ext cx="2505075" cy="3379490"/>
            <a:chOff x="80962" y="981075"/>
            <a:chExt cx="2505075" cy="3379490"/>
          </a:xfrm>
        </p:grpSpPr>
        <p:grpSp>
          <p:nvGrpSpPr>
            <p:cNvPr id="20" name="Group 19"/>
            <p:cNvGrpSpPr/>
            <p:nvPr/>
          </p:nvGrpSpPr>
          <p:grpSpPr>
            <a:xfrm>
              <a:off x="80962" y="981075"/>
              <a:ext cx="2505075" cy="2838450"/>
              <a:chOff x="-76500" y="0"/>
              <a:chExt cx="2514900" cy="3070843"/>
            </a:xfrm>
          </p:grpSpPr>
          <p:grpSp>
            <p:nvGrpSpPr>
              <p:cNvPr id="21" name="Group 20"/>
              <p:cNvGrpSpPr/>
              <p:nvPr/>
            </p:nvGrpSpPr>
            <p:grpSpPr>
              <a:xfrm>
                <a:off x="0" y="0"/>
                <a:ext cx="2057400" cy="2971800"/>
                <a:chOff x="0" y="0"/>
                <a:chExt cx="2057400" cy="2971800"/>
              </a:xfrm>
            </p:grpSpPr>
            <p:grpSp>
              <p:nvGrpSpPr>
                <p:cNvPr id="28" name="Group 27"/>
                <p:cNvGrpSpPr/>
                <p:nvPr/>
              </p:nvGrpSpPr>
              <p:grpSpPr>
                <a:xfrm>
                  <a:off x="533400" y="0"/>
                  <a:ext cx="1524000" cy="2971800"/>
                  <a:chOff x="533400" y="0"/>
                  <a:chExt cx="1524000" cy="2971800"/>
                </a:xfrm>
              </p:grpSpPr>
              <p:grpSp>
                <p:nvGrpSpPr>
                  <p:cNvPr id="31" name="Group 30"/>
                  <p:cNvGrpSpPr/>
                  <p:nvPr/>
                </p:nvGrpSpPr>
                <p:grpSpPr>
                  <a:xfrm>
                    <a:off x="533400" y="0"/>
                    <a:ext cx="1524000" cy="2286000"/>
                    <a:chOff x="533400" y="0"/>
                    <a:chExt cx="1524000" cy="2286000"/>
                  </a:xfrm>
                </p:grpSpPr>
                <p:cxnSp>
                  <p:nvCxnSpPr>
                    <p:cNvPr id="33" name="Straight Connector 32"/>
                    <p:cNvCxnSpPr/>
                    <p:nvPr/>
                  </p:nvCxnSpPr>
                  <p:spPr>
                    <a:xfrm>
                      <a:off x="533400" y="228600"/>
                      <a:ext cx="1524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685800" y="228600"/>
                      <a:ext cx="304800" cy="1219200"/>
                      <a:chOff x="685800" y="228600"/>
                      <a:chExt cx="304800" cy="1219200"/>
                    </a:xfrm>
                  </p:grpSpPr>
                  <p:cxnSp>
                    <p:nvCxnSpPr>
                      <p:cNvPr id="61" name="Straight Connector 60"/>
                      <p:cNvCxnSpPr/>
                      <p:nvPr/>
                    </p:nvCxnSpPr>
                    <p:spPr>
                      <a:xfrm>
                        <a:off x="838200" y="228600"/>
                        <a:ext cx="0"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838200" y="381000"/>
                        <a:ext cx="1524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3" name="Group 62"/>
                      <p:cNvGrpSpPr/>
                      <p:nvPr/>
                    </p:nvGrpSpPr>
                    <p:grpSpPr>
                      <a:xfrm>
                        <a:off x="685800" y="457200"/>
                        <a:ext cx="304800" cy="152400"/>
                        <a:chOff x="685800" y="457200"/>
                        <a:chExt cx="304800" cy="152400"/>
                      </a:xfrm>
                    </p:grpSpPr>
                    <p:cxnSp>
                      <p:nvCxnSpPr>
                        <p:cNvPr id="78" name="Straight Connector 77"/>
                        <p:cNvCxnSpPr/>
                        <p:nvPr/>
                      </p:nvCxnSpPr>
                      <p:spPr>
                        <a:xfrm flipH="1">
                          <a:off x="685800" y="4572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685800" y="5334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4" name="Group 63"/>
                      <p:cNvGrpSpPr/>
                      <p:nvPr/>
                    </p:nvGrpSpPr>
                    <p:grpSpPr>
                      <a:xfrm>
                        <a:off x="685800" y="609600"/>
                        <a:ext cx="304800" cy="152400"/>
                        <a:chOff x="685800" y="609600"/>
                        <a:chExt cx="304800" cy="152400"/>
                      </a:xfrm>
                    </p:grpSpPr>
                    <p:cxnSp>
                      <p:nvCxnSpPr>
                        <p:cNvPr id="76" name="Straight Connector 75"/>
                        <p:cNvCxnSpPr/>
                        <p:nvPr/>
                      </p:nvCxnSpPr>
                      <p:spPr>
                        <a:xfrm flipH="1">
                          <a:off x="685800" y="6096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685800" y="6858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5" name="Group 64"/>
                      <p:cNvGrpSpPr/>
                      <p:nvPr/>
                    </p:nvGrpSpPr>
                    <p:grpSpPr>
                      <a:xfrm>
                        <a:off x="685800" y="762000"/>
                        <a:ext cx="304800" cy="152400"/>
                        <a:chOff x="685800" y="762000"/>
                        <a:chExt cx="304800" cy="152400"/>
                      </a:xfrm>
                    </p:grpSpPr>
                    <p:cxnSp>
                      <p:nvCxnSpPr>
                        <p:cNvPr id="74" name="Straight Connector 73"/>
                        <p:cNvCxnSpPr/>
                        <p:nvPr/>
                      </p:nvCxnSpPr>
                      <p:spPr>
                        <a:xfrm flipH="1">
                          <a:off x="685800" y="7620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685800" y="8382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6" name="Group 65"/>
                      <p:cNvGrpSpPr/>
                      <p:nvPr/>
                    </p:nvGrpSpPr>
                    <p:grpSpPr>
                      <a:xfrm>
                        <a:off x="685800" y="914400"/>
                        <a:ext cx="304800" cy="152400"/>
                        <a:chOff x="685800" y="914400"/>
                        <a:chExt cx="304800" cy="152400"/>
                      </a:xfrm>
                    </p:grpSpPr>
                    <p:cxnSp>
                      <p:nvCxnSpPr>
                        <p:cNvPr id="72" name="Straight Connector 71"/>
                        <p:cNvCxnSpPr/>
                        <p:nvPr/>
                      </p:nvCxnSpPr>
                      <p:spPr>
                        <a:xfrm flipH="1">
                          <a:off x="685800" y="9144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685800" y="9906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7" name="Group 66"/>
                      <p:cNvGrpSpPr/>
                      <p:nvPr/>
                    </p:nvGrpSpPr>
                    <p:grpSpPr>
                      <a:xfrm>
                        <a:off x="685800" y="1066800"/>
                        <a:ext cx="304800" cy="152400"/>
                        <a:chOff x="685800" y="1066800"/>
                        <a:chExt cx="304800" cy="152400"/>
                      </a:xfrm>
                    </p:grpSpPr>
                    <p:cxnSp>
                      <p:nvCxnSpPr>
                        <p:cNvPr id="70" name="Straight Connector 69"/>
                        <p:cNvCxnSpPr/>
                        <p:nvPr/>
                      </p:nvCxnSpPr>
                      <p:spPr>
                        <a:xfrm flipH="1">
                          <a:off x="685800" y="10668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685800" y="1143000"/>
                          <a:ext cx="3048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68" name="Straight Connector 67"/>
                      <p:cNvCxnSpPr/>
                      <p:nvPr/>
                    </p:nvCxnSpPr>
                    <p:spPr>
                      <a:xfrm flipH="1">
                        <a:off x="838200" y="1219200"/>
                        <a:ext cx="152400" cy="76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838200" y="1295400"/>
                        <a:ext cx="0"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a:off x="1600200" y="247650"/>
                      <a:ext cx="304800" cy="1196340"/>
                      <a:chOff x="1600200" y="247650"/>
                      <a:chExt cx="304800" cy="1196340"/>
                    </a:xfrm>
                  </p:grpSpPr>
                  <p:cxnSp>
                    <p:nvCxnSpPr>
                      <p:cNvPr id="55" name="Straight Connector 54"/>
                      <p:cNvCxnSpPr/>
                      <p:nvPr/>
                    </p:nvCxnSpPr>
                    <p:spPr>
                      <a:xfrm>
                        <a:off x="1600200" y="666750"/>
                        <a:ext cx="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1600200" y="895350"/>
                        <a:ext cx="304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1905000" y="666750"/>
                        <a:ext cx="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1600200" y="781050"/>
                        <a:ext cx="304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1752600" y="247650"/>
                        <a:ext cx="0" cy="533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1752600" y="895350"/>
                        <a:ext cx="0" cy="54864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7" name="Straight Connector 36"/>
                    <p:cNvCxnSpPr/>
                    <p:nvPr/>
                  </p:nvCxnSpPr>
                  <p:spPr>
                    <a:xfrm>
                      <a:off x="533400" y="1447800"/>
                      <a:ext cx="1524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9" name="Group 38"/>
                    <p:cNvGrpSpPr/>
                    <p:nvPr/>
                  </p:nvGrpSpPr>
                  <p:grpSpPr>
                    <a:xfrm>
                      <a:off x="990600" y="1447800"/>
                      <a:ext cx="609600" cy="838200"/>
                      <a:chOff x="990600" y="1447800"/>
                      <a:chExt cx="609600" cy="838200"/>
                    </a:xfrm>
                  </p:grpSpPr>
                  <p:cxnSp>
                    <p:nvCxnSpPr>
                      <p:cNvPr id="42" name="Straight Connector 41"/>
                      <p:cNvCxnSpPr/>
                      <p:nvPr/>
                    </p:nvCxnSpPr>
                    <p:spPr>
                      <a:xfrm flipH="1">
                        <a:off x="990600" y="1600200"/>
                        <a:ext cx="30480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1295400" y="1600200"/>
                        <a:ext cx="304800" cy="2286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990600" y="1828800"/>
                        <a:ext cx="609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1295400" y="1447800"/>
                        <a:ext cx="0"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990600" y="1828800"/>
                        <a:ext cx="152400" cy="457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a:off x="1447800" y="1828800"/>
                        <a:ext cx="152400" cy="4572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1143000" y="2286000"/>
                        <a:ext cx="304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1219200" y="2133600"/>
                        <a:ext cx="152400" cy="152400"/>
                      </a:xfrm>
                      <a:prstGeom prst="rect">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spcBef>
                            <a:spcPts val="0"/>
                          </a:spcBef>
                          <a:spcAft>
                            <a:spcPts val="0"/>
                          </a:spcAft>
                        </a:pPr>
                        <a:r>
                          <a:rPr lang="en-IN" sz="1100">
                            <a:effectLst/>
                            <a:ea typeface="Times New Roman"/>
                            <a:cs typeface="Times New Roman"/>
                          </a:rPr>
                          <a:t> </a:t>
                        </a:r>
                        <a:endParaRPr lang="en-US" sz="1100">
                          <a:effectLst/>
                          <a:ea typeface="Calibri"/>
                          <a:cs typeface="Times New Roman"/>
                        </a:endParaRPr>
                      </a:p>
                    </p:txBody>
                  </p:sp>
                </p:grpSp>
                <p:sp>
                  <p:nvSpPr>
                    <p:cNvPr id="40" name="Rectangle 39"/>
                    <p:cNvSpPr/>
                    <p:nvPr/>
                  </p:nvSpPr>
                  <p:spPr>
                    <a:xfrm>
                      <a:off x="533400" y="0"/>
                      <a:ext cx="1524000" cy="228600"/>
                    </a:xfrm>
                    <a:prstGeom prst="rect">
                      <a:avLst/>
                    </a:prstGeom>
                    <a:pattFill prst="ltDnDiag">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spcBef>
                          <a:spcPts val="0"/>
                        </a:spcBef>
                        <a:spcAft>
                          <a:spcPts val="0"/>
                        </a:spcAft>
                      </a:pPr>
                      <a:r>
                        <a:rPr lang="en-IN" sz="1100">
                          <a:effectLst/>
                          <a:ea typeface="Times New Roman"/>
                          <a:cs typeface="Times New Roman"/>
                        </a:rPr>
                        <a:t> </a:t>
                      </a:r>
                      <a:endParaRPr lang="en-US" sz="1100">
                        <a:effectLst/>
                        <a:ea typeface="Calibri"/>
                        <a:cs typeface="Times New Roman"/>
                      </a:endParaRPr>
                    </a:p>
                  </p:txBody>
                </p:sp>
              </p:grpSp>
              <p:cxnSp>
                <p:nvCxnSpPr>
                  <p:cNvPr id="32" name="Straight Arrow Connector 31"/>
                  <p:cNvCxnSpPr/>
                  <p:nvPr/>
                </p:nvCxnSpPr>
                <p:spPr>
                  <a:xfrm>
                    <a:off x="1295400" y="2286000"/>
                    <a:ext cx="0" cy="685800"/>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cxnSp>
              <p:nvCxnSpPr>
                <p:cNvPr id="29" name="Straight Connector 28"/>
                <p:cNvCxnSpPr/>
                <p:nvPr/>
              </p:nvCxnSpPr>
              <p:spPr>
                <a:xfrm>
                  <a:off x="0" y="1447800"/>
                  <a:ext cx="4572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228600" y="1447800"/>
                  <a:ext cx="0" cy="9144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2" name="TextBox 74"/>
              <p:cNvSpPr txBox="1"/>
              <p:nvPr/>
            </p:nvSpPr>
            <p:spPr>
              <a:xfrm>
                <a:off x="990600" y="577734"/>
                <a:ext cx="457200" cy="441960"/>
              </a:xfrm>
              <a:prstGeom prst="rect">
                <a:avLst/>
              </a:prstGeom>
              <a:noFill/>
              <a:ln>
                <a:noFill/>
              </a:ln>
            </p:spPr>
            <p:txBody>
              <a:bodyPr wrap="square" rtlCol="0">
                <a:noAutofit/>
              </a:bodyPr>
              <a:lstStyle/>
              <a:p>
                <a:pPr marL="0" marR="0">
                  <a:spcBef>
                    <a:spcPts val="0"/>
                  </a:spcBef>
                  <a:spcAft>
                    <a:spcPts val="0"/>
                  </a:spcAft>
                </a:pPr>
                <a:r>
                  <a:rPr lang="en-US" sz="2400" b="1" i="1" kern="1200">
                    <a:solidFill>
                      <a:srgbClr val="000000"/>
                    </a:solidFill>
                    <a:effectLst/>
                    <a:latin typeface="Times New Roman"/>
                    <a:ea typeface="Times New Roman"/>
                  </a:rPr>
                  <a:t>k</a:t>
                </a:r>
                <a:endParaRPr lang="en-US" sz="1200">
                  <a:effectLst/>
                  <a:latin typeface="Times New Roman"/>
                  <a:ea typeface="Times New Roman"/>
                </a:endParaRPr>
              </a:p>
            </p:txBody>
          </p:sp>
          <p:sp>
            <p:nvSpPr>
              <p:cNvPr id="23" name="TextBox 75"/>
              <p:cNvSpPr txBox="1"/>
              <p:nvPr/>
            </p:nvSpPr>
            <p:spPr>
              <a:xfrm>
                <a:off x="1981200" y="609477"/>
                <a:ext cx="457200" cy="441960"/>
              </a:xfrm>
              <a:prstGeom prst="rect">
                <a:avLst/>
              </a:prstGeom>
              <a:noFill/>
              <a:ln>
                <a:noFill/>
              </a:ln>
            </p:spPr>
            <p:txBody>
              <a:bodyPr wrap="square" rtlCol="0">
                <a:noAutofit/>
              </a:bodyPr>
              <a:lstStyle/>
              <a:p>
                <a:pPr marL="0" marR="0">
                  <a:spcBef>
                    <a:spcPts val="0"/>
                  </a:spcBef>
                  <a:spcAft>
                    <a:spcPts val="0"/>
                  </a:spcAft>
                </a:pPr>
                <a:r>
                  <a:rPr lang="en-US" sz="2400" b="1" i="1" kern="1200">
                    <a:solidFill>
                      <a:srgbClr val="000000"/>
                    </a:solidFill>
                    <a:effectLst/>
                    <a:latin typeface="Times New Roman"/>
                    <a:ea typeface="Times New Roman"/>
                  </a:rPr>
                  <a:t>c</a:t>
                </a:r>
                <a:endParaRPr lang="en-US" sz="1200">
                  <a:effectLst/>
                  <a:latin typeface="Times New Roman"/>
                  <a:ea typeface="Times New Roman"/>
                </a:endParaRPr>
              </a:p>
            </p:txBody>
          </p:sp>
          <p:sp>
            <p:nvSpPr>
              <p:cNvPr id="24" name="TextBox 76"/>
              <p:cNvSpPr txBox="1"/>
              <p:nvPr/>
            </p:nvSpPr>
            <p:spPr>
              <a:xfrm>
                <a:off x="1079500" y="1747783"/>
                <a:ext cx="457200" cy="441960"/>
              </a:xfrm>
              <a:prstGeom prst="rect">
                <a:avLst/>
              </a:prstGeom>
              <a:noFill/>
              <a:ln>
                <a:noFill/>
              </a:ln>
            </p:spPr>
            <p:txBody>
              <a:bodyPr wrap="square" rtlCol="0">
                <a:noAutofit/>
              </a:bodyPr>
              <a:lstStyle/>
              <a:p>
                <a:pPr marL="0" marR="0">
                  <a:spcBef>
                    <a:spcPts val="0"/>
                  </a:spcBef>
                  <a:spcAft>
                    <a:spcPts val="0"/>
                  </a:spcAft>
                </a:pPr>
                <a:r>
                  <a:rPr lang="en-US" sz="2400" b="1" i="1" kern="1200">
                    <a:solidFill>
                      <a:srgbClr val="000000"/>
                    </a:solidFill>
                    <a:effectLst/>
                    <a:latin typeface="Times New Roman"/>
                    <a:ea typeface="Times New Roman"/>
                  </a:rPr>
                  <a:t>m</a:t>
                </a:r>
                <a:endParaRPr lang="en-US" sz="1200">
                  <a:effectLst/>
                  <a:latin typeface="Times New Roman"/>
                  <a:ea typeface="Times New Roman"/>
                </a:endParaRPr>
              </a:p>
            </p:txBody>
          </p:sp>
          <p:sp>
            <p:nvSpPr>
              <p:cNvPr id="25" name="TextBox 77"/>
              <p:cNvSpPr txBox="1"/>
              <p:nvPr/>
            </p:nvSpPr>
            <p:spPr>
              <a:xfrm>
                <a:off x="1295400" y="2628883"/>
                <a:ext cx="457200" cy="441960"/>
              </a:xfrm>
              <a:prstGeom prst="rect">
                <a:avLst/>
              </a:prstGeom>
              <a:noFill/>
              <a:ln>
                <a:noFill/>
              </a:ln>
            </p:spPr>
            <p:txBody>
              <a:bodyPr wrap="square" rtlCol="0">
                <a:noAutofit/>
              </a:bodyPr>
              <a:lstStyle/>
              <a:p>
                <a:pPr marL="0" marR="0">
                  <a:spcBef>
                    <a:spcPts val="0"/>
                  </a:spcBef>
                  <a:spcAft>
                    <a:spcPts val="0"/>
                  </a:spcAft>
                </a:pPr>
                <a:r>
                  <a:rPr lang="en-US" sz="2400" b="1" i="1" kern="1200" dirty="0" smtClean="0">
                    <a:solidFill>
                      <a:srgbClr val="000000"/>
                    </a:solidFill>
                    <a:effectLst/>
                    <a:latin typeface="Times New Roman"/>
                    <a:ea typeface="Times New Roman"/>
                  </a:rPr>
                  <a:t>f</a:t>
                </a:r>
                <a:r>
                  <a:rPr lang="en-US" sz="2400" b="1" i="1" kern="1200" baseline="-25000" dirty="0" smtClean="0">
                    <a:solidFill>
                      <a:srgbClr val="000000"/>
                    </a:solidFill>
                    <a:effectLst/>
                    <a:latin typeface="Times New Roman"/>
                    <a:ea typeface="Times New Roman"/>
                  </a:rPr>
                  <a:t>i</a:t>
                </a:r>
                <a:endParaRPr lang="en-US" sz="1200" dirty="0">
                  <a:effectLst/>
                  <a:latin typeface="Times New Roman"/>
                  <a:ea typeface="Times New Roman"/>
                </a:endParaRPr>
              </a:p>
            </p:txBody>
          </p:sp>
          <p:sp>
            <p:nvSpPr>
              <p:cNvPr id="26" name="TextBox 78"/>
              <p:cNvSpPr txBox="1"/>
              <p:nvPr/>
            </p:nvSpPr>
            <p:spPr>
              <a:xfrm>
                <a:off x="304800" y="2057387"/>
                <a:ext cx="457200" cy="441960"/>
              </a:xfrm>
              <a:prstGeom prst="rect">
                <a:avLst/>
              </a:prstGeom>
              <a:noFill/>
              <a:ln>
                <a:noFill/>
              </a:ln>
            </p:spPr>
            <p:txBody>
              <a:bodyPr wrap="square" rtlCol="0">
                <a:noAutofit/>
              </a:bodyPr>
              <a:lstStyle/>
              <a:p>
                <a:pPr marL="0" marR="0">
                  <a:spcBef>
                    <a:spcPts val="0"/>
                  </a:spcBef>
                  <a:spcAft>
                    <a:spcPts val="0"/>
                  </a:spcAft>
                </a:pPr>
                <a:r>
                  <a:rPr lang="en-US" sz="2400" b="1" i="1" kern="1200" dirty="0" smtClean="0">
                    <a:solidFill>
                      <a:srgbClr val="000000"/>
                    </a:solidFill>
                    <a:effectLst/>
                    <a:latin typeface="Times New Roman"/>
                    <a:ea typeface="Times New Roman"/>
                  </a:rPr>
                  <a:t>x</a:t>
                </a:r>
                <a:r>
                  <a:rPr lang="en-US" sz="2400" b="1" i="1" kern="1200" baseline="-25000" dirty="0" smtClean="0">
                    <a:solidFill>
                      <a:srgbClr val="000000"/>
                    </a:solidFill>
                    <a:effectLst/>
                    <a:latin typeface="Times New Roman"/>
                    <a:ea typeface="Times New Roman"/>
                  </a:rPr>
                  <a:t>o</a:t>
                </a:r>
                <a:endParaRPr lang="en-US" sz="1200" dirty="0">
                  <a:effectLst/>
                  <a:latin typeface="Times New Roman"/>
                  <a:ea typeface="Times New Roman"/>
                </a:endParaRPr>
              </a:p>
            </p:txBody>
          </p:sp>
          <p:sp>
            <p:nvSpPr>
              <p:cNvPr id="27" name="TextBox 79"/>
              <p:cNvSpPr txBox="1"/>
              <p:nvPr/>
            </p:nvSpPr>
            <p:spPr>
              <a:xfrm>
                <a:off x="-76500" y="975079"/>
                <a:ext cx="1219201" cy="441960"/>
              </a:xfrm>
              <a:prstGeom prst="rect">
                <a:avLst/>
              </a:prstGeom>
              <a:noFill/>
              <a:ln>
                <a:noFill/>
              </a:ln>
            </p:spPr>
            <p:txBody>
              <a:bodyPr wrap="square" rtlCol="0">
                <a:noAutofit/>
              </a:bodyPr>
              <a:lstStyle/>
              <a:p>
                <a:pPr marL="0" marR="0">
                  <a:spcBef>
                    <a:spcPts val="0"/>
                  </a:spcBef>
                  <a:spcAft>
                    <a:spcPts val="0"/>
                  </a:spcAft>
                </a:pPr>
                <a:r>
                  <a:rPr lang="en-US" sz="2000" b="1" i="1" kern="1200" dirty="0" smtClean="0">
                    <a:solidFill>
                      <a:srgbClr val="000000"/>
                    </a:solidFill>
                    <a:effectLst/>
                    <a:latin typeface="Times New Roman"/>
                    <a:ea typeface="Times New Roman"/>
                  </a:rPr>
                  <a:t>x</a:t>
                </a:r>
                <a:r>
                  <a:rPr lang="en-US" sz="2000" b="1" i="1" baseline="-25000" dirty="0">
                    <a:solidFill>
                      <a:srgbClr val="000000"/>
                    </a:solidFill>
                    <a:latin typeface="Times New Roman"/>
                    <a:ea typeface="Times New Roman"/>
                  </a:rPr>
                  <a:t>o</a:t>
                </a:r>
                <a:r>
                  <a:rPr lang="en-US" sz="2000" b="1" i="1" kern="1200" dirty="0" smtClean="0">
                    <a:solidFill>
                      <a:srgbClr val="000000"/>
                    </a:solidFill>
                    <a:effectLst/>
                    <a:latin typeface="Times New Roman"/>
                    <a:ea typeface="Times New Roman"/>
                  </a:rPr>
                  <a:t> </a:t>
                </a:r>
                <a:r>
                  <a:rPr lang="en-US" sz="2000" b="1" kern="1200" dirty="0">
                    <a:solidFill>
                      <a:srgbClr val="000000"/>
                    </a:solidFill>
                    <a:effectLst/>
                    <a:latin typeface="Times New Roman"/>
                    <a:ea typeface="Times New Roman"/>
                  </a:rPr>
                  <a:t>= 0</a:t>
                </a:r>
                <a:endParaRPr lang="en-US" sz="1100" dirty="0">
                  <a:effectLst/>
                  <a:latin typeface="Times New Roman"/>
                  <a:ea typeface="Times New Roman"/>
                </a:endParaRPr>
              </a:p>
            </p:txBody>
          </p:sp>
        </p:grpSp>
        <p:sp>
          <p:nvSpPr>
            <p:cNvPr id="81" name="TextBox 80"/>
            <p:cNvSpPr txBox="1"/>
            <p:nvPr/>
          </p:nvSpPr>
          <p:spPr>
            <a:xfrm>
              <a:off x="266700" y="3898900"/>
              <a:ext cx="2193229" cy="461665"/>
            </a:xfrm>
            <a:prstGeom prst="rect">
              <a:avLst/>
            </a:prstGeom>
            <a:noFill/>
          </p:spPr>
          <p:txBody>
            <a:bodyPr wrap="none" rtlCol="0">
              <a:spAutoFit/>
            </a:bodyPr>
            <a:lstStyle/>
            <a:p>
              <a:r>
                <a:rPr lang="en-US" sz="2400" b="1" dirty="0" smtClean="0">
                  <a:solidFill>
                    <a:srgbClr val="002060"/>
                  </a:solidFill>
                  <a:latin typeface="Times New Roman" pitchFamily="18" charset="0"/>
                  <a:cs typeface="Times New Roman" pitchFamily="18" charset="0"/>
                </a:rPr>
                <a:t>Spring Balance</a:t>
              </a:r>
              <a:endParaRPr lang="en-US" sz="2400" b="1" dirty="0">
                <a:solidFill>
                  <a:srgbClr val="002060"/>
                </a:solidFill>
                <a:latin typeface="Times New Roman" pitchFamily="18" charset="0"/>
                <a:cs typeface="Times New Roman" pitchFamily="18" charset="0"/>
              </a:endParaRPr>
            </a:p>
          </p:txBody>
        </p:sp>
      </p:grpSp>
      <p:pic>
        <p:nvPicPr>
          <p:cNvPr id="4" name="Audio 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2217455930"/>
      </p:ext>
    </p:extLst>
  </p:cSld>
  <p:clrMapOvr>
    <a:masterClrMapping/>
  </p:clrMapOvr>
  <mc:AlternateContent xmlns:mc="http://schemas.openxmlformats.org/markup-compatibility/2006">
    <mc:Choice xmlns:p14="http://schemas.microsoft.com/office/powerpoint/2010/main" Requires="p14">
      <p:transition spd="slow" p14:dur="2000" advTm="51253"/>
    </mc:Choice>
    <mc:Fallback>
      <p:transition spd="slow" advTm="512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4"/>
                </p:tgtEl>
              </p:cMediaNode>
            </p:audio>
          </p:childTnLst>
        </p:cTn>
      </p:par>
    </p:tnLst>
  </p:timing>
  <p:extLst>
    <p:ext uri="{3A86A75C-4F4B-4683-9AE1-C65F6400EC91}">
      <p14:laserTraceLst xmlns:p14="http://schemas.microsoft.com/office/powerpoint/2010/main">
        <p14:tracePtLst>
          <p14:tracePt t="4975" x="1384300" y="2017713"/>
          <p14:tracePt t="5132" x="1384300" y="2036763"/>
          <p14:tracePt t="5135" x="1384300" y="2054225"/>
          <p14:tracePt t="5140" x="1384300" y="2152650"/>
          <p14:tracePt t="5160" x="1384300" y="2251075"/>
          <p14:tracePt t="5177" x="1384300" y="2330450"/>
          <p14:tracePt t="5194" x="1384300" y="2393950"/>
          <p14:tracePt t="5209" x="1384300" y="2446338"/>
          <p14:tracePt t="5226" x="1393825" y="2509838"/>
          <p14:tracePt t="5242" x="1393825" y="2562225"/>
          <p14:tracePt t="5242" x="1393825" y="2571750"/>
          <p14:tracePt t="5260" x="1393825" y="2633663"/>
          <p14:tracePt t="5280" x="1393825" y="2670175"/>
          <p14:tracePt t="5292" x="1393825" y="2714625"/>
          <p14:tracePt t="5307" x="1393825" y="2751138"/>
          <p14:tracePt t="5328" x="1393825" y="2795588"/>
          <p14:tracePt t="5345" x="1393825" y="2857500"/>
          <p14:tracePt t="5360" x="1393825" y="2928938"/>
          <p14:tracePt t="5375" x="1393825" y="3000375"/>
          <p14:tracePt t="5392" x="1393825" y="3062288"/>
          <p14:tracePt t="5407" x="1384300" y="3143250"/>
          <p14:tracePt t="5424" x="1384300" y="3197225"/>
          <p14:tracePt t="5442" x="1374775" y="3224213"/>
          <p14:tracePt t="5457" x="1374775" y="3251200"/>
          <p14:tracePt t="5500" x="1357313" y="3251200"/>
          <p14:tracePt t="5507" x="1322388" y="3251200"/>
          <p14:tracePt t="5510" x="1196975" y="3205163"/>
          <p14:tracePt t="5525" x="1089025" y="3160713"/>
          <p14:tracePt t="5541" x="1071563" y="3160713"/>
          <p14:tracePt t="5558" x="1054100" y="3133725"/>
          <p14:tracePt t="5574" x="1036638" y="3133725"/>
          <p14:tracePt t="5652" x="1036638" y="3116263"/>
          <p14:tracePt t="5663" x="1036638" y="3098800"/>
          <p14:tracePt t="5665" x="1036638" y="3071813"/>
          <p14:tracePt t="5676" x="1036638" y="2990850"/>
          <p14:tracePt t="5690" x="1054100" y="2867025"/>
          <p14:tracePt t="5708" x="1152525" y="2571750"/>
          <p14:tracePt t="5725" x="1204913" y="2465388"/>
          <p14:tracePt t="5741" x="1295400" y="2347913"/>
          <p14:tracePt t="5758" x="1339850" y="2268538"/>
          <p14:tracePt t="5775" x="1374775" y="2224088"/>
          <p14:tracePt t="5791" x="1438275" y="2160588"/>
          <p14:tracePt t="5809" x="1473200" y="2125663"/>
          <p14:tracePt t="5824" x="1509713" y="2089150"/>
          <p14:tracePt t="5841" x="1544638" y="2054225"/>
          <p14:tracePt t="5858" x="1571625" y="2036763"/>
          <p14:tracePt t="5875" x="1608138" y="2009775"/>
          <p14:tracePt t="5892" x="1625600" y="1990725"/>
          <p14:tracePt t="5907" x="1643063" y="1973263"/>
          <p14:tracePt t="5925" x="1643063" y="1955800"/>
          <p14:tracePt t="6111" x="1652588" y="1973263"/>
          <p14:tracePt t="6115" x="1652588" y="1990725"/>
          <p14:tracePt t="6119" x="1652588" y="2009775"/>
          <p14:tracePt t="6119" x="1652588" y="2017713"/>
          <p14:tracePt t="6125" x="1652588" y="2098675"/>
          <p14:tracePt t="6142" x="1652588" y="2187575"/>
          <p14:tracePt t="6158" x="1652588" y="2286000"/>
          <p14:tracePt t="6175" x="1652588" y="2366963"/>
          <p14:tracePt t="6191" x="1643063" y="2455863"/>
          <p14:tracePt t="6208" x="1625600" y="2544763"/>
          <p14:tracePt t="6225" x="1589088" y="2643188"/>
          <p14:tracePt t="6241" x="1571625" y="2724150"/>
          <p14:tracePt t="6258" x="1562100" y="2776538"/>
          <p14:tracePt t="6275" x="1544638" y="2813050"/>
          <p14:tracePt t="6292" x="1527175" y="2840038"/>
          <p14:tracePt t="6309" x="1509713" y="2857500"/>
          <p14:tracePt t="6325" x="1490663" y="2894013"/>
          <p14:tracePt t="6342" x="1446213" y="2938463"/>
          <p14:tracePt t="6358" x="1384300" y="3009900"/>
          <p14:tracePt t="6375" x="1339850" y="3071813"/>
          <p14:tracePt t="6391" x="1285875" y="3125788"/>
          <p14:tracePt t="6408" x="1250950" y="3143250"/>
          <p14:tracePt t="6424" x="1214438" y="3179763"/>
          <p14:tracePt t="6461" x="1196975" y="3179763"/>
          <p14:tracePt t="6484" x="1196975" y="3197225"/>
          <p14:tracePt t="6557" x="1152525" y="3179763"/>
          <p14:tracePt t="6560" x="1125538" y="3152775"/>
          <p14:tracePt t="6564" x="1089025" y="3116263"/>
          <p14:tracePt t="6564" x="1081088" y="3116263"/>
          <p14:tracePt t="6575" x="1027113" y="3089275"/>
          <p14:tracePt t="6591" x="1017588" y="3054350"/>
          <p14:tracePt t="6608" x="1017588" y="3036888"/>
          <p14:tracePt t="6648" x="1017588" y="3009900"/>
          <p14:tracePt t="6657" x="1017588" y="2990850"/>
          <p14:tracePt t="6661" x="1000125" y="2946400"/>
          <p14:tracePt t="6675" x="982663" y="2884488"/>
          <p14:tracePt t="6692" x="982663" y="2847975"/>
          <p14:tracePt t="6707" x="982663" y="2803525"/>
          <p14:tracePt t="6724" x="982663" y="2741613"/>
          <p14:tracePt t="6724" x="982663" y="2724150"/>
          <p14:tracePt t="6742" x="982663" y="2670175"/>
          <p14:tracePt t="6758" x="982663" y="2625725"/>
          <p14:tracePt t="6775" x="982663" y="2571750"/>
          <p14:tracePt t="6792" x="982663" y="2554288"/>
          <p14:tracePt t="6808" x="982663" y="2500313"/>
          <p14:tracePt t="6827" x="982663" y="2473325"/>
          <p14:tracePt t="6860" x="982663" y="2465388"/>
          <p14:tracePt t="6898" x="982663" y="2446338"/>
          <p14:tracePt t="6918" x="982663" y="2438400"/>
          <p14:tracePt t="6919" x="982663" y="2428875"/>
          <p14:tracePt t="6941" x="982663" y="2419350"/>
          <p14:tracePt t="6946" x="982663" y="2374900"/>
          <p14:tracePt t="6947" x="982663" y="2339975"/>
          <p14:tracePt t="6947" x="982663" y="2330450"/>
          <p14:tracePt t="6957" x="982663" y="2268538"/>
          <p14:tracePt t="6974" x="982663" y="2179638"/>
          <p14:tracePt t="6991" x="1000125" y="2089150"/>
          <p14:tracePt t="7008" x="1017588" y="2017713"/>
          <p14:tracePt t="7008" x="1017588" y="2009775"/>
          <p14:tracePt t="7026" x="1044575" y="1946275"/>
          <p14:tracePt t="7042" x="1081088" y="1928813"/>
          <p14:tracePt t="7059" x="1081088" y="1893888"/>
          <p14:tracePt t="7074" x="1116013" y="1847850"/>
          <p14:tracePt t="7092" x="1133475" y="1803400"/>
          <p14:tracePt t="7109" x="1152525" y="1751013"/>
          <p14:tracePt t="7125" x="1179513" y="1724025"/>
          <p14:tracePt t="7142" x="1187450" y="1687513"/>
          <p14:tracePt t="7158" x="1231900" y="1652588"/>
          <p14:tracePt t="7177" x="1250950" y="1633538"/>
          <p14:tracePt t="7192" x="1295400" y="1625600"/>
          <p14:tracePt t="7209" x="1339850" y="1625600"/>
          <p14:tracePt t="7225" x="1384300" y="1608138"/>
          <p14:tracePt t="7242" x="1500188" y="1589088"/>
          <p14:tracePt t="7259" x="1544638" y="1589088"/>
          <p14:tracePt t="7275" x="1581150" y="1589088"/>
          <p14:tracePt t="7292" x="1633538" y="1589088"/>
          <p14:tracePt t="7292" x="1643063" y="1589088"/>
          <p14:tracePt t="7311" x="1679575" y="1589088"/>
          <p14:tracePt t="7509" x="1679575" y="1608138"/>
          <p14:tracePt t="7511" x="1679575" y="1643063"/>
          <p14:tracePt t="7514" x="1679575" y="1679575"/>
          <p14:tracePt t="7525" x="1679575" y="1768475"/>
          <p14:tracePt t="7541" x="1679575" y="1830388"/>
          <p14:tracePt t="7557" x="1679575" y="1928813"/>
          <p14:tracePt t="7576" x="1679575" y="1965325"/>
          <p14:tracePt t="7576" x="1670050" y="1973263"/>
          <p14:tracePt t="7594" x="1660525" y="2027238"/>
          <p14:tracePt t="7609" x="1660525" y="2054225"/>
          <p14:tracePt t="7626" x="1643063" y="2116138"/>
          <p14:tracePt t="7642" x="1608138" y="2205038"/>
          <p14:tracePt t="7660" x="1598613" y="2286000"/>
          <p14:tracePt t="7675" x="1581150" y="2303463"/>
          <p14:tracePt t="7692" x="1554163" y="2374900"/>
          <p14:tracePt t="7709" x="1536700" y="2446338"/>
          <p14:tracePt t="7725" x="1517650" y="2500313"/>
          <p14:tracePt t="7742" x="1490663" y="2554288"/>
          <p14:tracePt t="7759" x="1473200" y="2589213"/>
          <p14:tracePt t="7775" x="1473200" y="2598738"/>
          <p14:tracePt t="7791" x="1455738" y="2616200"/>
          <p14:tracePt t="7838" x="1455738" y="2633663"/>
          <p14:tracePt t="7907" x="1446213" y="2643188"/>
          <p14:tracePt t="7914" x="1438275" y="2652713"/>
          <p14:tracePt t="7933" x="1419225" y="2670175"/>
          <p14:tracePt t="7935" x="1411288" y="2679700"/>
          <p14:tracePt t="7945" x="1393825" y="2714625"/>
          <p14:tracePt t="7958" x="1374775" y="2732088"/>
          <p14:tracePt t="7975" x="1357313" y="2759075"/>
          <p14:tracePt t="7992" x="1339850" y="2776538"/>
          <p14:tracePt t="8008" x="1322388" y="2803525"/>
          <p14:tracePt t="8025" x="1322388" y="2830513"/>
          <p14:tracePt t="8041" x="1303338" y="2847975"/>
          <p14:tracePt t="8058" x="1303338" y="2857500"/>
          <p14:tracePt t="8093" x="1303338" y="2874963"/>
          <p14:tracePt t="8118" x="1303338" y="2894013"/>
          <p14:tracePt t="8129" x="1303338" y="2911475"/>
          <p14:tracePt t="8131" x="1303338" y="2919413"/>
          <p14:tracePt t="8141" x="1303338" y="2938463"/>
          <p14:tracePt t="8158" x="1303338" y="2955925"/>
          <p14:tracePt t="8175" x="1303338" y="2990850"/>
          <p14:tracePt t="8192" x="1303338" y="3027363"/>
          <p14:tracePt t="8208" x="1303338" y="3036888"/>
          <p14:tracePt t="8225" x="1303338" y="3062288"/>
          <p14:tracePt t="8242" x="1303338" y="3116263"/>
          <p14:tracePt t="8259" x="1303338" y="3160713"/>
          <p14:tracePt t="8276" x="1295400" y="3205163"/>
          <p14:tracePt t="8293" x="1295400" y="3241675"/>
          <p14:tracePt t="8308" x="1295400" y="3276600"/>
          <p14:tracePt t="8326" x="1295400" y="3322638"/>
          <p14:tracePt t="8342" x="1295400" y="3348038"/>
          <p14:tracePt t="8359" x="1276350" y="3384550"/>
          <p14:tracePt t="8376" x="1276350" y="3429000"/>
          <p14:tracePt t="8392" x="1276350" y="3490913"/>
          <p14:tracePt t="8409" x="1276350" y="3562350"/>
          <p14:tracePt t="8426" x="1276350" y="3608388"/>
          <p14:tracePt t="8442" x="1276350" y="3670300"/>
          <p14:tracePt t="8459" x="1276350" y="3724275"/>
          <p14:tracePt t="8476" x="1276350" y="3795713"/>
          <p14:tracePt t="8492" x="1276350" y="3857625"/>
          <p14:tracePt t="8508" x="1276350" y="3929063"/>
          <p14:tracePt t="8526" x="1285875" y="4017963"/>
          <p14:tracePt t="8542" x="1285875" y="4098925"/>
          <p14:tracePt t="8559" x="1303338" y="4179888"/>
          <p14:tracePt t="8576" x="1303338" y="4303713"/>
          <p14:tracePt t="8592" x="1312863" y="4303713"/>
          <p14:tracePt t="9056" x="1322388" y="4276725"/>
          <p14:tracePt t="9057" x="1322388" y="4251325"/>
          <p14:tracePt t="9066" x="1339850" y="4224338"/>
          <p14:tracePt t="9075" x="1357313" y="4170363"/>
          <p14:tracePt t="9092" x="1393825" y="4125913"/>
          <p14:tracePt t="9110" x="1411288" y="4089400"/>
          <p14:tracePt t="9126" x="1411288" y="4071938"/>
          <p14:tracePt t="9199" x="1411288" y="4062413"/>
          <p14:tracePt t="9207" x="1411288" y="4044950"/>
          <p14:tracePt t="9214" x="1428750" y="4027488"/>
          <p14:tracePt t="9217" x="1438275" y="4000500"/>
          <p14:tracePt t="9227" x="1438275" y="3965575"/>
          <p14:tracePt t="9243" x="1473200" y="3919538"/>
          <p14:tracePt t="9259" x="1490663" y="3884613"/>
          <p14:tracePt t="9276" x="1490663" y="3848100"/>
          <p14:tracePt t="9294" x="1509713" y="3830638"/>
          <p14:tracePt t="9328" x="1509713" y="3813175"/>
          <p14:tracePt t="9342" x="1527175" y="3813175"/>
          <p14:tracePt t="9345" x="1527175" y="3803650"/>
          <p14:tracePt t="9359" x="1554163" y="3786188"/>
          <p14:tracePt t="9377" x="1571625" y="3751263"/>
          <p14:tracePt t="9393" x="1571625" y="3732213"/>
          <p14:tracePt t="9409" x="1589088" y="3724275"/>
          <p14:tracePt t="9425" x="1608138" y="3724275"/>
          <p14:tracePt t="9442" x="1608138" y="3705225"/>
          <p14:tracePt t="9607" x="1616075" y="3697288"/>
          <p14:tracePt t="9607" x="1625600" y="3687763"/>
          <p14:tracePt t="9655" x="1625600" y="3679825"/>
          <p14:tracePt t="9657" x="1625600" y="3670300"/>
          <p14:tracePt t="9722" x="1633538" y="3670300"/>
          <p14:tracePt t="9838" x="1652588" y="3660775"/>
          <p14:tracePt t="9840" x="1652588" y="3652838"/>
          <p14:tracePt t="9851" x="1670050" y="3633788"/>
          <p14:tracePt t="9859" x="1687513" y="3608388"/>
          <p14:tracePt t="9876" x="1704975" y="3589338"/>
          <p14:tracePt t="9892" x="1731963" y="3581400"/>
          <p14:tracePt t="9910" x="1731963" y="3571875"/>
          <p14:tracePt t="9926" x="1751013" y="3554413"/>
          <p14:tracePt t="10166" x="1758950" y="3554413"/>
          <p14:tracePt t="10168" x="1776413" y="3544888"/>
          <p14:tracePt t="10170" x="1785938" y="3536950"/>
          <p14:tracePt t="10176" x="1803400" y="3490913"/>
          <p14:tracePt t="10192" x="1830388" y="3490913"/>
          <p14:tracePt t="10360" x="1822450" y="3490913"/>
          <p14:tracePt t="10370" x="1812925" y="3490913"/>
          <p14:tracePt t="10374" x="1768475" y="3490913"/>
          <p14:tracePt t="10382" x="1731963" y="3490913"/>
          <p14:tracePt t="10392" x="1670050" y="3490913"/>
          <p14:tracePt t="10409" x="1652588" y="3490913"/>
          <p14:tracePt t="10449" x="1643063" y="3490913"/>
          <p14:tracePt t="10451" x="1633538" y="3490913"/>
          <p14:tracePt t="10485" x="1625600" y="3490913"/>
          <p14:tracePt t="10486" x="1616075" y="3490913"/>
          <p14:tracePt t="10496" x="1589088" y="3490913"/>
          <p14:tracePt t="10509" x="1571625" y="3500438"/>
          <p14:tracePt t="10525" x="1554163" y="3517900"/>
          <p14:tracePt t="10543" x="1509713" y="3544888"/>
          <p14:tracePt t="10560" x="1465263" y="3571875"/>
          <p14:tracePt t="10577" x="1428750" y="3598863"/>
          <p14:tracePt t="10594" x="1411288" y="3625850"/>
          <p14:tracePt t="10610" x="1374775" y="3660775"/>
          <p14:tracePt t="10627" x="1374775" y="3679825"/>
          <p14:tracePt t="10642" x="1374775" y="3687763"/>
          <p14:tracePt t="10642" x="1374775" y="3705225"/>
          <p14:tracePt t="10685" x="1374775" y="3724275"/>
          <p14:tracePt t="10688" x="1374775" y="3732213"/>
          <p14:tracePt t="10698" x="1366838" y="3759200"/>
          <p14:tracePt t="10729" x="1347788" y="3768725"/>
          <p14:tracePt t="10731" x="1347788" y="3803650"/>
          <p14:tracePt t="10744" x="1330325" y="3840163"/>
          <p14:tracePt t="10759" x="1330325" y="3867150"/>
          <p14:tracePt t="10777" x="1330325" y="3884613"/>
          <p14:tracePt t="10793" x="1330325" y="3911600"/>
          <p14:tracePt t="10811" x="1330325" y="3946525"/>
          <p14:tracePt t="10828" x="1330325" y="3965575"/>
          <p14:tracePt t="10844" x="1330325" y="3990975"/>
          <p14:tracePt t="10860" x="1330325" y="4010025"/>
          <p14:tracePt t="10876" x="1330325" y="4037013"/>
          <p14:tracePt t="10894" x="1330325" y="4044950"/>
          <p14:tracePt t="10910" x="1330325" y="4054475"/>
          <p14:tracePt t="10926" x="1330325" y="4071938"/>
          <p14:tracePt t="10987" x="1339850" y="4071938"/>
          <p14:tracePt t="11009" x="1347788" y="4089400"/>
          <p14:tracePt t="11011" x="1357313" y="4089400"/>
          <p14:tracePt t="11031" x="1374775" y="4098925"/>
          <p14:tracePt t="11043" x="1419225" y="4116388"/>
          <p14:tracePt t="11046" x="1446213" y="4116388"/>
          <p14:tracePt t="11060" x="1473200" y="4116388"/>
          <p14:tracePt t="11077" x="1482725" y="4116388"/>
          <p14:tracePt t="11121" x="1500188" y="4116388"/>
          <p14:tracePt t="11124" x="1509713" y="4116388"/>
          <p14:tracePt t="11151" x="1571625" y="4108450"/>
          <p14:tracePt t="11169" x="1571625" y="4089400"/>
          <p14:tracePt t="11299" x="1571625" y="4081463"/>
          <p14:tracePt t="11314" x="1571625" y="4062413"/>
          <p14:tracePt t="11324" x="1571625" y="4044950"/>
          <p14:tracePt t="11327" x="1571625" y="4037013"/>
          <p14:tracePt t="11327" x="1571625" y="4027488"/>
          <p14:tracePt t="11335" x="1571625" y="4017963"/>
          <p14:tracePt t="11343" x="1571625" y="4000500"/>
          <p14:tracePt t="11360" x="1571625" y="3973513"/>
          <p14:tracePt t="11376" x="1571625" y="3946525"/>
          <p14:tracePt t="11393" x="1589088" y="3938588"/>
          <p14:tracePt t="11409" x="1589088" y="3919538"/>
          <p14:tracePt t="11426" x="1589088" y="3884613"/>
          <p14:tracePt t="11442" x="1608138" y="3867150"/>
          <p14:tracePt t="11459" x="1616075" y="3840163"/>
          <p14:tracePt t="11477" x="1643063" y="3822700"/>
          <p14:tracePt t="11492" x="1643063" y="3803650"/>
          <p14:tracePt t="11510" x="1660525" y="3786188"/>
          <p14:tracePt t="11526" x="1670050" y="3768725"/>
          <p14:tracePt t="11543" x="1670050" y="3759200"/>
          <p14:tracePt t="11560" x="1670050" y="3741738"/>
          <p14:tracePt t="11576" x="1687513" y="3714750"/>
          <p14:tracePt t="11593" x="1687513" y="3705225"/>
          <p14:tracePt t="11609" x="1704975" y="3705225"/>
          <p14:tracePt t="14110" x="1697038" y="3705225"/>
          <p14:tracePt t="14156" x="1687513" y="3705225"/>
          <p14:tracePt t="14158" x="1679575" y="3705225"/>
          <p14:tracePt t="14276" x="1670050" y="3697288"/>
          <p14:tracePt t="14277" x="1670050" y="3687763"/>
          <p14:tracePt t="14287" x="1652588" y="3660775"/>
          <p14:tracePt t="14294" x="1633538" y="3660775"/>
          <p14:tracePt t="14311" x="1625600" y="3633788"/>
          <p14:tracePt t="14328" x="1589088" y="3616325"/>
          <p14:tracePt t="14344" x="1554163" y="3581400"/>
          <p14:tracePt t="14362" x="1500188" y="3562350"/>
          <p14:tracePt t="14379" x="1455738" y="3527425"/>
          <p14:tracePt t="14395" x="1411288" y="3509963"/>
          <p14:tracePt t="14411" x="1393825" y="3509963"/>
          <p14:tracePt t="14452" x="1374775" y="3509963"/>
          <p14:tracePt t="14464" x="1357313" y="3509963"/>
          <p14:tracePt t="14466" x="1330325" y="3490913"/>
          <p14:tracePt t="14479" x="1312863" y="3482975"/>
          <p14:tracePt t="14494" x="1276350" y="3446463"/>
          <p14:tracePt t="14544" x="1258888" y="3429000"/>
          <p14:tracePt t="14568" x="1250950" y="3419475"/>
          <p14:tracePt t="14569" x="1241425" y="3411538"/>
          <p14:tracePt t="14579" x="1223963" y="3394075"/>
          <p14:tracePt t="14594" x="1214438" y="3375025"/>
          <p14:tracePt t="14595" x="1187450" y="3340100"/>
          <p14:tracePt t="14611" x="1089025" y="3214688"/>
          <p14:tracePt t="14628" x="1062038" y="3187700"/>
          <p14:tracePt t="14664" x="1062038" y="3179763"/>
          <p14:tracePt t="14665" x="1044575" y="3160713"/>
          <p14:tracePt t="14764" x="1027113" y="3160713"/>
          <p14:tracePt t="14766" x="1017588" y="3160713"/>
          <p14:tracePt t="14777" x="990600" y="3143250"/>
          <p14:tracePt t="14779" x="965200" y="3125788"/>
          <p14:tracePt t="14795" x="911225" y="3081338"/>
          <p14:tracePt t="14795" x="893763" y="3081338"/>
          <p14:tracePt t="14812" x="822325" y="3054350"/>
          <p14:tracePt t="14828" x="758825" y="3027363"/>
          <p14:tracePt t="14844" x="704850" y="2990850"/>
          <p14:tracePt t="14861" x="679450" y="2982913"/>
          <p14:tracePt t="14899" x="660400" y="2982913"/>
          <p14:tracePt t="14912" x="652463" y="2982913"/>
          <p14:tracePt t="14914" x="633413" y="2982913"/>
          <p14:tracePt t="14928" x="588963" y="2982913"/>
          <p14:tracePt t="14944" x="554038" y="2965450"/>
          <p14:tracePt t="14961" x="536575" y="2965450"/>
          <p14:tracePt t="14978" x="517525" y="2965450"/>
          <p14:tracePt t="14994" x="509588" y="2965450"/>
          <p14:tracePt t="15012" x="490538" y="2965450"/>
          <p14:tracePt t="15028" x="473075" y="2973388"/>
          <p14:tracePt t="15045" x="455613" y="2982913"/>
          <p14:tracePt t="15061" x="411163" y="3017838"/>
          <p14:tracePt t="15079" x="393700" y="3036888"/>
          <p14:tracePt t="15095" x="374650" y="3054350"/>
          <p14:tracePt t="15111" x="374650" y="3071813"/>
          <p14:tracePt t="15128" x="357188" y="3081338"/>
          <p14:tracePt t="15145" x="339725" y="3098800"/>
          <p14:tracePt t="15181" x="322263" y="3116263"/>
          <p14:tracePt t="15184" x="312738" y="3133725"/>
          <p14:tracePt t="15195" x="312738" y="3152775"/>
          <p14:tracePt t="15212" x="312738" y="3170238"/>
          <p14:tracePt t="15248" x="312738" y="3179763"/>
          <p14:tracePt t="15250" x="312738" y="3197225"/>
          <p14:tracePt t="15262" x="312738" y="3214688"/>
          <p14:tracePt t="15279" x="312738" y="3224213"/>
          <p14:tracePt t="15295" x="312738" y="3241675"/>
          <p14:tracePt t="15312" x="312738" y="3276600"/>
          <p14:tracePt t="15329" x="312738" y="3313113"/>
          <p14:tracePt t="15346" x="312738" y="3340100"/>
          <p14:tracePt t="15362" x="312738" y="3384550"/>
          <p14:tracePt t="15379" x="312738" y="3402013"/>
          <p14:tracePt t="15395" x="322263" y="3446463"/>
          <p14:tracePt t="15411" x="357188" y="3482975"/>
          <p14:tracePt t="15428" x="357188" y="3490913"/>
          <p14:tracePt t="15523" x="374650" y="3490913"/>
          <p14:tracePt t="15527" x="393700" y="3490913"/>
          <p14:tracePt t="15528" x="446088" y="3509963"/>
          <p14:tracePt t="15545" x="500063" y="3509963"/>
          <p14:tracePt t="15561" x="536575" y="3509963"/>
          <p14:tracePt t="15578" x="581025" y="3509963"/>
          <p14:tracePt t="15595" x="615950" y="3509963"/>
          <p14:tracePt t="15611" x="660400" y="3509963"/>
          <p14:tracePt t="15628" x="696913" y="3509963"/>
          <p14:tracePt t="15645" x="723900" y="3509963"/>
          <p14:tracePt t="15661" x="758825" y="3509963"/>
          <p14:tracePt t="15678" x="776288" y="3500438"/>
          <p14:tracePt t="15694" x="795338" y="3482975"/>
          <p14:tracePt t="15711" x="795338" y="3473450"/>
          <p14:tracePt t="15728" x="795338" y="3455988"/>
          <p14:tracePt t="15745" x="803275" y="3438525"/>
          <p14:tracePt t="15790" x="803275" y="3429000"/>
          <p14:tracePt t="15792" x="803275" y="3419475"/>
          <p14:tracePt t="15834" x="803275" y="3411538"/>
          <p14:tracePt t="15836" x="803275" y="3402013"/>
          <p14:tracePt t="15858" x="803275" y="3394075"/>
          <p14:tracePt t="15870" x="803275" y="3375025"/>
          <p14:tracePt t="15882" x="803275" y="3367088"/>
          <p14:tracePt t="15884" x="803275" y="3348038"/>
          <p14:tracePt t="15894" x="803275" y="3330575"/>
          <p14:tracePt t="15911" x="803275" y="3313113"/>
          <p14:tracePt t="15928" x="803275" y="3259138"/>
          <p14:tracePt t="15944" x="803275" y="3214688"/>
          <p14:tracePt t="15961" x="803275" y="3170238"/>
          <p14:tracePt t="15978" x="803275" y="3133725"/>
          <p14:tracePt t="15995" x="785813" y="3108325"/>
          <p14:tracePt t="15995" x="785813" y="3098800"/>
          <p14:tracePt t="16012" x="785813" y="3089275"/>
          <p14:tracePt t="16028" x="785813" y="3071813"/>
          <p14:tracePt t="16045" x="785813" y="3054350"/>
          <p14:tracePt t="16094" x="768350" y="3044825"/>
          <p14:tracePt t="16095" x="768350" y="3036888"/>
          <p14:tracePt t="16114" x="758825" y="3017838"/>
          <p14:tracePt t="16116" x="750888" y="2955925"/>
          <p14:tracePt t="16130" x="750888" y="2911475"/>
          <p14:tracePt t="16145" x="714375" y="2857500"/>
          <p14:tracePt t="16163" x="687388" y="2847975"/>
          <p14:tracePt t="16179" x="687388" y="2840038"/>
          <p14:tracePt t="16354" x="687388" y="2822575"/>
          <p14:tracePt t="16366" x="687388" y="2776538"/>
          <p14:tracePt t="16367" x="687388" y="2732088"/>
          <p14:tracePt t="16378" x="696913" y="2670175"/>
          <p14:tracePt t="16395" x="696913" y="2608263"/>
          <p14:tracePt t="16412" x="723900" y="2517775"/>
          <p14:tracePt t="16428" x="750888" y="2465388"/>
          <p14:tracePt t="16445" x="750888" y="2419350"/>
          <p14:tracePt t="16627" x="750888" y="2438400"/>
          <p14:tracePt t="16628" x="750888" y="2446338"/>
          <p14:tracePt t="16634" x="750888" y="2455863"/>
          <p14:tracePt t="16648" x="750888" y="2527300"/>
          <p14:tracePt t="16648" x="741363" y="2544763"/>
          <p14:tracePt t="16664" x="741363" y="2598738"/>
          <p14:tracePt t="16680" x="731838" y="2670175"/>
          <p14:tracePt t="16696" x="714375" y="2732088"/>
          <p14:tracePt t="16713" x="714375" y="2776538"/>
          <p14:tracePt t="16729" x="714375" y="2822575"/>
          <p14:tracePt t="16729" x="714375" y="2830513"/>
          <p14:tracePt t="16748" x="714375" y="2857500"/>
          <p14:tracePt t="16762" x="714375" y="2894013"/>
          <p14:tracePt t="16779" x="714375" y="2919413"/>
          <p14:tracePt t="16795" x="714375" y="3000375"/>
          <p14:tracePt t="16814" x="714375" y="3036888"/>
          <p14:tracePt t="16831" x="714375" y="3062288"/>
          <p14:tracePt t="16846" x="714375" y="3116263"/>
          <p14:tracePt t="16864" x="714375" y="3152775"/>
          <p14:tracePt t="16880" x="714375" y="3205163"/>
          <p14:tracePt t="16896" x="714375" y="3268663"/>
          <p14:tracePt t="16913" x="714375" y="3330575"/>
          <p14:tracePt t="16930" x="714375" y="3384550"/>
          <p14:tracePt t="16948" x="714375" y="3446463"/>
          <p14:tracePt t="16964" x="714375" y="3482975"/>
          <p14:tracePt t="16979" x="714375" y="3500438"/>
          <p14:tracePt t="17014" x="714375" y="3517900"/>
          <p14:tracePt t="17291" x="714375" y="3509963"/>
          <p14:tracePt t="17294" x="731838" y="3465513"/>
          <p14:tracePt t="17312" x="776288" y="3411538"/>
          <p14:tracePt t="17329" x="812800" y="3357563"/>
          <p14:tracePt t="17332" x="847725" y="3322638"/>
          <p14:tracePt t="17346" x="901700" y="3268663"/>
          <p14:tracePt t="17363" x="928688" y="3205163"/>
          <p14:tracePt t="17380" x="965200" y="3143250"/>
          <p14:tracePt t="17397" x="982663" y="3081338"/>
          <p14:tracePt t="17413" x="1009650" y="3017838"/>
          <p14:tracePt t="17430" x="1036638" y="2946400"/>
          <p14:tracePt t="17446" x="1071563" y="2894013"/>
          <p14:tracePt t="17463" x="1089025" y="2857500"/>
          <p14:tracePt t="17481" x="1116013" y="2803525"/>
          <p14:tracePt t="17496" x="1133475" y="2759075"/>
          <p14:tracePt t="17496" x="1133475" y="2751138"/>
          <p14:tracePt t="17515" x="1133475" y="2724150"/>
          <p14:tracePt t="17530" x="1133475" y="2705100"/>
          <p14:tracePt t="17547" x="1152525" y="2705100"/>
          <p14:tracePt t="17563" x="1152525" y="2687638"/>
          <p14:tracePt t="17784" x="1152525" y="2670175"/>
          <p14:tracePt t="17808" x="1187450" y="2652713"/>
          <p14:tracePt t="17811" x="1241425" y="2608263"/>
          <p14:tracePt t="17811" x="1250950" y="2598738"/>
          <p14:tracePt t="17828" x="1295400" y="2581275"/>
          <p14:tracePt t="17832" x="1347788" y="2517775"/>
          <p14:tracePt t="17846" x="1419225" y="2473325"/>
          <p14:tracePt t="17863" x="1482725" y="2419350"/>
          <p14:tracePt t="17863" x="1500188" y="2419350"/>
          <p14:tracePt t="17879" x="1500188" y="2374900"/>
          <p14:tracePt t="17896" x="1544638" y="2357438"/>
          <p14:tracePt t="17912" x="1554163" y="2357438"/>
          <p14:tracePt t="17929" x="1571625" y="2339975"/>
          <p14:tracePt t="17946" x="1589088" y="2322513"/>
          <p14:tracePt t="17962" x="1643063" y="2312988"/>
          <p14:tracePt t="17979" x="1776413" y="2276475"/>
          <p14:tracePt t="17996" x="1857375" y="2251075"/>
          <p14:tracePt t="18012" x="1965325" y="2197100"/>
          <p14:tracePt t="18030" x="2125663" y="2108200"/>
          <p14:tracePt t="18046" x="2251075" y="2036763"/>
          <p14:tracePt t="18062" x="2357438" y="1973263"/>
          <p14:tracePt t="18079" x="2455863" y="1884363"/>
          <p14:tracePt t="18095" x="2473325" y="1884363"/>
          <p14:tracePt t="18112" x="2482850" y="1874838"/>
          <p14:tracePt t="18129" x="2500313" y="1857375"/>
          <p14:tracePt t="18146" x="2536825" y="1847850"/>
          <p14:tracePt t="18163" x="2562225" y="1847850"/>
          <p14:tracePt t="18163" x="0" y="0"/>
        </p14:tracePtLst>
        <p14:tracePtLst>
          <p14:tracePt t="26580" x="1785938" y="2500313"/>
          <p14:tracePt t="26741" x="1758950" y="2500313"/>
          <p14:tracePt t="26744" x="1741488" y="2500313"/>
          <p14:tracePt t="26748" x="1697038" y="2500313"/>
          <p14:tracePt t="26759" x="1670050" y="2500313"/>
          <p14:tracePt t="26767" x="1625600" y="2500313"/>
          <p14:tracePt t="26787" x="1625600" y="2509838"/>
          <p14:tracePt t="26801" x="1625600" y="2517775"/>
          <p14:tracePt t="26840" x="1625600" y="2536825"/>
          <p14:tracePt t="26857" x="1625600" y="2554288"/>
          <p14:tracePt t="26860" x="1625600" y="2571750"/>
          <p14:tracePt t="26884" x="1625600" y="2589213"/>
          <p14:tracePt t="26911" x="1625600" y="2598738"/>
          <p14:tracePt t="26948" x="1625600" y="2616200"/>
          <p14:tracePt t="26961" x="1625600" y="2633663"/>
          <p14:tracePt t="26989" x="1625600" y="2652713"/>
          <p14:tracePt t="27081" x="1625600" y="2643188"/>
          <p14:tracePt t="27082" x="1660525" y="2616200"/>
          <p14:tracePt t="27089" x="1704975" y="2571750"/>
          <p14:tracePt t="27101" x="1795463" y="2490788"/>
          <p14:tracePt t="27101" x="1803400" y="2482850"/>
          <p14:tracePt t="27117" x="1893888" y="2374900"/>
          <p14:tracePt t="27133" x="1955800" y="2241550"/>
          <p14:tracePt t="27150" x="1982788" y="2116138"/>
          <p14:tracePt t="27166" x="2009775" y="2000250"/>
          <p14:tracePt t="27183" x="2027238" y="1874838"/>
          <p14:tracePt t="27200" x="2044700" y="1751013"/>
          <p14:tracePt t="27216" x="2044700" y="1714500"/>
          <p14:tracePt t="27233" x="2044700" y="1697038"/>
          <p14:tracePt t="27250" x="2044700" y="1687513"/>
          <p14:tracePt t="27268" x="2044700" y="1670050"/>
          <p14:tracePt t="27284" x="2044700" y="1633538"/>
          <p14:tracePt t="27300" x="2098675" y="1589088"/>
          <p14:tracePt t="27319" x="2152650" y="1544638"/>
          <p14:tracePt t="27335" x="2232025" y="1490663"/>
          <p14:tracePt t="27350" x="2330450" y="1419225"/>
          <p14:tracePt t="27368" x="2446338" y="1374775"/>
          <p14:tracePt t="27385" x="2581275" y="1330325"/>
          <p14:tracePt t="27401" x="2670175" y="1295400"/>
          <p14:tracePt t="27418" x="2759075" y="1268413"/>
          <p14:tracePt t="27435" x="2867025" y="1268413"/>
          <p14:tracePt t="27451" x="2965450" y="1268413"/>
          <p14:tracePt t="27467" x="3054350" y="1268413"/>
          <p14:tracePt t="27485" x="3160713" y="1268413"/>
          <p14:tracePt t="27501" x="3295650" y="1268413"/>
          <p14:tracePt t="27518" x="3438525" y="1295400"/>
          <p14:tracePt t="27536" x="3554413" y="1322388"/>
          <p14:tracePt t="27550" x="3687763" y="1357313"/>
          <p14:tracePt t="27569" x="3822700" y="1374775"/>
          <p14:tracePt t="27585" x="3965575" y="1374775"/>
          <p14:tracePt t="27602" x="4089400" y="1374775"/>
          <p14:tracePt t="27619" x="4179888" y="1374775"/>
          <p14:tracePt t="27634" x="4313238" y="1374775"/>
          <p14:tracePt t="27634" x="4322763" y="1374775"/>
          <p14:tracePt t="27652" x="4419600" y="1374775"/>
          <p14:tracePt t="27668" x="4545013" y="1357313"/>
          <p14:tracePt t="27685" x="4616450" y="1357313"/>
          <p14:tracePt t="27701" x="4724400" y="1357313"/>
          <p14:tracePt t="27718" x="4822825" y="1357313"/>
          <p14:tracePt t="27735" x="4894263" y="1357313"/>
          <p14:tracePt t="27751" x="5000625" y="1347788"/>
          <p14:tracePt t="27768" x="5089525" y="1322388"/>
          <p14:tracePt t="27785" x="5180013" y="1276350"/>
          <p14:tracePt t="27802" x="5259388" y="1231900"/>
          <p14:tracePt t="27820" x="5313363" y="1196975"/>
          <p14:tracePt t="27835" x="5384800" y="1160463"/>
          <p14:tracePt t="27852" x="5438775" y="1133475"/>
          <p14:tracePt t="27868" x="5491163" y="1108075"/>
          <p14:tracePt t="27886" x="5518150" y="1108075"/>
          <p14:tracePt t="27901" x="5562600" y="1089025"/>
          <p14:tracePt t="27918" x="5634038" y="1062038"/>
          <p14:tracePt t="27935" x="5697538" y="1054100"/>
          <p14:tracePt t="27951" x="5759450" y="1027113"/>
          <p14:tracePt t="27968" x="5795963" y="1027113"/>
          <p14:tracePt t="27984" x="5867400" y="990600"/>
          <p14:tracePt t="28001" x="5894388" y="973138"/>
          <p14:tracePt t="28017" x="5965825" y="965200"/>
          <p14:tracePt t="28035" x="6018213" y="955675"/>
          <p14:tracePt t="28052" x="6062663" y="938213"/>
          <p14:tracePt t="28068" x="6099175" y="938213"/>
          <p14:tracePt t="28085" x="6161088" y="938213"/>
          <p14:tracePt t="28101" x="6232525" y="938213"/>
          <p14:tracePt t="28118" x="6296025" y="938213"/>
          <p14:tracePt t="28135" x="6367463" y="973138"/>
          <p14:tracePt t="28151" x="6446838" y="990600"/>
          <p14:tracePt t="28168" x="6572250" y="1027113"/>
          <p14:tracePt t="28185" x="6661150" y="1071563"/>
          <p14:tracePt t="28201" x="6732588" y="1089025"/>
          <p14:tracePt t="28218" x="6813550" y="1108075"/>
          <p14:tracePt t="28234" x="6867525" y="1143000"/>
          <p14:tracePt t="28251" x="6884988" y="1143000"/>
          <p14:tracePt t="28267" x="6894513" y="1160463"/>
          <p14:tracePt t="28310" x="6894513" y="1179513"/>
          <p14:tracePt t="28319" x="6894513" y="1196975"/>
          <p14:tracePt t="28322" x="6911975" y="1258888"/>
          <p14:tracePt t="28322" x="6911975" y="1285875"/>
          <p14:tracePt t="28336" x="6929438" y="1366838"/>
          <p14:tracePt t="28352" x="6938963" y="1455738"/>
          <p14:tracePt t="28352" x="6938963" y="1465263"/>
          <p14:tracePt t="28369" x="6956425" y="1536700"/>
          <p14:tracePt t="28385" x="6956425" y="1589088"/>
          <p14:tracePt t="28401" x="6956425" y="1633538"/>
          <p14:tracePt t="28419" x="6956425" y="1679575"/>
          <p14:tracePt t="28435" x="6956425" y="1724025"/>
          <p14:tracePt t="28452" x="6956425" y="1758950"/>
          <p14:tracePt t="28467" x="6938963" y="1830388"/>
          <p14:tracePt t="28485" x="6884988" y="1874838"/>
          <p14:tracePt t="28501" x="6813550" y="1938338"/>
          <p14:tracePt t="28518" x="6724650" y="1990725"/>
          <p14:tracePt t="28536" x="6643688" y="2044700"/>
          <p14:tracePt t="28551" x="6572250" y="2089150"/>
          <p14:tracePt t="28568" x="6483350" y="2143125"/>
          <p14:tracePt t="28586" x="6402388" y="2197100"/>
          <p14:tracePt t="28602" x="6340475" y="2214563"/>
          <p14:tracePt t="28602" x="6330950" y="2214563"/>
          <p14:tracePt t="28620" x="6251575" y="2241550"/>
          <p14:tracePt t="28635" x="6170613" y="2259013"/>
          <p14:tracePt t="28651" x="6037263" y="2259013"/>
          <p14:tracePt t="28668" x="5919788" y="2259013"/>
          <p14:tracePt t="28685" x="5840413" y="2259013"/>
          <p14:tracePt t="28702" x="5768975" y="2259013"/>
          <p14:tracePt t="28718" x="5697538" y="2259013"/>
          <p14:tracePt t="28734" x="5599113" y="2241550"/>
          <p14:tracePt t="28753" x="5545138" y="2214563"/>
          <p14:tracePt t="28768" x="5473700" y="2179638"/>
          <p14:tracePt t="28785" x="5429250" y="2152650"/>
          <p14:tracePt t="28802" x="5384800" y="2108200"/>
          <p14:tracePt t="28802" x="5384800" y="2098675"/>
          <p14:tracePt t="28820" x="5375275" y="2071688"/>
          <p14:tracePt t="28835" x="5357813" y="2036763"/>
          <p14:tracePt t="28852" x="5313363" y="1973263"/>
          <p14:tracePt t="28869" x="5276850" y="1901825"/>
          <p14:tracePt t="28885" x="5251450" y="1847850"/>
          <p14:tracePt t="28902" x="5251450" y="1785938"/>
          <p14:tracePt t="28918" x="5251450" y="1741488"/>
          <p14:tracePt t="28935" x="5251450" y="1670050"/>
          <p14:tracePt t="28952" x="5251450" y="1608138"/>
          <p14:tracePt t="28969" x="5251450" y="1536700"/>
          <p14:tracePt t="28969" x="5251450" y="1517650"/>
          <p14:tracePt t="29001" x="5251450" y="1473200"/>
          <p14:tracePt t="29004" x="5251450" y="1411288"/>
          <p14:tracePt t="29018" x="5251450" y="1374775"/>
          <p14:tracePt t="29035" x="5251450" y="1322388"/>
          <p14:tracePt t="29052" x="5251450" y="1258888"/>
          <p14:tracePt t="29068" x="5251450" y="1223963"/>
          <p14:tracePt t="29085" x="5251450" y="1179513"/>
          <p14:tracePt t="29102" x="5251450" y="1143000"/>
          <p14:tracePt t="29118" x="5259388" y="1098550"/>
          <p14:tracePt t="29134" x="5276850" y="1044575"/>
          <p14:tracePt t="29152" x="5295900" y="1000125"/>
          <p14:tracePt t="29169" x="5313363" y="982663"/>
          <p14:tracePt t="29185" x="5340350" y="955675"/>
          <p14:tracePt t="29202" x="5367338" y="919163"/>
          <p14:tracePt t="29219" x="5402263" y="893763"/>
          <p14:tracePt t="29234" x="5456238" y="857250"/>
          <p14:tracePt t="29253" x="5562600" y="847725"/>
          <p14:tracePt t="29269" x="5634038" y="847725"/>
          <p14:tracePt t="29285" x="5670550" y="830263"/>
          <p14:tracePt t="29302" x="5697538" y="830263"/>
          <p14:tracePt t="29319" x="5732463" y="830263"/>
          <p14:tracePt t="29335" x="5795963" y="830263"/>
          <p14:tracePt t="29335" x="5803900" y="830263"/>
          <p14:tracePt t="29355" x="5840413" y="830263"/>
          <p14:tracePt t="29368" x="5919788" y="830263"/>
          <p14:tracePt t="29386" x="5991225" y="857250"/>
          <p14:tracePt t="29401" x="6054725" y="874713"/>
          <p14:tracePt t="29417" x="6108700" y="893763"/>
          <p14:tracePt t="29434" x="6143625" y="901700"/>
          <p14:tracePt t="29451" x="6188075" y="919163"/>
          <p14:tracePt t="29470" x="6205538" y="919163"/>
          <p14:tracePt t="29485" x="6242050" y="938213"/>
          <p14:tracePt t="29502" x="6276975" y="973138"/>
          <p14:tracePt t="29519" x="6303963" y="990600"/>
          <p14:tracePt t="29536" x="6340475" y="1017588"/>
          <p14:tracePt t="29552" x="6367463" y="1036638"/>
          <p14:tracePt t="29569" x="6438900" y="1089025"/>
          <p14:tracePt t="29586" x="6572250" y="1179513"/>
          <p14:tracePt t="29601" x="6626225" y="1231900"/>
          <p14:tracePt t="29618" x="6643688" y="1268413"/>
          <p14:tracePt t="29635" x="6661150" y="1295400"/>
          <p14:tracePt t="29652" x="6670675" y="1322388"/>
          <p14:tracePt t="29669" x="6705600" y="1366838"/>
          <p14:tracePt t="29685" x="6705600" y="1438275"/>
          <p14:tracePt t="29702" x="6724650" y="1517650"/>
          <p14:tracePt t="29719" x="6742113" y="1608138"/>
          <p14:tracePt t="29735" x="6742113" y="1679575"/>
          <p14:tracePt t="29735" x="6742113" y="1687513"/>
          <p14:tracePt t="29754" x="6742113" y="1758950"/>
          <p14:tracePt t="29769" x="6742113" y="1830388"/>
          <p14:tracePt t="29786" x="6724650" y="1884363"/>
          <p14:tracePt t="29802" x="6705600" y="1928813"/>
          <p14:tracePt t="29818" x="6670675" y="1973263"/>
          <p14:tracePt t="29818" x="6661150" y="1982788"/>
          <p14:tracePt t="29838" x="6626225" y="2036763"/>
          <p14:tracePt t="29852" x="6581775" y="2081213"/>
          <p14:tracePt t="29869" x="6527800" y="2133600"/>
          <p14:tracePt t="29885" x="6446838" y="2152650"/>
          <p14:tracePt t="29902" x="6367463" y="2187575"/>
          <p14:tracePt t="29919" x="6296025" y="2187575"/>
          <p14:tracePt t="29935" x="6224588" y="2205038"/>
          <p14:tracePt t="29935" x="6215063" y="2205038"/>
          <p14:tracePt t="29953" x="6161088" y="2214563"/>
          <p14:tracePt t="29969" x="6081713" y="2214563"/>
          <p14:tracePt t="29986" x="6010275" y="2214563"/>
          <p14:tracePt t="30002" x="5911850" y="2214563"/>
          <p14:tracePt t="30019" x="5786438" y="2205038"/>
          <p14:tracePt t="30036" x="5599113" y="2143125"/>
          <p14:tracePt t="30052" x="5473700" y="2133600"/>
          <p14:tracePt t="30070" x="5394325" y="2098675"/>
          <p14:tracePt t="30085" x="5340350" y="2081213"/>
          <p14:tracePt t="30102" x="5276850" y="2054225"/>
          <p14:tracePt t="30203" x="5259388" y="2054225"/>
          <p14:tracePt t="30217" x="5259388" y="2036763"/>
          <p14:tracePt t="30218" x="5251450" y="2027238"/>
          <p14:tracePt t="30218" x="5251450" y="2009775"/>
          <p14:tracePt t="30225" x="5232400" y="1973263"/>
          <p14:tracePt t="30235" x="5214938" y="1919288"/>
          <p14:tracePt t="30235" x="5205413" y="1911350"/>
          <p14:tracePt t="30252" x="5205413" y="1857375"/>
          <p14:tracePt t="30268" x="5205413" y="1812925"/>
          <p14:tracePt t="30285" x="5205413" y="1795463"/>
          <p14:tracePt t="30301" x="5205413" y="1758950"/>
          <p14:tracePt t="30318" x="5205413" y="1731963"/>
          <p14:tracePt t="30334" x="5205413" y="1679575"/>
          <p14:tracePt t="30351" x="5205413" y="1652588"/>
          <p14:tracePt t="30368" x="5205413" y="1616075"/>
          <p14:tracePt t="30385" x="5205413" y="1581150"/>
          <p14:tracePt t="30402" x="5224463" y="1517650"/>
          <p14:tracePt t="30417" x="5241925" y="1482725"/>
          <p14:tracePt t="30435" x="5268913" y="1428750"/>
          <p14:tracePt t="30451" x="5276850" y="1401763"/>
          <p14:tracePt t="30468" x="5276850" y="1384300"/>
          <p14:tracePt t="30485" x="5303838" y="1366838"/>
          <p14:tracePt t="30501" x="5313363" y="1339850"/>
          <p14:tracePt t="30518" x="5330825" y="1339850"/>
          <p14:tracePt t="30535" x="5357813" y="1322388"/>
          <p14:tracePt t="30552" x="5384800" y="1303338"/>
          <p14:tracePt t="30568" x="5456238" y="1303338"/>
          <p14:tracePt t="30586" x="5518150" y="1268413"/>
          <p14:tracePt t="30603" x="5589588" y="1268413"/>
          <p14:tracePt t="30619" x="5670550" y="1268413"/>
          <p14:tracePt t="30636" x="5732463" y="1268413"/>
          <p14:tracePt t="30652" x="5776913" y="1268413"/>
          <p14:tracePt t="30669" x="5822950" y="1268413"/>
          <p14:tracePt t="30686" x="5884863" y="1268413"/>
          <p14:tracePt t="30702" x="5946775" y="1295400"/>
          <p14:tracePt t="30702" x="5965825" y="1295400"/>
          <p14:tracePt t="30736" x="6018213" y="1322388"/>
          <p14:tracePt t="30739" x="6045200" y="1330325"/>
          <p14:tracePt t="30739" x="6054725" y="1339850"/>
          <p14:tracePt t="30754" x="6116638" y="1339850"/>
          <p14:tracePt t="30770" x="6180138" y="1357313"/>
          <p14:tracePt t="30786" x="6224588" y="1384300"/>
          <p14:tracePt t="30803" x="6286500" y="1384300"/>
          <p14:tracePt t="30803" x="6303963" y="1393825"/>
          <p14:tracePt t="30820" x="6340475" y="1419225"/>
          <p14:tracePt t="30836" x="6384925" y="1438275"/>
          <p14:tracePt t="30854" x="6419850" y="1438275"/>
          <p14:tracePt t="30891" x="6438900" y="1446213"/>
          <p14:tracePt t="30916" x="6456363" y="1465263"/>
          <p14:tracePt t="30919" x="6456363" y="1482725"/>
          <p14:tracePt t="30935" x="6456363" y="1500188"/>
          <p14:tracePt t="30938" x="6473825" y="1598613"/>
          <p14:tracePt t="30954" x="6473825" y="1625600"/>
          <p14:tracePt t="30969" x="6473825" y="1679575"/>
          <p14:tracePt t="30985" x="6473825" y="1768475"/>
          <p14:tracePt t="31003" x="6473825" y="1822450"/>
          <p14:tracePt t="31019" x="6438900" y="1893888"/>
          <p14:tracePt t="31035" x="6411913" y="1955800"/>
          <p14:tracePt t="31053" x="6330950" y="2036763"/>
          <p14:tracePt t="31070" x="6251575" y="2081213"/>
          <p14:tracePt t="31086" x="6170613" y="2108200"/>
          <p14:tracePt t="31102" x="6089650" y="2116138"/>
          <p14:tracePt t="31119" x="5983288" y="2116138"/>
          <p14:tracePt t="31136" x="5884863" y="2116138"/>
          <p14:tracePt t="31136" x="5875338" y="2116138"/>
          <p14:tracePt t="31154" x="5732463" y="2081213"/>
          <p14:tracePt t="31170" x="5626100" y="2054225"/>
          <p14:tracePt t="31186" x="5537200" y="2017713"/>
          <p14:tracePt t="31202" x="5491163" y="2000250"/>
          <p14:tracePt t="31220" x="5438775" y="1973263"/>
          <p14:tracePt t="31236" x="5394325" y="1946275"/>
          <p14:tracePt t="31272" x="5384800" y="1946275"/>
          <p14:tracePt t="31274" x="5367338" y="1946275"/>
          <p14:tracePt t="31350" x="5367338" y="1938338"/>
          <p14:tracePt t="31352" x="5367338" y="1919288"/>
          <p14:tracePt t="31357" x="5367338" y="1874838"/>
          <p14:tracePt t="31357" x="5367338" y="1866900"/>
          <p14:tracePt t="31368" x="5367338" y="1795463"/>
          <p14:tracePt t="31385" x="5367338" y="1724025"/>
          <p14:tracePt t="31401" x="5384800" y="1660525"/>
          <p14:tracePt t="31418" x="5402263" y="1598613"/>
          <p14:tracePt t="31435" x="5429250" y="1571625"/>
          <p14:tracePt t="31451" x="5483225" y="1536700"/>
          <p14:tracePt t="31468" x="5518150" y="1517650"/>
          <p14:tracePt t="31486" x="5554663" y="1517650"/>
          <p14:tracePt t="31504" x="5626100" y="1517650"/>
          <p14:tracePt t="31519" x="5688013" y="1517650"/>
          <p14:tracePt t="31536" x="5776913" y="1517650"/>
          <p14:tracePt t="31554" x="5840413" y="1517650"/>
          <p14:tracePt t="31570" x="5884863" y="1517650"/>
          <p14:tracePt t="31586" x="5902325" y="1517650"/>
          <p14:tracePt t="31602" x="5919788" y="1517650"/>
          <p14:tracePt t="31620" x="5938838" y="1517650"/>
          <p14:tracePt t="31635" x="5965825" y="1517650"/>
          <p14:tracePt t="31652" x="6000750" y="1527175"/>
          <p14:tracePt t="31670" x="6018213" y="1544638"/>
          <p14:tracePt t="31685" x="6045200" y="1544638"/>
          <p14:tracePt t="31703" x="6062663" y="1544638"/>
          <p14:tracePt t="31794" x="6062663" y="1554163"/>
          <p14:tracePt t="32620" x="6062663" y="1571625"/>
          <p14:tracePt t="32623" x="6045200" y="1589088"/>
          <p14:tracePt t="32624" x="6027738" y="1633538"/>
          <p14:tracePt t="32635" x="5991225" y="1741488"/>
          <p14:tracePt t="32654" x="5965825" y="1785938"/>
          <p14:tracePt t="32670" x="5929313" y="1803400"/>
          <p14:tracePt t="32864" x="5929313" y="1812925"/>
          <p14:tracePt t="32867" x="5929313" y="1822450"/>
          <p14:tracePt t="32874" x="5929313" y="1839913"/>
          <p14:tracePt t="32875" x="5929313" y="1847850"/>
          <p14:tracePt t="32886" x="5929313" y="1866900"/>
          <p14:tracePt t="33002" x="0" y="0"/>
        </p14:tracePtLst>
        <p14:tracePtLst>
          <p14:tracePt t="36580" x="3527425" y="2919413"/>
          <p14:tracePt t="36765" x="3544888" y="2919413"/>
          <p14:tracePt t="36769" x="3598863" y="2919413"/>
          <p14:tracePt t="36779" x="3633788" y="2928938"/>
          <p14:tracePt t="36789" x="3751263" y="2946400"/>
          <p14:tracePt t="36806" x="3875088" y="2955925"/>
          <p14:tracePt t="36823" x="4010025" y="2973388"/>
          <p14:tracePt t="36823" x="4017963" y="2973388"/>
          <p14:tracePt t="36839" x="4152900" y="2982913"/>
          <p14:tracePt t="36855" x="4330700" y="2982913"/>
          <p14:tracePt t="36872" x="4419600" y="3009900"/>
          <p14:tracePt t="36889" x="4518025" y="3009900"/>
          <p14:tracePt t="36906" x="4633913" y="3027363"/>
          <p14:tracePt t="36922" x="4786313" y="3036888"/>
          <p14:tracePt t="36939" x="4973638" y="3036888"/>
          <p14:tracePt t="36939" x="5000625" y="3054350"/>
          <p14:tracePt t="36958" x="5143500" y="3054350"/>
          <p14:tracePt t="36972" x="5313363" y="3054350"/>
          <p14:tracePt t="36989" x="5446713" y="3054350"/>
          <p14:tracePt t="37005" x="5599113" y="3054350"/>
          <p14:tracePt t="37022" x="5776913" y="3054350"/>
          <p14:tracePt t="37039" x="5983288" y="3054350"/>
          <p14:tracePt t="37056" x="6224588" y="3062288"/>
          <p14:tracePt t="37073" x="6510338" y="3062288"/>
          <p14:tracePt t="37089" x="6813550" y="3081338"/>
          <p14:tracePt t="37105" x="7037388" y="3071813"/>
          <p14:tracePt t="37123" x="7277100" y="3044825"/>
          <p14:tracePt t="37139" x="7429500" y="3017838"/>
          <p14:tracePt t="37139" x="7456488" y="3017838"/>
          <p14:tracePt t="37171" x="7589838" y="3009900"/>
          <p14:tracePt t="37175" x="7643813" y="2990850"/>
          <p14:tracePt t="37189" x="7680325" y="2973388"/>
          <p14:tracePt t="37205" x="7715250" y="2955925"/>
          <p14:tracePt t="37222" x="7724775" y="2955925"/>
          <p14:tracePt t="37470" x="7697788" y="2955925"/>
          <p14:tracePt t="37474" x="7634288" y="2955925"/>
          <p14:tracePt t="37478" x="7545388" y="2955925"/>
          <p14:tracePt t="37489" x="7375525" y="2965450"/>
          <p14:tracePt t="37505" x="7170738" y="2990850"/>
          <p14:tracePt t="37523" x="6938963" y="3009900"/>
          <p14:tracePt t="37523" x="0" y="0"/>
        </p14:tracePtLst>
        <p14:tracePtLst>
          <p14:tracePt t="45727" x="4983163" y="5894388"/>
          <p14:tracePt t="45945" x="4965700" y="5894388"/>
          <p14:tracePt t="45966" x="4919663" y="5894388"/>
          <p14:tracePt t="45991" x="4894263" y="5894388"/>
          <p14:tracePt t="46000" x="4857750" y="5894388"/>
          <p14:tracePt t="46008" x="4848225" y="5894388"/>
          <p14:tracePt t="46390" x="4875213" y="5902325"/>
          <p14:tracePt t="46393" x="4884738" y="5902325"/>
          <p14:tracePt t="46447" x="4894263" y="5902325"/>
          <p14:tracePt t="46452" x="4911725" y="5902325"/>
          <p14:tracePt t="46465" x="4929188" y="5902325"/>
          <p14:tracePt t="46664" x="4884738" y="5867400"/>
          <p14:tracePt t="46666" x="4867275" y="5867400"/>
          <p14:tracePt t="46668" x="4822825" y="5848350"/>
          <p14:tracePt t="46676" x="4660900" y="5840413"/>
          <p14:tracePt t="46696" x="4572000" y="5840413"/>
          <p14:tracePt t="46711" x="4537075" y="5840413"/>
          <p14:tracePt t="46726" x="4518025" y="5848350"/>
          <p14:tracePt t="47013" x="4527550" y="5848350"/>
          <p14:tracePt t="47035" x="4572000" y="5867400"/>
          <p14:tracePt t="47037" x="4581525" y="5875338"/>
          <p14:tracePt t="47039" x="4616450" y="5875338"/>
          <p14:tracePt t="47043" x="4687888" y="5902325"/>
          <p14:tracePt t="47061" x="4786313" y="5946775"/>
          <p14:tracePt t="47077" x="4884738" y="5973763"/>
          <p14:tracePt t="47094" x="4983163" y="6000750"/>
          <p14:tracePt t="47111" x="5027613" y="6018213"/>
          <p14:tracePt t="47129" x="5045075" y="6018213"/>
          <p14:tracePt t="47144" x="5062538" y="6018213"/>
          <p14:tracePt t="47459" x="5081588" y="6018213"/>
          <p14:tracePt t="47470" x="5089525" y="6018213"/>
          <p14:tracePt t="47477" x="5108575" y="6010275"/>
          <p14:tracePt t="47478" x="5143500" y="5983288"/>
          <p14:tracePt t="47493" x="5160963" y="5983288"/>
          <p14:tracePt t="47728" x="5153025" y="5983288"/>
          <p14:tracePt t="47738" x="5143500" y="5983288"/>
          <p14:tracePt t="47740" x="5126038" y="6000750"/>
          <p14:tracePt t="47743" x="5062538" y="6045200"/>
          <p14:tracePt t="47760" x="4991100" y="6116638"/>
          <p14:tracePt t="47776" x="4919663" y="6170613"/>
          <p14:tracePt t="47776" x="4911725" y="6170613"/>
          <p14:tracePt t="47794" x="4867275" y="6232525"/>
          <p14:tracePt t="47811" x="4795838" y="6303963"/>
          <p14:tracePt t="47828" x="4768850" y="6330950"/>
          <p14:tracePt t="47845" x="4714875" y="6375400"/>
          <p14:tracePt t="47860" x="4643438" y="6411913"/>
          <p14:tracePt t="47860" x="4633913" y="6419850"/>
          <p14:tracePt t="47878" x="4616450" y="6419850"/>
          <p14:tracePt t="47894" x="4572000" y="6438900"/>
          <p14:tracePt t="47910" x="4537075" y="6456363"/>
          <p14:tracePt t="47928" x="4500563" y="6473825"/>
          <p14:tracePt t="47944" x="4456113" y="6473825"/>
          <p14:tracePt t="47960" x="4394200" y="6473825"/>
          <p14:tracePt t="47979" x="4340225" y="6473825"/>
          <p14:tracePt t="48295" x="4348163" y="6473825"/>
          <p14:tracePt t="48306" x="4367213" y="6473825"/>
          <p14:tracePt t="48317" x="4375150" y="6473825"/>
          <p14:tracePt t="48337" x="4394200" y="6483350"/>
          <p14:tracePt t="48339" x="4394200" y="6491288"/>
          <p14:tracePt t="48362" x="4411663" y="6491288"/>
          <p14:tracePt t="48408" x="4411663" y="6510338"/>
          <p14:tracePt t="48433" x="4411663" y="6518275"/>
          <p14:tracePt t="48480" x="4411663" y="6545263"/>
          <p14:tracePt t="48480" x="4411663" y="6562725"/>
          <p14:tracePt t="48484" x="4411663" y="6572250"/>
          <p14:tracePt t="48495" x="4429125" y="6589713"/>
          <p14:tracePt t="48497" x="4456113" y="6599238"/>
          <p14:tracePt t="48533" x="4473575" y="6599238"/>
          <p14:tracePt t="48625" x="4483100" y="6599238"/>
          <p14:tracePt t="48633" x="4500563" y="6599238"/>
          <p14:tracePt t="48637" x="4537075" y="6599238"/>
          <p14:tracePt t="48645" x="4545013" y="6599238"/>
          <p14:tracePt t="48662" x="4562475" y="6599238"/>
          <p14:tracePt t="48678" x="4616450" y="6599238"/>
          <p14:tracePt t="48695" x="4625975" y="6599238"/>
          <p14:tracePt t="48712" x="4679950" y="6599238"/>
          <p14:tracePt t="48712" x="4687888" y="6581775"/>
          <p14:tracePt t="48730" x="4741863" y="6545263"/>
          <p14:tracePt t="48746" x="4768850" y="6537325"/>
          <p14:tracePt t="48761" x="4813300" y="6491288"/>
          <p14:tracePt t="48778" x="4830763" y="6483350"/>
          <p14:tracePt t="48795" x="4848225" y="6456363"/>
          <p14:tracePt t="48813" x="4867275" y="6456363"/>
          <p14:tracePt t="48828" x="4875213" y="6438900"/>
          <p14:tracePt t="48861" x="4919663" y="6419850"/>
          <p14:tracePt t="48864" x="4929188" y="6402388"/>
          <p14:tracePt t="48878" x="4965700" y="6367463"/>
          <p14:tracePt t="48896" x="4983163" y="6357938"/>
          <p14:tracePt t="48911" x="5000625" y="6340475"/>
          <p14:tracePt t="48961" x="5000625" y="6323013"/>
          <p14:tracePt t="48985" x="5018088" y="6323013"/>
          <p14:tracePt t="49010" x="5018088" y="6303963"/>
          <p14:tracePt t="49080" x="5027613" y="6303963"/>
          <p14:tracePt t="50353" x="0" y="0"/>
        </p14:tracePtLst>
      </p14:laserTraceLst>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7162"/>
            <a:ext cx="9144000" cy="1143000"/>
          </a:xfrm>
        </p:spPr>
        <p:txBody>
          <a:bodyPr>
            <a:normAutofit fontScale="90000"/>
          </a:bodyPr>
          <a:lstStyle/>
          <a:p>
            <a:r>
              <a:rPr lang="en-US" dirty="0" smtClean="0"/>
              <a:t>Step Response of Second Order Instrument</a:t>
            </a:r>
            <a:endParaRPr lang="en-US" dirty="0"/>
          </a:p>
        </p:txBody>
      </p:sp>
      <p:grpSp>
        <p:nvGrpSpPr>
          <p:cNvPr id="23" name="Group 22"/>
          <p:cNvGrpSpPr/>
          <p:nvPr/>
        </p:nvGrpSpPr>
        <p:grpSpPr>
          <a:xfrm>
            <a:off x="4163242" y="1170871"/>
            <a:ext cx="4048540" cy="804356"/>
            <a:chOff x="546100" y="2222500"/>
            <a:chExt cx="4048540" cy="804356"/>
          </a:xfrm>
        </p:grpSpPr>
        <p:graphicFrame>
          <p:nvGraphicFramePr>
            <p:cNvPr id="22" name="Object 21"/>
            <p:cNvGraphicFramePr>
              <a:graphicFrameLocks noChangeAspect="1"/>
            </p:cNvGraphicFramePr>
            <p:nvPr>
              <p:extLst>
                <p:ext uri="{D42A27DB-BD31-4B8C-83A1-F6EECF244321}">
                  <p14:modId xmlns:p14="http://schemas.microsoft.com/office/powerpoint/2010/main" val="1778859145"/>
                </p:ext>
              </p:extLst>
            </p:nvPr>
          </p:nvGraphicFramePr>
          <p:xfrm>
            <a:off x="2036936" y="2386562"/>
            <a:ext cx="1074564" cy="394738"/>
          </p:xfrm>
          <a:graphic>
            <a:graphicData uri="http://schemas.openxmlformats.org/presentationml/2006/ole">
              <mc:AlternateContent xmlns:mc="http://schemas.openxmlformats.org/markup-compatibility/2006">
                <mc:Choice xmlns:v="urn:schemas-microsoft-com:vml" Requires="v">
                  <p:oleObj spid="_x0000_s31812" name="Equation" r:id="rId6" imgW="622080" imgH="228600" progId="Equation.3">
                    <p:embed/>
                  </p:oleObj>
                </mc:Choice>
                <mc:Fallback>
                  <p:oleObj name="Equation" r:id="rId6" imgW="622080" imgH="228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36936" y="2386562"/>
                          <a:ext cx="1074564" cy="394738"/>
                        </a:xfrm>
                        <a:prstGeom prst="rect">
                          <a:avLst/>
                        </a:prstGeom>
                        <a:solidFill>
                          <a:srgbClr val="FFFF99"/>
                        </a:solidFill>
                        <a:ln>
                          <a:noFill/>
                        </a:ln>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652323199"/>
                </p:ext>
              </p:extLst>
            </p:nvPr>
          </p:nvGraphicFramePr>
          <p:xfrm>
            <a:off x="3232150" y="2273300"/>
            <a:ext cx="1362490" cy="753556"/>
          </p:xfrm>
          <a:graphic>
            <a:graphicData uri="http://schemas.openxmlformats.org/presentationml/2006/ole">
              <mc:AlternateContent xmlns:mc="http://schemas.openxmlformats.org/markup-compatibility/2006">
                <mc:Choice xmlns:v="urn:schemas-microsoft-com:vml" Requires="v">
                  <p:oleObj spid="_x0000_s31813" name="Equation" r:id="rId8" imgW="711000" imgH="393480" progId="Equation.3">
                    <p:embed/>
                  </p:oleObj>
                </mc:Choice>
                <mc:Fallback>
                  <p:oleObj name="Equation" r:id="rId8" imgW="711000" imgH="39348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2150" y="2273300"/>
                          <a:ext cx="1362490" cy="753556"/>
                        </a:xfrm>
                        <a:prstGeom prst="rect">
                          <a:avLst/>
                        </a:prstGeom>
                        <a:solidFill>
                          <a:srgbClr val="93CDDD"/>
                        </a:solidFill>
                        <a:ln>
                          <a:noFill/>
                        </a:ln>
                      </p:spPr>
                    </p:pic>
                  </p:oleObj>
                </mc:Fallback>
              </mc:AlternateContent>
            </a:graphicData>
          </a:graphic>
        </p:graphicFrame>
        <p:sp>
          <p:nvSpPr>
            <p:cNvPr id="25" name="TextBox 24"/>
            <p:cNvSpPr txBox="1"/>
            <p:nvPr/>
          </p:nvSpPr>
          <p:spPr>
            <a:xfrm>
              <a:off x="546100" y="2222500"/>
              <a:ext cx="1508170" cy="461665"/>
            </a:xfrm>
            <a:prstGeom prst="rect">
              <a:avLst/>
            </a:prstGeom>
            <a:noFill/>
          </p:spPr>
          <p:txBody>
            <a:bodyPr wrap="none" rtlCol="0">
              <a:spAutoFit/>
            </a:bodyPr>
            <a:lstStyle/>
            <a:p>
              <a:r>
                <a:rPr lang="en-US" sz="2400" b="1" u="sng" dirty="0" smtClean="0"/>
                <a:t>Step Input</a:t>
              </a:r>
              <a:endParaRPr lang="en-US" sz="2400" b="1" u="sng" dirty="0"/>
            </a:p>
          </p:txBody>
        </p:sp>
      </p:grpSp>
      <p:graphicFrame>
        <p:nvGraphicFramePr>
          <p:cNvPr id="3" name="Object 2"/>
          <p:cNvGraphicFramePr>
            <a:graphicFrameLocks noChangeAspect="1"/>
          </p:cNvGraphicFramePr>
          <p:nvPr>
            <p:extLst>
              <p:ext uri="{D42A27DB-BD31-4B8C-83A1-F6EECF244321}">
                <p14:modId xmlns:p14="http://schemas.microsoft.com/office/powerpoint/2010/main" val="2001937014"/>
              </p:ext>
            </p:extLst>
          </p:nvPr>
        </p:nvGraphicFramePr>
        <p:xfrm>
          <a:off x="136478" y="1037236"/>
          <a:ext cx="3422698" cy="707718"/>
        </p:xfrm>
        <a:graphic>
          <a:graphicData uri="http://schemas.openxmlformats.org/presentationml/2006/ole">
            <mc:AlternateContent xmlns:mc="http://schemas.openxmlformats.org/markup-compatibility/2006">
              <mc:Choice xmlns:v="urn:schemas-microsoft-com:vml" Requires="v">
                <p:oleObj spid="_x0000_s31814" name="Equation" r:id="rId10" imgW="2336760" imgH="482400" progId="Equation.3">
                  <p:embed/>
                </p:oleObj>
              </mc:Choice>
              <mc:Fallback>
                <p:oleObj name="Equation" r:id="rId10" imgW="2336760" imgH="482400" progId="Equation.3">
                  <p:embed/>
                  <p:pic>
                    <p:nvPicPr>
                      <p:cNvPr id="0" name="Object 8"/>
                      <p:cNvPicPr>
                        <a:picLocks noChangeAspect="1" noChangeArrowheads="1"/>
                      </p:cNvPicPr>
                      <p:nvPr/>
                    </p:nvPicPr>
                    <p:blipFill>
                      <a:blip r:embed="rId11"/>
                      <a:srcRect/>
                      <a:stretch>
                        <a:fillRect/>
                      </a:stretch>
                    </p:blipFill>
                    <p:spPr bwMode="auto">
                      <a:xfrm>
                        <a:off x="136478" y="1037236"/>
                        <a:ext cx="3422698" cy="707718"/>
                      </a:xfrm>
                      <a:prstGeom prst="rect">
                        <a:avLst/>
                      </a:prstGeom>
                      <a:solidFill>
                        <a:srgbClr val="FFFFCC"/>
                      </a:solidFill>
                      <a:ln w="25400">
                        <a:solidFill>
                          <a:srgbClr val="FF0000"/>
                        </a:solidFill>
                        <a:miter lim="800000"/>
                        <a:headEnd/>
                        <a:tailEnd/>
                      </a:ln>
                    </p:spPr>
                  </p:pic>
                </p:oleObj>
              </mc:Fallback>
            </mc:AlternateContent>
          </a:graphicData>
        </a:graphic>
      </p:graphicFrame>
      <p:graphicFrame>
        <p:nvGraphicFramePr>
          <p:cNvPr id="21" name="Object 20"/>
          <p:cNvGraphicFramePr>
            <a:graphicFrameLocks noChangeAspect="1"/>
          </p:cNvGraphicFramePr>
          <p:nvPr>
            <p:extLst>
              <p:ext uri="{D42A27DB-BD31-4B8C-83A1-F6EECF244321}">
                <p14:modId xmlns:p14="http://schemas.microsoft.com/office/powerpoint/2010/main" val="578179840"/>
              </p:ext>
            </p:extLst>
          </p:nvPr>
        </p:nvGraphicFramePr>
        <p:xfrm>
          <a:off x="57150" y="1765300"/>
          <a:ext cx="2947988" cy="814388"/>
        </p:xfrm>
        <a:graphic>
          <a:graphicData uri="http://schemas.openxmlformats.org/presentationml/2006/ole">
            <mc:AlternateContent xmlns:mc="http://schemas.openxmlformats.org/markup-compatibility/2006">
              <mc:Choice xmlns:v="urn:schemas-microsoft-com:vml" Requires="v">
                <p:oleObj spid="_x0000_s31815" name="Equation" r:id="rId12" imgW="1841400" imgH="507960" progId="Equation.3">
                  <p:embed/>
                </p:oleObj>
              </mc:Choice>
              <mc:Fallback>
                <p:oleObj name="Equation" r:id="rId12" imgW="1841400" imgH="507960" progId="Equation.3">
                  <p:embed/>
                  <p:pic>
                    <p:nvPicPr>
                      <p:cNvPr id="0" name=""/>
                      <p:cNvPicPr>
                        <a:picLocks noChangeAspect="1" noChangeArrowheads="1"/>
                      </p:cNvPicPr>
                      <p:nvPr/>
                    </p:nvPicPr>
                    <p:blipFill>
                      <a:blip r:embed="rId13"/>
                      <a:srcRect/>
                      <a:stretch>
                        <a:fillRect/>
                      </a:stretch>
                    </p:blipFill>
                    <p:spPr bwMode="auto">
                      <a:xfrm>
                        <a:off x="57150" y="1765300"/>
                        <a:ext cx="2947988" cy="814388"/>
                      </a:xfrm>
                      <a:prstGeom prst="rect">
                        <a:avLst/>
                      </a:prstGeom>
                      <a:solidFill>
                        <a:srgbClr val="FFFFCC"/>
                      </a:solidFill>
                      <a:ln w="25400">
                        <a:solidFill>
                          <a:srgbClr val="FF0000"/>
                        </a:solidFill>
                        <a:miter lim="800000"/>
                        <a:headEnd/>
                        <a:tailEnd/>
                      </a:ln>
                    </p:spPr>
                  </p:pic>
                </p:oleObj>
              </mc:Fallback>
            </mc:AlternateContent>
          </a:graphicData>
        </a:graphic>
      </p:graphicFrame>
      <p:graphicFrame>
        <p:nvGraphicFramePr>
          <p:cNvPr id="32" name="Object 31"/>
          <p:cNvGraphicFramePr>
            <a:graphicFrameLocks noChangeAspect="1"/>
          </p:cNvGraphicFramePr>
          <p:nvPr>
            <p:extLst>
              <p:ext uri="{D42A27DB-BD31-4B8C-83A1-F6EECF244321}">
                <p14:modId xmlns:p14="http://schemas.microsoft.com/office/powerpoint/2010/main" val="4033806289"/>
              </p:ext>
            </p:extLst>
          </p:nvPr>
        </p:nvGraphicFramePr>
        <p:xfrm>
          <a:off x="3508375" y="2117725"/>
          <a:ext cx="4564063" cy="1031875"/>
        </p:xfrm>
        <a:graphic>
          <a:graphicData uri="http://schemas.openxmlformats.org/presentationml/2006/ole">
            <mc:AlternateContent xmlns:mc="http://schemas.openxmlformats.org/markup-compatibility/2006">
              <mc:Choice xmlns:v="urn:schemas-microsoft-com:vml" Requires="v">
                <p:oleObj spid="_x0000_s31816" name="Equation" r:id="rId14" imgW="3035160" imgH="685800" progId="Equation.3">
                  <p:embed/>
                </p:oleObj>
              </mc:Choice>
              <mc:Fallback>
                <p:oleObj name="Equation" r:id="rId14" imgW="3035160" imgH="685800" progId="Equation.3">
                  <p:embed/>
                  <p:pic>
                    <p:nvPicPr>
                      <p:cNvPr id="0" name=""/>
                      <p:cNvPicPr>
                        <a:picLocks noChangeAspect="1" noChangeArrowheads="1"/>
                      </p:cNvPicPr>
                      <p:nvPr/>
                    </p:nvPicPr>
                    <p:blipFill>
                      <a:blip r:embed="rId15"/>
                      <a:srcRect/>
                      <a:stretch>
                        <a:fillRect/>
                      </a:stretch>
                    </p:blipFill>
                    <p:spPr bwMode="auto">
                      <a:xfrm>
                        <a:off x="3508375" y="2117725"/>
                        <a:ext cx="4564063" cy="1031875"/>
                      </a:xfrm>
                      <a:prstGeom prst="rect">
                        <a:avLst/>
                      </a:prstGeom>
                      <a:solidFill>
                        <a:srgbClr val="FFFFCC"/>
                      </a:solidFill>
                      <a:ln w="25400">
                        <a:solidFill>
                          <a:srgbClr val="FF0000"/>
                        </a:solidFill>
                        <a:miter lim="800000"/>
                        <a:headEnd/>
                        <a:tailEnd/>
                      </a:ln>
                    </p:spPr>
                  </p:pic>
                </p:oleObj>
              </mc:Fallback>
            </mc:AlternateContent>
          </a:graphicData>
        </a:graphic>
      </p:graphicFrame>
      <p:sp>
        <p:nvSpPr>
          <p:cNvPr id="34" name="TextBox 33"/>
          <p:cNvSpPr txBox="1"/>
          <p:nvPr/>
        </p:nvSpPr>
        <p:spPr>
          <a:xfrm>
            <a:off x="2268478" y="3506913"/>
            <a:ext cx="5336397" cy="1569660"/>
          </a:xfrm>
          <a:prstGeom prst="rect">
            <a:avLst/>
          </a:prstGeom>
          <a:noFill/>
          <a:ln>
            <a:solidFill>
              <a:schemeClr val="tx1"/>
            </a:solidFill>
          </a:ln>
        </p:spPr>
        <p:txBody>
          <a:bodyPr wrap="none" rtlCol="0">
            <a:spAutoFit/>
          </a:bodyPr>
          <a:lstStyle/>
          <a:p>
            <a:r>
              <a:rPr lang="en-US" sz="2400" b="1" u="sng" dirty="0" smtClean="0"/>
              <a:t>Effect of damping ratio on step response</a:t>
            </a:r>
          </a:p>
          <a:p>
            <a:pPr marL="342900" indent="-342900">
              <a:buFont typeface="Symbol"/>
              <a:buChar char="z"/>
            </a:pPr>
            <a:r>
              <a:rPr lang="en-US" sz="2400" b="1" dirty="0" smtClean="0">
                <a:sym typeface="Symbol"/>
              </a:rPr>
              <a:t>&lt; 1 : under-damped</a:t>
            </a:r>
          </a:p>
          <a:p>
            <a:pPr marL="342900" indent="-342900">
              <a:buFont typeface="Symbol"/>
              <a:buChar char="z"/>
            </a:pPr>
            <a:r>
              <a:rPr lang="en-US" sz="2400" b="1" dirty="0" smtClean="0">
                <a:sym typeface="Symbol"/>
              </a:rPr>
              <a:t>= 1 : critically damped</a:t>
            </a:r>
          </a:p>
          <a:p>
            <a:pPr marL="342900" indent="-342900">
              <a:buFont typeface="Symbol"/>
              <a:buChar char="z"/>
            </a:pPr>
            <a:r>
              <a:rPr lang="en-US" sz="2400" b="1" dirty="0" smtClean="0">
                <a:sym typeface="Symbol"/>
              </a:rPr>
              <a:t>&gt; 1 : over-damped</a:t>
            </a:r>
            <a:endParaRPr lang="en-US" sz="2400" b="1" dirty="0"/>
          </a:p>
        </p:txBody>
      </p:sp>
      <p:pic>
        <p:nvPicPr>
          <p:cNvPr id="5" name="Audio 4">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2852406336"/>
      </p:ext>
    </p:extLst>
  </p:cSld>
  <p:clrMapOvr>
    <a:masterClrMapping/>
  </p:clrMapOvr>
  <mc:AlternateContent xmlns:mc="http://schemas.openxmlformats.org/markup-compatibility/2006">
    <mc:Choice xmlns:p14="http://schemas.microsoft.com/office/powerpoint/2010/main" Requires="p14">
      <p:transition spd="slow" p14:dur="2000" advTm="66354"/>
    </mc:Choice>
    <mc:Fallback>
      <p:transition spd="slow" advTm="663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5"/>
                </p:tgtEl>
              </p:cMediaNode>
            </p:audio>
          </p:childTnLst>
        </p:cTn>
      </p:par>
    </p:tnLst>
    <p:bldLst>
      <p:bldP spid="34" grpId="0" animBg="1"/>
    </p:bldLst>
  </p:timing>
  <p:extLst>
    <p:ext uri="{3A86A75C-4F4B-4683-9AE1-C65F6400EC91}">
      <p14:laserTraceLst xmlns:p14="http://schemas.microsoft.com/office/powerpoint/2010/main">
        <p14:tracePtLst>
          <p14:tracePt t="5213" x="1687513" y="2116138"/>
          <p14:tracePt t="5330" x="1679575" y="2116138"/>
          <p14:tracePt t="5331" x="1670050" y="2116138"/>
          <p14:tracePt t="5337" x="1660525" y="2116138"/>
          <p14:tracePt t="5351" x="1643063" y="2116138"/>
          <p14:tracePt t="5352" x="1581150" y="2098675"/>
          <p14:tracePt t="5369" x="1517650" y="2062163"/>
          <p14:tracePt t="5385" x="1455738" y="2054225"/>
          <p14:tracePt t="5401" x="1366838" y="2017713"/>
          <p14:tracePt t="5418" x="1330325" y="2000250"/>
          <p14:tracePt t="5435" x="1285875" y="2000250"/>
          <p14:tracePt t="5435" x="1276350" y="2000250"/>
          <p14:tracePt t="5452" x="1214438" y="1982788"/>
          <p14:tracePt t="5468" x="1169988" y="1982788"/>
          <p14:tracePt t="5484" x="1116013" y="1982788"/>
          <p14:tracePt t="5501" x="1044575" y="1982788"/>
          <p14:tracePt t="5518" x="1000125" y="1982788"/>
          <p14:tracePt t="5535" x="928688" y="1982788"/>
          <p14:tracePt t="5552" x="874713" y="1982788"/>
          <p14:tracePt t="5569" x="812800" y="1982788"/>
          <p14:tracePt t="5584" x="758825" y="1982788"/>
          <p14:tracePt t="5602" x="615950" y="1990725"/>
          <p14:tracePt t="5618" x="571500" y="2027238"/>
          <p14:tracePt t="5635" x="509588" y="2081213"/>
          <p14:tracePt t="5651" x="465138" y="2125663"/>
          <p14:tracePt t="5668" x="438150" y="2152650"/>
          <p14:tracePt t="5685" x="438150" y="2160588"/>
          <p14:tracePt t="5701" x="438150" y="2179638"/>
          <p14:tracePt t="5804" x="455613" y="2205038"/>
          <p14:tracePt t="5806" x="473075" y="2241550"/>
          <p14:tracePt t="5808" x="490538" y="2259013"/>
          <p14:tracePt t="5818" x="588963" y="2312988"/>
          <p14:tracePt t="5835" x="696913" y="2357438"/>
          <p14:tracePt t="5853" x="768350" y="2374900"/>
          <p14:tracePt t="5869" x="893763" y="2411413"/>
          <p14:tracePt t="5886" x="965200" y="2411413"/>
          <p14:tracePt t="5903" x="1054100" y="2411413"/>
          <p14:tracePt t="5918" x="1152525" y="2411413"/>
          <p14:tracePt t="5936" x="1268413" y="2411413"/>
          <p14:tracePt t="5953" x="1357313" y="2411413"/>
          <p14:tracePt t="5969" x="1465263" y="2411413"/>
          <p14:tracePt t="5986" x="1536700" y="2411413"/>
          <p14:tracePt t="6002" x="1660525" y="2411413"/>
          <p14:tracePt t="6020" x="1795463" y="2411413"/>
          <p14:tracePt t="6036" x="1928813" y="2411413"/>
          <p14:tracePt t="6053" x="2009775" y="2411413"/>
          <p14:tracePt t="6070" x="2098675" y="2411413"/>
          <p14:tracePt t="6087" x="2179638" y="2374900"/>
          <p14:tracePt t="6103" x="2251075" y="2357438"/>
          <p14:tracePt t="6119" x="2330450" y="2339975"/>
          <p14:tracePt t="6137" x="2401888" y="2312988"/>
          <p14:tracePt t="6152" x="2465388" y="2286000"/>
          <p14:tracePt t="6169" x="2517775" y="2259013"/>
          <p14:tracePt t="6186" x="2554288" y="2259013"/>
          <p14:tracePt t="6203" x="2608263" y="2224088"/>
          <p14:tracePt t="6220" x="2633663" y="2224088"/>
          <p14:tracePt t="6235" x="2660650" y="2205038"/>
          <p14:tracePt t="6253" x="2697163" y="2187575"/>
          <p14:tracePt t="6270" x="2714625" y="2170113"/>
          <p14:tracePt t="6286" x="2741613" y="2170113"/>
          <p14:tracePt t="6304" x="2759075" y="2170113"/>
          <p14:tracePt t="6319" x="2768600" y="2170113"/>
          <p14:tracePt t="6336" x="2776538" y="2170113"/>
          <p14:tracePt t="6407" x="2776538" y="2160588"/>
          <p14:tracePt t="6409" x="2776538" y="2152650"/>
          <p14:tracePt t="6410" x="2732088" y="2108200"/>
          <p14:tracePt t="6419" x="2633663" y="2036763"/>
          <p14:tracePt t="6435" x="2527300" y="2000250"/>
          <p14:tracePt t="6452" x="2438400" y="1973263"/>
          <p14:tracePt t="6452" x="2428875" y="1973263"/>
          <p14:tracePt t="6468" x="2303463" y="1965325"/>
          <p14:tracePt t="6485" x="2187575" y="1965325"/>
          <p14:tracePt t="6502" x="2098675" y="1982788"/>
          <p14:tracePt t="6518" x="1982788" y="2009775"/>
          <p14:tracePt t="6535" x="1911350" y="2009775"/>
          <p14:tracePt t="6552" x="1874838" y="2027238"/>
          <p14:tracePt t="6569" x="1857375" y="2027238"/>
          <p14:tracePt t="6650" x="1803400" y="2027238"/>
          <p14:tracePt t="6652" x="1776413" y="2027238"/>
          <p14:tracePt t="6659" x="1741488" y="2044700"/>
          <p14:tracePt t="6670" x="1697038" y="2054225"/>
          <p14:tracePt t="6686" x="1625600" y="2089150"/>
          <p14:tracePt t="6704" x="1608138" y="2098675"/>
          <p14:tracePt t="6719" x="1562100" y="2116138"/>
          <p14:tracePt t="6736" x="1554163" y="2116138"/>
          <p14:tracePt t="6838" x="1554163" y="2125663"/>
          <p14:tracePt t="6841" x="1554163" y="2133600"/>
          <p14:tracePt t="6859" x="1554163" y="2152650"/>
          <p14:tracePt t="6860" x="1554163" y="2179638"/>
          <p14:tracePt t="6873" x="1554163" y="2205038"/>
          <p14:tracePt t="6886" x="1554163" y="2286000"/>
          <p14:tracePt t="6905" x="1608138" y="2330450"/>
          <p14:tracePt t="6920" x="1660525" y="2384425"/>
          <p14:tracePt t="6936" x="1704975" y="2428875"/>
          <p14:tracePt t="6953" x="1812925" y="2482850"/>
          <p14:tracePt t="6969" x="1955800" y="2509838"/>
          <p14:tracePt t="6987" x="2089150" y="2527300"/>
          <p14:tracePt t="7002" x="2214563" y="2562225"/>
          <p14:tracePt t="7019" x="2322513" y="2562225"/>
          <p14:tracePt t="7036" x="2393950" y="2562225"/>
          <p14:tracePt t="7053" x="2446338" y="2562225"/>
          <p14:tracePt t="7069" x="2517775" y="2562225"/>
          <p14:tracePt t="7087" x="2571750" y="2562225"/>
          <p14:tracePt t="7102" x="2633663" y="2562225"/>
          <p14:tracePt t="7102" x="2643188" y="2562225"/>
          <p14:tracePt t="7121" x="2759075" y="2562225"/>
          <p14:tracePt t="7136" x="2847975" y="2562225"/>
          <p14:tracePt t="7153" x="2928938" y="2562225"/>
          <p14:tracePt t="7169" x="3017838" y="2562225"/>
          <p14:tracePt t="7186" x="3089275" y="2544763"/>
          <p14:tracePt t="7277" x="3098800" y="2544763"/>
          <p14:tracePt t="7280" x="3116263" y="2544763"/>
          <p14:tracePt t="7282" x="3133725" y="2536825"/>
          <p14:tracePt t="7286" x="3179763" y="2500313"/>
          <p14:tracePt t="7319" x="3187700" y="2500313"/>
          <p14:tracePt t="7321" x="3224213" y="2465388"/>
          <p14:tracePt t="7336" x="3241675" y="2446338"/>
          <p14:tracePt t="7352" x="3276600" y="2401888"/>
          <p14:tracePt t="7352" x="0" y="0"/>
        </p14:tracePtLst>
        <p14:tracePtLst>
          <p14:tracePt t="21579" x="7831138" y="1847850"/>
          <p14:tracePt t="21706" x="7831138" y="1839913"/>
          <p14:tracePt t="21708" x="7831138" y="1830388"/>
          <p14:tracePt t="21738" x="7831138" y="1822450"/>
          <p14:tracePt t="21740" x="7831138" y="1812925"/>
          <p14:tracePt t="21760" x="7831138" y="1795463"/>
          <p14:tracePt t="21843" x="7831138" y="1785938"/>
          <p14:tracePt t="21850" x="7831138" y="1768475"/>
          <p14:tracePt t="21859" x="7813675" y="1751013"/>
          <p14:tracePt t="21862" x="7759700" y="1704975"/>
          <p14:tracePt t="21883" x="7724775" y="1697038"/>
          <p14:tracePt t="21894" x="7634288" y="1660525"/>
          <p14:tracePt t="21894" x="7616825" y="1652588"/>
          <p14:tracePt t="21910" x="7527925" y="1608138"/>
          <p14:tracePt t="21928" x="7456488" y="1581150"/>
          <p14:tracePt t="21945" x="7419975" y="1581150"/>
          <p14:tracePt t="21959" x="7419975" y="1562100"/>
          <p14:tracePt t="21976" x="7394575" y="1562100"/>
          <p14:tracePt t="21993" x="7340600" y="1562100"/>
          <p14:tracePt t="22010" x="7286625" y="1562100"/>
          <p14:tracePt t="22165" x="7277100" y="1571625"/>
          <p14:tracePt t="22167" x="7269163" y="1571625"/>
          <p14:tracePt t="22168" x="7259638" y="1608138"/>
          <p14:tracePt t="22176" x="7205663" y="1633538"/>
          <p14:tracePt t="22192" x="7116763" y="1714500"/>
          <p14:tracePt t="22209" x="7000875" y="1768475"/>
          <p14:tracePt t="22225" x="6858000" y="1785938"/>
          <p14:tracePt t="22242" x="6429375" y="1884363"/>
          <p14:tracePt t="22259" x="5946775" y="1973263"/>
          <p14:tracePt t="22276" x="5527675" y="2062163"/>
          <p14:tracePt t="22292" x="5037138" y="2125663"/>
          <p14:tracePt t="22309" x="4562475" y="2232025"/>
          <p14:tracePt t="22326" x="4205288" y="2259013"/>
          <p14:tracePt t="22342" x="3857625" y="2295525"/>
          <p14:tracePt t="22360" x="3554413" y="2295525"/>
          <p14:tracePt t="22376" x="3251200" y="2295525"/>
          <p14:tracePt t="22376" x="3232150" y="2295525"/>
          <p14:tracePt t="22393" x="3036888" y="2286000"/>
          <p14:tracePt t="22409" x="2830513" y="2286000"/>
          <p14:tracePt t="22425" x="2455863" y="2251075"/>
          <p14:tracePt t="22425" x="2393950" y="2251075"/>
          <p14:tracePt t="22443" x="2224088" y="2224088"/>
          <p14:tracePt t="22459" x="2081213" y="2224088"/>
          <p14:tracePt t="22476" x="1990725" y="2224088"/>
          <p14:tracePt t="22493" x="1938338" y="2251075"/>
          <p14:tracePt t="22509" x="1884363" y="2268538"/>
          <p14:tracePt t="22528" x="1857375" y="2286000"/>
          <p14:tracePt t="22543" x="1839913" y="2286000"/>
          <p14:tracePt t="22658" x="1847850" y="2286000"/>
          <p14:tracePt t="22668" x="1874838" y="2286000"/>
          <p14:tracePt t="22672" x="1928813" y="2286000"/>
          <p14:tracePt t="22677" x="2054225" y="2259013"/>
          <p14:tracePt t="22693" x="2152650" y="2224088"/>
          <p14:tracePt t="22710" x="2232025" y="2214563"/>
          <p14:tracePt t="22710" x="2241550" y="2205038"/>
          <p14:tracePt t="22727" x="2339975" y="2197100"/>
          <p14:tracePt t="22743" x="2411413" y="2179638"/>
          <p14:tracePt t="22761" x="2490788" y="2179638"/>
          <p14:tracePt t="22761" x="2500313" y="2170113"/>
          <p14:tracePt t="22779" x="2581275" y="2160588"/>
          <p14:tracePt t="22793" x="2652713" y="2160588"/>
          <p14:tracePt t="22810" x="2724150" y="2160588"/>
          <p14:tracePt t="22827" x="2830513" y="2160588"/>
          <p14:tracePt t="22845" x="2867025" y="2160588"/>
          <p14:tracePt t="23184" x="2847975" y="2160588"/>
          <p14:tracePt t="23185" x="2830513" y="2160588"/>
          <p14:tracePt t="23188" x="2795588" y="2160588"/>
          <p14:tracePt t="23193" x="2705100" y="2170113"/>
          <p14:tracePt t="23211" x="2633663" y="2170113"/>
          <p14:tracePt t="23227" x="2536825" y="2179638"/>
          <p14:tracePt t="23227" x="2527300" y="2179638"/>
          <p14:tracePt t="23244" x="2446338" y="2179638"/>
          <p14:tracePt t="23260" x="2312988" y="2205038"/>
          <p14:tracePt t="23277" x="2205038" y="2232025"/>
          <p14:tracePt t="23277" x="2197100" y="2232025"/>
          <p14:tracePt t="23294" x="2125663" y="2259013"/>
          <p14:tracePt t="23310" x="2089150" y="2259013"/>
          <p14:tracePt t="23327" x="2062163" y="2259013"/>
          <p14:tracePt t="23327" x="2044700" y="2259013"/>
          <p14:tracePt t="23346" x="1982788" y="2259013"/>
          <p14:tracePt t="23360" x="1928813" y="2259013"/>
          <p14:tracePt t="23377" x="1884363" y="2259013"/>
          <p14:tracePt t="23393" x="1839913" y="2259013"/>
          <p14:tracePt t="23411" x="1822450" y="2259013"/>
          <p14:tracePt t="23427" x="1768475" y="2259013"/>
          <p14:tracePt t="23444" x="1704975" y="2268538"/>
          <p14:tracePt t="23461" x="1616075" y="2276475"/>
          <p14:tracePt t="23477" x="1581150" y="2276475"/>
          <p14:tracePt t="23494" x="1544638" y="2295525"/>
          <p14:tracePt t="23727" x="1544638" y="2286000"/>
          <p14:tracePt t="23751" x="1554163" y="2259013"/>
          <p14:tracePt t="23753" x="1562100" y="2214563"/>
          <p14:tracePt t="23755" x="1562100" y="2205038"/>
          <p14:tracePt t="23760" x="1581150" y="2160588"/>
          <p14:tracePt t="23843" x="1589088" y="2143125"/>
          <p14:tracePt t="23845" x="1616075" y="2125663"/>
          <p14:tracePt t="23849" x="1643063" y="2108200"/>
          <p14:tracePt t="23861" x="1714500" y="2017713"/>
          <p14:tracePt t="23877" x="1803400" y="1928813"/>
          <p14:tracePt t="23894" x="1839913" y="1884363"/>
          <p14:tracePt t="23910" x="1901825" y="1830388"/>
          <p14:tracePt t="23927" x="1946275" y="1795463"/>
          <p14:tracePt t="24031" x="1955800" y="1795463"/>
          <p14:tracePt t="24033" x="1973263" y="1795463"/>
          <p14:tracePt t="24035" x="2017713" y="1795463"/>
          <p14:tracePt t="24048" x="2081213" y="1822450"/>
          <p14:tracePt t="24061" x="2152650" y="1839913"/>
          <p14:tracePt t="24077" x="2205038" y="1839913"/>
          <p14:tracePt t="24094" x="2251075" y="1857375"/>
          <p14:tracePt t="24131" x="2251075" y="1866900"/>
          <p14:tracePt t="24132" x="2251075" y="1884363"/>
          <p14:tracePt t="24144" x="2251075" y="1919288"/>
          <p14:tracePt t="24161" x="2276475" y="1973263"/>
          <p14:tracePt t="24178" x="2295525" y="2044700"/>
          <p14:tracePt t="24193" x="2312988" y="2125663"/>
          <p14:tracePt t="24210" x="2330450" y="2214563"/>
          <p14:tracePt t="24228" x="2339975" y="2232025"/>
          <p14:tracePt t="24243" x="2339975" y="2241550"/>
          <p14:tracePt t="24307" x="2339975" y="2259013"/>
          <p14:tracePt t="24326" x="2339975" y="2303463"/>
          <p14:tracePt t="24334" x="2312988" y="2322513"/>
          <p14:tracePt t="24345" x="2268538" y="2393950"/>
          <p14:tracePt t="24360" x="2205038" y="2455863"/>
          <p14:tracePt t="24379" x="2197100" y="2482850"/>
          <p14:tracePt t="24466" x="2179638" y="2482850"/>
          <p14:tracePt t="24474" x="2160588" y="2482850"/>
          <p14:tracePt t="24477" x="2116138" y="2482850"/>
          <p14:tracePt t="24493" x="2071688" y="2482850"/>
          <p14:tracePt t="24511" x="2027238" y="2482850"/>
          <p14:tracePt t="24528" x="2000250" y="2482850"/>
          <p14:tracePt t="24544" x="1982788" y="2482850"/>
          <p14:tracePt t="24560" x="1973263" y="2482850"/>
          <p14:tracePt t="24578" x="1955800" y="2482850"/>
          <p14:tracePt t="24595" x="1938338" y="2473325"/>
          <p14:tracePt t="24610" x="1893888" y="2455863"/>
          <p14:tracePt t="24628" x="1839913" y="2428875"/>
          <p14:tracePt t="24644" x="1822450" y="2428875"/>
          <p14:tracePt t="24661" x="1776413" y="2411413"/>
          <p14:tracePt t="24677" x="1697038" y="2374900"/>
          <p14:tracePt t="24695" x="1679575" y="2374900"/>
          <p14:tracePt t="24859" x="1679575" y="2357438"/>
          <p14:tracePt t="24918" x="1679575" y="2347913"/>
          <p14:tracePt t="24921" x="1687513" y="2330450"/>
          <p14:tracePt t="24923" x="1697038" y="2312988"/>
          <p14:tracePt t="24928" x="1731963" y="2286000"/>
          <p14:tracePt t="24945" x="1758950" y="2259013"/>
          <p14:tracePt t="24960" x="1803400" y="2232025"/>
          <p14:tracePt t="24977" x="1830388" y="2232025"/>
          <p14:tracePt t="24995" x="1857375" y="2205038"/>
          <p14:tracePt t="25011" x="1866900" y="2197100"/>
          <p14:tracePt t="25029" x="1884363" y="2197100"/>
          <p14:tracePt t="25085" x="1893888" y="2197100"/>
          <p14:tracePt t="25088" x="1901825" y="2197100"/>
          <p14:tracePt t="25101" x="1919288" y="2197100"/>
          <p14:tracePt t="25113" x="1928813" y="2197100"/>
          <p14:tracePt t="25114" x="1938338" y="2197100"/>
          <p14:tracePt t="25371" x="1938338" y="2205038"/>
          <p14:tracePt t="25393" x="1938338" y="2224088"/>
          <p14:tracePt t="25395" x="1938338" y="2241550"/>
          <p14:tracePt t="25411" x="1938338" y="2251075"/>
          <p14:tracePt t="25428" x="1928813" y="2286000"/>
          <p14:tracePt t="25445" x="1928813" y="2322513"/>
          <p14:tracePt t="25461" x="1911350" y="2366963"/>
          <p14:tracePt t="25529" x="1911350" y="2374900"/>
          <p14:tracePt t="25531" x="1911350" y="2384425"/>
          <p14:tracePt t="25545" x="1893888" y="2411413"/>
          <p14:tracePt t="25551" x="1866900" y="2428875"/>
          <p14:tracePt t="25561" x="1847850" y="2446338"/>
          <p14:tracePt t="25578" x="1830388" y="2482850"/>
          <p14:tracePt t="25657" x="1822450" y="2482850"/>
          <p14:tracePt t="25660" x="1812925" y="2482850"/>
          <p14:tracePt t="25677" x="1812925" y="2473325"/>
          <p14:tracePt t="25678" x="1795463" y="2473325"/>
          <p14:tracePt t="25695" x="1795463" y="2455863"/>
          <p14:tracePt t="25711" x="1795463" y="2438400"/>
          <p14:tracePt t="25749" x="1785938" y="2428875"/>
          <p14:tracePt t="25750" x="1776413" y="2419350"/>
          <p14:tracePt t="25841" x="1776413" y="2411413"/>
          <p14:tracePt t="25864" x="1776413" y="2393950"/>
          <p14:tracePt t="25871" x="1776413" y="2374900"/>
          <p14:tracePt t="25874" x="1776413" y="2357438"/>
          <p14:tracePt t="25878" x="1776413" y="2312988"/>
          <p14:tracePt t="25895" x="1776413" y="2276475"/>
          <p14:tracePt t="25911" x="1776413" y="2251075"/>
          <p14:tracePt t="25928" x="1776413" y="2224088"/>
          <p14:tracePt t="25945" x="1776413" y="2214563"/>
          <p14:tracePt t="25980" x="1776413" y="2205038"/>
          <p14:tracePt t="26004" x="1776413" y="2187575"/>
          <p14:tracePt t="26016" x="1776413" y="2179638"/>
          <p14:tracePt t="26018" x="1776413" y="2160588"/>
          <p14:tracePt t="26028" x="1776413" y="2152650"/>
          <p14:tracePt t="26045" x="1785938" y="2133600"/>
          <p14:tracePt t="26061" x="1803400" y="2108200"/>
          <p14:tracePt t="26096" x="1812925" y="2089150"/>
          <p14:tracePt t="26097" x="1822450" y="2089150"/>
          <p14:tracePt t="26423" x="1830388" y="2081213"/>
          <p14:tracePt t="26425" x="1857375" y="2054225"/>
          <p14:tracePt t="26436" x="1884363" y="2036763"/>
          <p14:tracePt t="26445" x="1901825" y="2027238"/>
          <p14:tracePt t="29468" x="1901825" y="2044700"/>
          <p14:tracePt t="30729" x="0" y="0"/>
        </p14:tracePtLst>
        <p14:tracePtLst>
          <p14:tracePt t="45182" x="2500313" y="4160838"/>
          <p14:tracePt t="45583" x="2509838" y="4160838"/>
          <p14:tracePt t="45594" x="2517775" y="4160838"/>
          <p14:tracePt t="45597" x="2536825" y="4160838"/>
          <p14:tracePt t="45604" x="2554288" y="4160838"/>
          <p14:tracePt t="45620" x="2581275" y="4160838"/>
          <p14:tracePt t="45690" x="2581275" y="4170363"/>
          <p14:tracePt t="45693" x="2589213" y="4179888"/>
          <p14:tracePt t="45694" x="2616200" y="4179888"/>
          <p14:tracePt t="45706" x="2670175" y="4214813"/>
          <p14:tracePt t="45722" x="2714625" y="4224338"/>
          <p14:tracePt t="45722" x="2714625" y="4232275"/>
          <p14:tracePt t="45738" x="2741613" y="4241800"/>
          <p14:tracePt t="46098" x="2751138" y="4241800"/>
          <p14:tracePt t="46099" x="2759075" y="4241800"/>
          <p14:tracePt t="46109" x="2768600" y="4241800"/>
          <p14:tracePt t="46112" x="2813050" y="4241800"/>
          <p14:tracePt t="46112" x="2822575" y="4241800"/>
          <p14:tracePt t="46122" x="2894013" y="4251325"/>
          <p14:tracePt t="46140" x="2955925" y="4251325"/>
          <p14:tracePt t="46154" x="3000375" y="4251325"/>
          <p14:tracePt t="46309" x="3009900" y="4251325"/>
          <p14:tracePt t="46313" x="3027363" y="4251325"/>
          <p14:tracePt t="46317" x="3044825" y="4251325"/>
          <p14:tracePt t="46320" x="3071813" y="4251325"/>
          <p14:tracePt t="46337" x="3089275" y="4251325"/>
          <p14:tracePt t="46355" x="3108325" y="4251325"/>
          <p14:tracePt t="46371" x="3125788" y="4251325"/>
          <p14:tracePt t="46387" x="3170238" y="4251325"/>
          <p14:tracePt t="46404" x="3187700" y="4251325"/>
          <p14:tracePt t="46420" x="3224213" y="4251325"/>
          <p14:tracePt t="46437" x="3232150" y="4251325"/>
          <p14:tracePt t="46454" x="3251200" y="4251325"/>
          <p14:tracePt t="46471" x="3268663" y="4251325"/>
          <p14:tracePt t="46487" x="3322638" y="4251325"/>
          <p14:tracePt t="46505" x="3394075" y="4232275"/>
          <p14:tracePt t="46521" x="3473450" y="4205288"/>
          <p14:tracePt t="46521" x="3482975" y="4205288"/>
          <p14:tracePt t="46539" x="3544888" y="4179888"/>
          <p14:tracePt t="46554" x="3633788" y="4160838"/>
          <p14:tracePt t="46571" x="3705225" y="4160838"/>
          <p14:tracePt t="46571" x="3714750" y="4160838"/>
          <p14:tracePt t="46604" x="3803650" y="4160838"/>
          <p14:tracePt t="46605" x="3857625" y="4160838"/>
          <p14:tracePt t="46622" x="3929063" y="4197350"/>
          <p14:tracePt t="46637" x="3983038" y="4224338"/>
          <p14:tracePt t="46654" x="4044950" y="4232275"/>
          <p14:tracePt t="46672" x="4116388" y="4251325"/>
          <p14:tracePt t="46688" x="4197350" y="4251325"/>
          <p14:tracePt t="46705" x="4251325" y="4251325"/>
          <p14:tracePt t="46721" x="4303713" y="4251325"/>
          <p14:tracePt t="46738" x="4411663" y="4224338"/>
          <p14:tracePt t="46755" x="4483100" y="4197350"/>
          <p14:tracePt t="46771" x="4510088" y="4197350"/>
          <p14:tracePt t="46788" x="4527550" y="4197350"/>
          <p14:tracePt t="46928" x="4537075" y="4187825"/>
          <p14:tracePt t="46930" x="4545013" y="4179888"/>
          <p14:tracePt t="46940" x="4562475" y="4179888"/>
          <p14:tracePt t="46943" x="4572000" y="4160838"/>
          <p14:tracePt t="46955" x="4589463" y="4143375"/>
          <p14:tracePt t="46970" x="4608513" y="4133850"/>
          <p14:tracePt t="47020" x="4616450" y="4116388"/>
          <p14:tracePt t="47022" x="4625975" y="4116388"/>
          <p14:tracePt t="47232" x="4652963" y="4116388"/>
          <p14:tracePt t="47234" x="4660900" y="4116388"/>
          <p14:tracePt t="47236" x="4697413" y="4116388"/>
          <p14:tracePt t="47243" x="4732338" y="4116388"/>
          <p14:tracePt t="47243" x="4732338" y="4098925"/>
          <p14:tracePt t="47254" x="4840288" y="4062413"/>
          <p14:tracePt t="47270" x="4894263" y="4062413"/>
          <p14:tracePt t="47287" x="4956175" y="4062413"/>
          <p14:tracePt t="47303" x="5010150" y="4062413"/>
          <p14:tracePt t="47339" x="5018088" y="4062413"/>
          <p14:tracePt t="47339" x="5037138" y="4062413"/>
          <p14:tracePt t="47354" x="5099050" y="4071938"/>
          <p14:tracePt t="47370" x="5116513" y="4071938"/>
          <p14:tracePt t="47435" x="5126038" y="4071938"/>
          <p14:tracePt t="47443" x="5133975" y="4071938"/>
          <p14:tracePt t="47848" x="5133975" y="4081463"/>
          <p14:tracePt t="47849" x="5116513" y="4098925"/>
          <p14:tracePt t="47852" x="5018088" y="4160838"/>
          <p14:tracePt t="47863" x="4911725" y="4205288"/>
          <p14:tracePt t="47873" x="4751388" y="4259263"/>
          <p14:tracePt t="47888" x="4562475" y="4375150"/>
          <p14:tracePt t="47904" x="4375150" y="4456113"/>
          <p14:tracePt t="47922" x="4224338" y="4537075"/>
          <p14:tracePt t="47938" x="4017963" y="4598988"/>
          <p14:tracePt t="47955" x="3894138" y="4643438"/>
          <p14:tracePt t="47972" x="3759200" y="4670425"/>
          <p14:tracePt t="47988" x="3633788" y="4687888"/>
          <p14:tracePt t="48005" x="3544888" y="4705350"/>
          <p14:tracePt t="48022" x="3438525" y="4724400"/>
          <p14:tracePt t="48038" x="3322638" y="4741863"/>
          <p14:tracePt t="48055" x="3205163" y="4768850"/>
          <p14:tracePt t="48072" x="3133725" y="4776788"/>
          <p14:tracePt t="48089" x="2946400" y="4830763"/>
          <p14:tracePt t="48105" x="2830513" y="4848225"/>
          <p14:tracePt t="48122" x="2776538" y="4857750"/>
          <p14:tracePt t="48138" x="2697163" y="4875213"/>
          <p14:tracePt t="48155" x="2625725" y="4875213"/>
          <p14:tracePt t="48171" x="2544763" y="4875213"/>
          <p14:tracePt t="48188" x="2473325" y="4875213"/>
          <p14:tracePt t="48205" x="2428875" y="4875213"/>
          <p14:tracePt t="48222" x="2384425" y="4875213"/>
          <p14:tracePt t="48239" x="2366963" y="4875213"/>
          <p14:tracePt t="48687" x="2393950" y="4848225"/>
          <p14:tracePt t="48689" x="2411413" y="4822825"/>
          <p14:tracePt t="48695" x="2428875" y="4813300"/>
          <p14:tracePt t="48754" x="2428875" y="4803775"/>
          <p14:tracePt t="48756" x="2428875" y="4795838"/>
          <p14:tracePt t="49030" x="2438400" y="4795838"/>
          <p14:tracePt t="49031" x="2446338" y="4795838"/>
          <p14:tracePt t="49037" x="2490788" y="4795838"/>
          <p14:tracePt t="49055" x="2509838" y="4795838"/>
          <p14:tracePt t="49056" x="2536825" y="4795838"/>
          <p14:tracePt t="49072" x="2581275" y="4795838"/>
          <p14:tracePt t="49089" x="2625725" y="4795838"/>
          <p14:tracePt t="49106" x="2652713" y="4786313"/>
          <p14:tracePt t="49121" x="2697163" y="4786313"/>
          <p14:tracePt t="49139" x="2705100" y="4786313"/>
          <p14:tracePt t="49194" x="2714625" y="4786313"/>
          <p14:tracePt t="49195" x="2724150" y="4786313"/>
          <p14:tracePt t="49212" x="2741613" y="4786313"/>
          <p14:tracePt t="49221" x="2759075" y="4786313"/>
          <p14:tracePt t="49222" x="2786063" y="4786313"/>
          <p14:tracePt t="49265" x="2795588" y="4786313"/>
          <p14:tracePt t="49267" x="2803525" y="4786313"/>
          <p14:tracePt t="49413" x="2813050" y="4786313"/>
          <p14:tracePt t="49415" x="2822575" y="4786313"/>
          <p14:tracePt t="49437" x="2830513" y="4786313"/>
          <p14:tracePt t="49440" x="2840038" y="4786313"/>
          <p14:tracePt t="49461" x="2847975" y="4768850"/>
          <p14:tracePt t="49486" x="2867025" y="4768850"/>
          <p14:tracePt t="49509" x="2901950" y="4759325"/>
          <p14:tracePt t="49511" x="2919413" y="4759325"/>
          <p14:tracePt t="49514" x="2928938" y="4759325"/>
          <p14:tracePt t="49522" x="2973388" y="4741863"/>
          <p14:tracePt t="49540" x="3009900" y="4724400"/>
          <p14:tracePt t="49556" x="3071813" y="4714875"/>
          <p14:tracePt t="49572" x="3116263" y="4697413"/>
          <p14:tracePt t="49589" x="3170238" y="4660900"/>
          <p14:tracePt t="49605" x="3251200" y="4633913"/>
          <p14:tracePt t="49623" x="3303588" y="4598988"/>
          <p14:tracePt t="49639" x="3348038" y="4554538"/>
          <p14:tracePt t="49655" x="3375025" y="4545013"/>
          <p14:tracePt t="49672" x="3384550" y="4545013"/>
          <p14:tracePt t="49757" x="3394075" y="4527550"/>
          <p14:tracePt t="49758" x="3402013" y="4527550"/>
          <p14:tracePt t="49764" x="3429000" y="4510088"/>
          <p14:tracePt t="49772" x="3455988" y="4491038"/>
          <p14:tracePt t="49789" x="3527425" y="4465638"/>
          <p14:tracePt t="49806" x="3589338" y="4438650"/>
          <p14:tracePt t="49822" x="3670300" y="4411663"/>
          <p14:tracePt t="49839" x="3741738" y="4402138"/>
          <p14:tracePt t="49856" x="3795713" y="4402138"/>
          <p14:tracePt t="49872" x="3822700" y="4402138"/>
          <p14:tracePt t="49889" x="3884613" y="4402138"/>
          <p14:tracePt t="49906" x="3938588" y="4402138"/>
          <p14:tracePt t="49922" x="4089400" y="4411663"/>
          <p14:tracePt t="49939" x="4170363" y="4411663"/>
          <p14:tracePt t="49939" x="4179888" y="4411663"/>
          <p14:tracePt t="49956" x="4241800" y="4411663"/>
          <p14:tracePt t="49972" x="4322763" y="4411663"/>
          <p14:tracePt t="49989" x="4348163" y="4411663"/>
          <p14:tracePt t="50005" x="4429125" y="4411663"/>
          <p14:tracePt t="50084" x="4438650" y="4411663"/>
          <p14:tracePt t="50086" x="4456113" y="4411663"/>
          <p14:tracePt t="50092" x="4518025" y="4429125"/>
          <p14:tracePt t="50092" x="4527550" y="4429125"/>
          <p14:tracePt t="50106" x="4589463" y="4429125"/>
          <p14:tracePt t="50122" x="4660900" y="4429125"/>
          <p14:tracePt t="50139" x="4741863" y="4429125"/>
          <p14:tracePt t="50156" x="4803775" y="4429125"/>
          <p14:tracePt t="50197" x="4848225" y="4438650"/>
          <p14:tracePt t="50199" x="4848225" y="4446588"/>
          <p14:tracePt t="50212" x="4875213" y="4446588"/>
          <p14:tracePt t="50212" x="4884738" y="4446588"/>
          <p14:tracePt t="50225" x="4911725" y="4446588"/>
          <p14:tracePt t="50238" x="4946650" y="4446588"/>
          <p14:tracePt t="50255" x="5010150" y="4446588"/>
          <p14:tracePt t="50272" x="5054600" y="4446588"/>
          <p14:tracePt t="50288" x="5133975" y="4446588"/>
          <p14:tracePt t="50306" x="5153025" y="4446588"/>
          <p14:tracePt t="50322" x="5170488" y="4446588"/>
          <p14:tracePt t="50340" x="5197475" y="4446588"/>
          <p14:tracePt t="51366" x="5170488" y="4446588"/>
          <p14:tracePt t="51368" x="5160963" y="4446588"/>
          <p14:tracePt t="51370" x="5133975" y="4446588"/>
          <p14:tracePt t="51375" x="5054600" y="4446588"/>
          <p14:tracePt t="51390" x="4991100" y="4446588"/>
          <p14:tracePt t="51390" x="4983163" y="4446588"/>
          <p14:tracePt t="51405" x="4929188" y="4456113"/>
          <p14:tracePt t="51423" x="4875213" y="4465638"/>
          <p14:tracePt t="51440" x="4759325" y="4465638"/>
          <p14:tracePt t="51456" x="4697413" y="4483100"/>
          <p14:tracePt t="51473" x="4608513" y="4500563"/>
          <p14:tracePt t="51491" x="4518025" y="4527550"/>
          <p14:tracePt t="51507" x="4491038" y="4537075"/>
          <p14:tracePt t="51523" x="4429125" y="4537075"/>
          <p14:tracePt t="51541" x="4384675" y="4572000"/>
          <p14:tracePt t="51573" x="4348163" y="4572000"/>
          <p14:tracePt t="51574" x="4276725" y="4589463"/>
          <p14:tracePt t="51590" x="4205288" y="4589463"/>
          <p14:tracePt t="51606" x="4152900" y="4608513"/>
          <p14:tracePt t="51623" x="4071938" y="4608513"/>
          <p14:tracePt t="51640" x="3990975" y="4616450"/>
          <p14:tracePt t="51658" x="3902075" y="4643438"/>
          <p14:tracePt t="51673" x="3751263" y="4697413"/>
          <p14:tracePt t="51690" x="3625850" y="4741863"/>
          <p14:tracePt t="51707" x="3517900" y="4786313"/>
          <p14:tracePt t="51723" x="3419475" y="4822825"/>
          <p14:tracePt t="51741" x="3367088" y="4840288"/>
          <p14:tracePt t="51756" x="3295650" y="4840288"/>
          <p14:tracePt t="51773" x="3205163" y="4840288"/>
          <p14:tracePt t="51790" x="3116263" y="4840288"/>
          <p14:tracePt t="51808" x="3081338" y="4840288"/>
          <p14:tracePt t="51849" x="3071813" y="4840288"/>
          <p14:tracePt t="51850" x="3062288" y="4840288"/>
          <p14:tracePt t="51856" x="2973388" y="4840288"/>
          <p14:tracePt t="51873" x="2938463" y="4840288"/>
          <p14:tracePt t="51910" x="2919413" y="4840288"/>
          <p14:tracePt t="51911" x="2901950" y="4840288"/>
          <p14:tracePt t="52133" x="2894013" y="4840288"/>
          <p14:tracePt t="52134" x="2884488" y="4840288"/>
          <p14:tracePt t="52140" x="2867025" y="4830763"/>
          <p14:tracePt t="52141" x="2822575" y="4830763"/>
          <p14:tracePt t="52158" x="2803525" y="4822825"/>
          <p14:tracePt t="52174" x="2786063" y="4822825"/>
          <p14:tracePt t="52189" x="2741613" y="4822825"/>
          <p14:tracePt t="52405" x="2714625" y="4822825"/>
          <p14:tracePt t="52408" x="2687638" y="4822825"/>
          <p14:tracePt t="52413" x="2652713" y="4822825"/>
          <p14:tracePt t="52424" x="2598738" y="4822825"/>
          <p14:tracePt t="52440" x="2589213" y="4822825"/>
          <p14:tracePt t="52860" x="2598738" y="4822825"/>
          <p14:tracePt t="52860" x="2608263" y="4822825"/>
          <p14:tracePt t="52872" x="2616200" y="4822825"/>
          <p14:tracePt t="52874" x="2625725" y="4822825"/>
          <p14:tracePt t="52885" x="2643188" y="4822825"/>
          <p14:tracePt t="52896" x="2670175" y="4822825"/>
          <p14:tracePt t="52907" x="2705100" y="4822825"/>
          <p14:tracePt t="52923" x="2759075" y="4822825"/>
          <p14:tracePt t="52941" x="2795588" y="4822825"/>
          <p14:tracePt t="52957" x="2840038" y="4822825"/>
          <p14:tracePt t="52974" x="2894013" y="4830763"/>
          <p14:tracePt t="52991" x="2965450" y="4840288"/>
          <p14:tracePt t="53006" x="3108325" y="4857750"/>
          <p14:tracePt t="53024" x="3133725" y="4857750"/>
          <p14:tracePt t="53040" x="3197225" y="4857750"/>
          <p14:tracePt t="53367" x="3205163" y="4857750"/>
          <p14:tracePt t="53369" x="3214688" y="4857750"/>
          <p14:tracePt t="53379" x="3224213" y="4857750"/>
          <p14:tracePt t="53381" x="3232150" y="4857750"/>
          <p14:tracePt t="53390" x="3295650" y="4795838"/>
          <p14:tracePt t="53406" x="3313113" y="4795838"/>
          <p14:tracePt t="53423" x="3340100" y="4795838"/>
          <p14:tracePt t="53440" x="3357563" y="4795838"/>
          <p14:tracePt t="53457" x="3402013" y="4795838"/>
          <p14:tracePt t="53474" x="3455988" y="4803775"/>
          <p14:tracePt t="53491" x="3527425" y="4822825"/>
          <p14:tracePt t="53507" x="3589338" y="4822825"/>
          <p14:tracePt t="53524" x="3670300" y="4848225"/>
          <p14:tracePt t="53540" x="3776663" y="4848225"/>
          <p14:tracePt t="53540" x="3786188" y="4848225"/>
          <p14:tracePt t="53560" x="3848100" y="4848225"/>
          <p14:tracePt t="53574" x="3919538" y="4848225"/>
          <p14:tracePt t="53591" x="3965575" y="4848225"/>
          <p14:tracePt t="53607" x="4017963" y="4848225"/>
          <p14:tracePt t="53624" x="4037013" y="4848225"/>
          <p14:tracePt t="53640" x="4062413" y="4848225"/>
          <p14:tracePt t="53657" x="4081463" y="4848225"/>
          <p14:tracePt t="53699" x="4089400" y="4848225"/>
          <p14:tracePt t="53702" x="4098925" y="4848225"/>
          <p14:tracePt t="53711" x="4125913" y="4848225"/>
          <p14:tracePt t="53724" x="4170363" y="4848225"/>
          <p14:tracePt t="53741" x="4205288" y="4848225"/>
          <p14:tracePt t="53758" x="4268788" y="4848225"/>
          <p14:tracePt t="53774" x="4322763" y="4848225"/>
          <p14:tracePt t="53791" x="4340225" y="4848225"/>
          <p14:tracePt t="53808" x="4367213" y="4848225"/>
          <p14:tracePt t="53824" x="4411663" y="4848225"/>
          <p14:tracePt t="53842" x="4438650" y="4848225"/>
          <p14:tracePt t="53858" x="4456113" y="4848225"/>
          <p14:tracePt t="53874" x="4483100" y="4848225"/>
          <p14:tracePt t="54813" x="4500563" y="4848225"/>
          <p14:tracePt t="54817" x="4518025" y="4848225"/>
          <p14:tracePt t="54858" x="4537075" y="4848225"/>
          <p14:tracePt t="54872" x="4537075" y="4840288"/>
          <p14:tracePt t="54886" x="4554538" y="4840288"/>
          <p14:tracePt t="54980" x="4562475" y="4840288"/>
          <p14:tracePt t="54988" x="4581525" y="4840288"/>
          <p14:tracePt t="54992" x="4581525" y="4830763"/>
          <p14:tracePt t="54997" x="4616450" y="4830763"/>
          <p14:tracePt t="55007" x="4643438" y="4813300"/>
          <p14:tracePt t="55007" x="4652963" y="4813300"/>
          <p14:tracePt t="55040" x="4687888" y="4768850"/>
          <p14:tracePt t="55041" x="4751388" y="4759325"/>
          <p14:tracePt t="55041" x="4751388" y="4751388"/>
          <p14:tracePt t="55058" x="4776788" y="4741863"/>
          <p14:tracePt t="55073" x="4786313" y="4724400"/>
          <p14:tracePt t="55176" x="4795838" y="4724400"/>
          <p14:tracePt t="55179" x="4803775" y="4724400"/>
          <p14:tracePt t="55192" x="4813300" y="4714875"/>
          <p14:tracePt t="55194" x="4822825" y="4714875"/>
          <p14:tracePt t="55210" x="4840288" y="4714875"/>
          <p14:tracePt t="55223" x="4867275" y="4714875"/>
          <p14:tracePt t="55432" x="4875213" y="4714875"/>
          <p14:tracePt t="55434" x="4884738" y="4714875"/>
          <p14:tracePt t="55457" x="4911725" y="4714875"/>
          <p14:tracePt t="55457" x="4956175" y="4714875"/>
          <p14:tracePt t="55473" x="4965700" y="4714875"/>
          <p14:tracePt t="55473" x="4991100" y="4714875"/>
          <p14:tracePt t="55490" x="5027613" y="4714875"/>
          <p14:tracePt t="55507" x="5054600" y="4732338"/>
          <p14:tracePt t="55523" x="5072063" y="4751388"/>
          <p14:tracePt t="57010" x="0" y="0"/>
        </p14:tracePtLst>
        <p14:tracePtLst>
          <p14:tracePt t="60088" x="2598738" y="1554163"/>
          <p14:tracePt t="60371" x="2598738" y="1544638"/>
          <p14:tracePt t="60373" x="2625725" y="1509713"/>
          <p14:tracePt t="60375" x="2714625" y="1482725"/>
          <p14:tracePt t="60375" x="2724150" y="1473200"/>
          <p14:tracePt t="60396" x="2759075" y="1446213"/>
          <p14:tracePt t="60410" x="2813050" y="1428750"/>
          <p14:tracePt t="60427" x="2830513" y="1428750"/>
          <p14:tracePt t="60443" x="2857500" y="1411288"/>
          <p14:tracePt t="60460" x="2867025" y="1411288"/>
          <p14:tracePt t="60477" x="2867025" y="1393825"/>
          <p14:tracePt t="60765" x="2857500" y="1384300"/>
          <p14:tracePt t="60768" x="2857500" y="1374775"/>
          <p14:tracePt t="60781" x="2857500" y="1357313"/>
          <p14:tracePt t="60789" x="2840038" y="1357313"/>
          <p14:tracePt t="60798" x="2822575" y="1357313"/>
          <p14:tracePt t="60810" x="2795588" y="1339850"/>
          <p14:tracePt t="60826" x="2759075" y="1339850"/>
          <p14:tracePt t="60844" x="2724150" y="1339850"/>
          <p14:tracePt t="60859" x="2679700" y="1330325"/>
          <p14:tracePt t="60876" x="2633663" y="1312863"/>
          <p14:tracePt t="60892" x="2571750" y="1312863"/>
          <p14:tracePt t="60909" x="2527300" y="1312863"/>
          <p14:tracePt t="60909" x="2517775" y="1312863"/>
          <p14:tracePt t="60928" x="2482850" y="1295400"/>
          <p14:tracePt t="60943" x="2455863" y="1295400"/>
          <p14:tracePt t="60959" x="2438400" y="1295400"/>
          <p14:tracePt t="60976" x="2419350" y="1276350"/>
          <p14:tracePt t="61025" x="2411413" y="1276350"/>
          <p14:tracePt t="61048" x="2393950" y="1285875"/>
          <p14:tracePt t="61049" x="2374900" y="1285875"/>
          <p14:tracePt t="61060" x="2357438" y="1303338"/>
          <p14:tracePt t="61077" x="2347913" y="1312863"/>
          <p14:tracePt t="61093" x="2339975" y="1322388"/>
          <p14:tracePt t="61161" x="2339975" y="1330325"/>
          <p14:tracePt t="61164" x="2339975" y="1347788"/>
          <p14:tracePt t="61176" x="2339975" y="1384300"/>
          <p14:tracePt t="61177" x="2339975" y="1428750"/>
          <p14:tracePt t="61193" x="2357438" y="1517650"/>
          <p14:tracePt t="61210" x="2374900" y="1562100"/>
          <p14:tracePt t="61227" x="2374900" y="1581150"/>
          <p14:tracePt t="61243" x="2411413" y="1598613"/>
          <p14:tracePt t="61260" x="2411413" y="1633538"/>
          <p14:tracePt t="61276" x="2428875" y="1652588"/>
          <p14:tracePt t="61293" x="2438400" y="1660525"/>
          <p14:tracePt t="61310" x="2455863" y="1697038"/>
          <p14:tracePt t="61328" x="2536825" y="1758950"/>
          <p14:tracePt t="61344" x="2598738" y="1830388"/>
          <p14:tracePt t="61360" x="2660650" y="1884363"/>
          <p14:tracePt t="61377" x="2741613" y="1928813"/>
          <p14:tracePt t="61393" x="2803525" y="1938338"/>
          <p14:tracePt t="61410" x="2813050" y="1938338"/>
          <p14:tracePt t="61426" x="2847975" y="1938338"/>
          <p14:tracePt t="61442" x="2874963" y="1938338"/>
          <p14:tracePt t="61459" x="2911475" y="1938338"/>
          <p14:tracePt t="61475" x="2928938" y="1938338"/>
          <p14:tracePt t="61492" x="2938463" y="1938338"/>
          <p14:tracePt t="61509" x="2946400" y="1938338"/>
          <p14:tracePt t="61526" x="2955925" y="1938338"/>
          <p14:tracePt t="61637" x="2955925" y="1919288"/>
          <p14:tracePt t="61645" x="2955925" y="1893888"/>
          <p14:tracePt t="61645" x="2955925" y="1884363"/>
          <p14:tracePt t="61652" x="2955925" y="1874838"/>
          <p14:tracePt t="61660" x="2955925" y="1857375"/>
          <p14:tracePt t="61677" x="2955925" y="1839913"/>
          <p14:tracePt t="61693" x="2946400" y="1822450"/>
          <p14:tracePt t="61730" x="2938463" y="1822450"/>
          <p14:tracePt t="61874" x="2938463" y="1830388"/>
          <p14:tracePt t="61894" x="2938463" y="1866900"/>
          <p14:tracePt t="61910" x="2938463" y="1901825"/>
          <p14:tracePt t="61911" x="2938463" y="2000250"/>
          <p14:tracePt t="61927" x="2938463" y="2098675"/>
          <p14:tracePt t="61927" x="2938463" y="2108200"/>
          <p14:tracePt t="61945" x="2938463" y="2205038"/>
          <p14:tracePt t="61961" x="2938463" y="2286000"/>
          <p14:tracePt t="61977" x="2938463" y="2401888"/>
          <p14:tracePt t="61994" x="2965450" y="2536825"/>
          <p14:tracePt t="62010" x="2990850" y="2732088"/>
          <p14:tracePt t="62027" x="3054350" y="2946400"/>
          <p14:tracePt t="62043" x="3143250" y="3205163"/>
          <p14:tracePt t="62061" x="3187700" y="3394075"/>
          <p14:tracePt t="62077" x="3224213" y="3500438"/>
          <p14:tracePt t="62093" x="3241675" y="3571875"/>
          <p14:tracePt t="62171" x="3241675" y="3589338"/>
          <p14:tracePt t="62173" x="3241675" y="3616325"/>
          <p14:tracePt t="62175" x="3251200" y="3714750"/>
          <p14:tracePt t="62194" x="3251200" y="3803650"/>
          <p14:tracePt t="62210" x="3268663" y="3902075"/>
          <p14:tracePt t="62243" x="3286125" y="3965575"/>
          <p14:tracePt t="62244" x="3286125" y="4027488"/>
          <p14:tracePt t="62260" x="3286125" y="4054475"/>
          <p14:tracePt t="62615" x="3286125" y="4062413"/>
          <p14:tracePt t="62617" x="3286125" y="4071938"/>
          <p14:tracePt t="62640" x="3286125" y="4081463"/>
          <p14:tracePt t="62663" x="3286125" y="4089400"/>
          <p14:tracePt t="62666" x="3286125" y="4098925"/>
          <p14:tracePt t="62707" x="3286125" y="4108450"/>
          <p14:tracePt t="62710" x="3286125" y="4116388"/>
          <p14:tracePt t="62731" x="3286125" y="4125913"/>
          <p14:tracePt t="62733" x="3286125" y="4197350"/>
          <p14:tracePt t="62746" x="3286125" y="4214813"/>
          <p14:tracePt t="62760" x="3286125" y="4251325"/>
          <p14:tracePt t="62777" x="3286125" y="4286250"/>
          <p14:tracePt t="62794" x="3286125" y="4303713"/>
          <p14:tracePt t="62870" x="3286125" y="4313238"/>
          <p14:tracePt t="62878" x="3286125" y="4330700"/>
          <p14:tracePt t="62882" x="3286125" y="4348163"/>
          <p14:tracePt t="62886" x="3276600" y="4402138"/>
          <p14:tracePt t="62894" x="3276600" y="4465638"/>
          <p14:tracePt t="62911" x="3276600" y="4537075"/>
          <p14:tracePt t="62927" x="3276600" y="4625975"/>
          <p14:tracePt t="62944" x="3259138" y="4705350"/>
          <p14:tracePt t="62961" x="3241675" y="4768850"/>
          <p14:tracePt t="62977" x="3241675" y="4830763"/>
          <p14:tracePt t="63063" x="3241675" y="4848225"/>
          <p14:tracePt t="63074" x="3241675" y="4857750"/>
          <p14:tracePt t="63084" x="3241675" y="4902200"/>
          <p14:tracePt t="63085" x="3241675" y="4938713"/>
          <p14:tracePt t="63094" x="3232150" y="5010150"/>
          <p14:tracePt t="63111" x="3214688" y="5062538"/>
          <p14:tracePt t="63127" x="3214688" y="5099050"/>
          <p14:tracePt t="63144" x="3197225" y="5160963"/>
          <p14:tracePt t="63161" x="3179763" y="5214938"/>
          <p14:tracePt t="63177" x="3179763" y="5241925"/>
          <p14:tracePt t="63214" x="3179763" y="5251450"/>
          <p14:tracePt t="63227" x="3179763" y="5259388"/>
          <p14:tracePt t="63658" x="3179763" y="5241925"/>
          <p14:tracePt t="63659" x="3179763" y="5180013"/>
          <p14:tracePt t="63669" x="3197225" y="5126038"/>
          <p14:tracePt t="63677" x="3197225" y="5045075"/>
          <p14:tracePt t="63694" x="3214688" y="4956175"/>
          <p14:tracePt t="63710" x="3251200" y="4867275"/>
          <p14:tracePt t="63710" x="3251200" y="4857750"/>
          <p14:tracePt t="63730" x="3268663" y="4803775"/>
          <p14:tracePt t="63744" x="3268663" y="4714875"/>
          <p14:tracePt t="63762" x="3276600" y="4652963"/>
          <p14:tracePt t="63778" x="3276600" y="4598988"/>
          <p14:tracePt t="63794" x="3276600" y="4572000"/>
          <p14:tracePt t="63811" x="3276600" y="4537075"/>
          <p14:tracePt t="63828" x="3276600" y="4518025"/>
          <p14:tracePt t="63861" x="3276600" y="4510088"/>
          <p14:tracePt t="63862" x="3276600" y="4465638"/>
          <p14:tracePt t="63877" x="3276600" y="4411663"/>
          <p14:tracePt t="63894" x="3313113" y="4357688"/>
          <p14:tracePt t="63911" x="3322638" y="4295775"/>
          <p14:tracePt t="63928" x="3340100" y="4251325"/>
          <p14:tracePt t="63944" x="3340100" y="4232275"/>
          <p14:tracePt t="63961" x="3340100" y="4224338"/>
          <p14:tracePt t="63977" x="3340100" y="4205288"/>
          <p14:tracePt t="64082" x="3340100" y="4197350"/>
          <p14:tracePt t="64083" x="3340100" y="4179888"/>
          <p14:tracePt t="64085" x="3340100" y="4133850"/>
          <p14:tracePt t="64094" x="3367088" y="4054475"/>
          <p14:tracePt t="64112" x="3384550" y="3973513"/>
          <p14:tracePt t="64128" x="3402013" y="3929063"/>
          <p14:tracePt t="64144" x="3402013" y="3911600"/>
          <p14:tracePt t="64338" x="3402013" y="3919538"/>
          <p14:tracePt t="64348" x="3402013" y="3929063"/>
          <p14:tracePt t="64350" x="3402013" y="3938588"/>
          <p14:tracePt t="64353" x="3402013" y="3973513"/>
          <p14:tracePt t="64361" x="3394075" y="4062413"/>
          <p14:tracePt t="64378" x="3394075" y="4179888"/>
          <p14:tracePt t="64394" x="3375025" y="4303713"/>
          <p14:tracePt t="64412" x="3375025" y="4402138"/>
          <p14:tracePt t="64428" x="3375025" y="4465638"/>
          <p14:tracePt t="64444" x="3375025" y="4510088"/>
          <p14:tracePt t="64461" x="3375025" y="4527550"/>
          <p14:tracePt t="64500" x="3375025" y="4537075"/>
          <p14:tracePt t="64501" x="3375025" y="4545013"/>
          <p14:tracePt t="64510" x="3375025" y="4572000"/>
          <p14:tracePt t="64531" x="3375025" y="4616450"/>
          <p14:tracePt t="64544" x="3375025" y="4679950"/>
          <p14:tracePt t="64560" x="3375025" y="4724400"/>
          <p14:tracePt t="64560" x="3375025" y="4732338"/>
          <p14:tracePt t="64578" x="3375025" y="4751388"/>
          <p14:tracePt t="64594" x="3375025" y="4759325"/>
          <p14:tracePt t="64610" x="3375025" y="4776788"/>
          <p14:tracePt t="64651" x="3375025" y="4786313"/>
          <p14:tracePt t="64661" x="3375025" y="4795838"/>
          <p14:tracePt t="65729" x="0" y="0"/>
        </p14:tracePtLst>
      </p14:laserTraceLst>
    </p:ext>
  </p:extLs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7162"/>
            <a:ext cx="9144000" cy="1143000"/>
          </a:xfrm>
        </p:spPr>
        <p:txBody>
          <a:bodyPr>
            <a:normAutofit fontScale="90000"/>
          </a:bodyPr>
          <a:lstStyle/>
          <a:p>
            <a:r>
              <a:rPr lang="en-US" dirty="0" smtClean="0"/>
              <a:t>Step Response of Second Order Instrument</a:t>
            </a:r>
            <a:endParaRPr lang="en-US" dirty="0"/>
          </a:p>
        </p:txBody>
      </p:sp>
      <p:grpSp>
        <p:nvGrpSpPr>
          <p:cNvPr id="6" name="Group 5"/>
          <p:cNvGrpSpPr/>
          <p:nvPr/>
        </p:nvGrpSpPr>
        <p:grpSpPr>
          <a:xfrm>
            <a:off x="218365" y="965158"/>
            <a:ext cx="7042245" cy="2145961"/>
            <a:chOff x="218365" y="965158"/>
            <a:chExt cx="7042245" cy="2145961"/>
          </a:xfrm>
        </p:grpSpPr>
        <p:pic>
          <p:nvPicPr>
            <p:cNvPr id="3277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65433" r="18631"/>
            <a:stretch/>
          </p:blipFill>
          <p:spPr bwMode="auto">
            <a:xfrm>
              <a:off x="218365" y="1337480"/>
              <a:ext cx="7042245" cy="1773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91250" y="965158"/>
              <a:ext cx="1636987" cy="369332"/>
            </a:xfrm>
            <a:prstGeom prst="rect">
              <a:avLst/>
            </a:prstGeom>
          </p:spPr>
          <p:txBody>
            <a:bodyPr wrap="none">
              <a:spAutoFit/>
            </a:bodyPr>
            <a:lstStyle/>
            <a:p>
              <a:r>
                <a:rPr lang="en-US" b="1" u="sng" dirty="0" smtClean="0">
                  <a:solidFill>
                    <a:srgbClr val="C00000"/>
                  </a:solidFill>
                  <a:sym typeface="Symbol"/>
                </a:rPr>
                <a:t>Under-damped</a:t>
              </a:r>
              <a:endParaRPr lang="en-US" b="1" u="sng" dirty="0">
                <a:solidFill>
                  <a:srgbClr val="C00000"/>
                </a:solidFill>
                <a:sym typeface="Symbol"/>
              </a:endParaRPr>
            </a:p>
          </p:txBody>
        </p:sp>
      </p:grpSp>
      <p:grpSp>
        <p:nvGrpSpPr>
          <p:cNvPr id="8" name="Group 7"/>
          <p:cNvGrpSpPr/>
          <p:nvPr/>
        </p:nvGrpSpPr>
        <p:grpSpPr>
          <a:xfrm>
            <a:off x="302526" y="2903143"/>
            <a:ext cx="4146645" cy="1370315"/>
            <a:chOff x="302526" y="2903143"/>
            <a:chExt cx="4146645" cy="1370315"/>
          </a:xfrm>
        </p:grpSpPr>
        <p:pic>
          <p:nvPicPr>
            <p:cNvPr id="12"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44110" r="52088" b="32184"/>
            <a:stretch/>
          </p:blipFill>
          <p:spPr bwMode="auto">
            <a:xfrm>
              <a:off x="302526" y="3057102"/>
              <a:ext cx="4146645" cy="1216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43196" y="2903143"/>
              <a:ext cx="1850443" cy="369332"/>
            </a:xfrm>
            <a:prstGeom prst="rect">
              <a:avLst/>
            </a:prstGeom>
          </p:spPr>
          <p:txBody>
            <a:bodyPr wrap="none">
              <a:spAutoFit/>
            </a:bodyPr>
            <a:lstStyle/>
            <a:p>
              <a:r>
                <a:rPr lang="en-US" b="1" u="sng" dirty="0" smtClean="0">
                  <a:solidFill>
                    <a:srgbClr val="C00000"/>
                  </a:solidFill>
                  <a:sym typeface="Symbol"/>
                </a:rPr>
                <a:t>Critically </a:t>
              </a:r>
              <a:r>
                <a:rPr lang="en-US" b="1" u="sng" dirty="0">
                  <a:solidFill>
                    <a:srgbClr val="C00000"/>
                  </a:solidFill>
                  <a:sym typeface="Symbol"/>
                </a:rPr>
                <a:t>damped</a:t>
              </a:r>
              <a:endParaRPr lang="en-US" u="sng" dirty="0">
                <a:solidFill>
                  <a:srgbClr val="C00000"/>
                </a:solidFill>
              </a:endParaRPr>
            </a:p>
          </p:txBody>
        </p:sp>
      </p:grpSp>
      <p:grpSp>
        <p:nvGrpSpPr>
          <p:cNvPr id="9" name="Group 8"/>
          <p:cNvGrpSpPr/>
          <p:nvPr/>
        </p:nvGrpSpPr>
        <p:grpSpPr>
          <a:xfrm>
            <a:off x="125105" y="4379373"/>
            <a:ext cx="6016387" cy="2478627"/>
            <a:chOff x="125105" y="4379373"/>
            <a:chExt cx="6016387" cy="2478627"/>
          </a:xfrm>
        </p:grpSpPr>
        <p:pic>
          <p:nvPicPr>
            <p:cNvPr id="13"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57" t="533" r="30641" b="56422"/>
            <a:stretch/>
          </p:blipFill>
          <p:spPr bwMode="auto">
            <a:xfrm>
              <a:off x="125105" y="4649338"/>
              <a:ext cx="6016387" cy="2208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170695" y="4379373"/>
              <a:ext cx="1501821" cy="369332"/>
            </a:xfrm>
            <a:prstGeom prst="rect">
              <a:avLst/>
            </a:prstGeom>
          </p:spPr>
          <p:txBody>
            <a:bodyPr wrap="none">
              <a:spAutoFit/>
            </a:bodyPr>
            <a:lstStyle/>
            <a:p>
              <a:r>
                <a:rPr lang="en-US" b="1" u="sng" dirty="0" smtClean="0">
                  <a:solidFill>
                    <a:srgbClr val="C00000"/>
                  </a:solidFill>
                  <a:sym typeface="Symbol"/>
                </a:rPr>
                <a:t>Over-damped</a:t>
              </a:r>
              <a:endParaRPr lang="en-US" b="1" u="sng" dirty="0">
                <a:solidFill>
                  <a:srgbClr val="C00000"/>
                </a:solidFill>
                <a:sym typeface="Symbol"/>
              </a:endParaRPr>
            </a:p>
          </p:txBody>
        </p:sp>
      </p:gr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638502098"/>
      </p:ext>
    </p:extLst>
  </p:cSld>
  <p:clrMapOvr>
    <a:masterClrMapping/>
  </p:clrMapOvr>
  <mc:AlternateContent xmlns:mc="http://schemas.openxmlformats.org/markup-compatibility/2006">
    <mc:Choice xmlns:p14="http://schemas.microsoft.com/office/powerpoint/2010/main" Requires="p14">
      <p:transition spd="slow" p14:dur="2000" advTm="69648"/>
    </mc:Choice>
    <mc:Fallback>
      <p:transition spd="slow" advTm="696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17002" x="4197350" y="2768600"/>
          <p14:tracePt t="17223" x="4197350" y="2759075"/>
          <p14:tracePt t="17232" x="4197350" y="2751138"/>
          <p14:tracePt t="17248" x="4179888" y="2751138"/>
          <p14:tracePt t="17319" x="4179888" y="2732088"/>
          <p14:tracePt t="17329" x="4179888" y="2724150"/>
          <p14:tracePt t="17331" x="4179888" y="2679700"/>
          <p14:tracePt t="17341" x="4160838" y="2616200"/>
          <p14:tracePt t="17359" x="4143375" y="2544763"/>
          <p14:tracePt t="17375" x="4125913" y="2500313"/>
          <p14:tracePt t="17392" x="4125913" y="2473325"/>
          <p14:tracePt t="17409" x="4108450" y="2473325"/>
          <p14:tracePt t="17473" x="4098925" y="2473325"/>
          <p14:tracePt t="17481" x="4081463" y="2473325"/>
          <p14:tracePt t="17482" x="4037013" y="2455863"/>
          <p14:tracePt t="17491" x="3965575" y="2411413"/>
          <p14:tracePt t="17509" x="3875088" y="2339975"/>
          <p14:tracePt t="17526" x="3732213" y="2268538"/>
          <p14:tracePt t="17542" x="3643313" y="2197100"/>
          <p14:tracePt t="17559" x="3562350" y="2160588"/>
          <p14:tracePt t="17576" x="3509963" y="2143125"/>
          <p14:tracePt t="17592" x="3465513" y="2133600"/>
          <p14:tracePt t="17609" x="3419475" y="2116138"/>
          <p14:tracePt t="17625" x="3357563" y="2098675"/>
          <p14:tracePt t="17642" x="3340100" y="2098675"/>
          <p14:tracePt t="17681" x="3322638" y="2098675"/>
          <p14:tracePt t="17718" x="3303588" y="2071688"/>
          <p14:tracePt t="17719" x="3303588" y="2036763"/>
          <p14:tracePt t="17723" x="3286125" y="2000250"/>
          <p14:tracePt t="17732" x="3276600" y="1965325"/>
          <p14:tracePt t="17742" x="3276600" y="1938338"/>
          <p14:tracePt t="17758" x="3276600" y="1901825"/>
          <p14:tracePt t="17905" x="3276600" y="1893888"/>
          <p14:tracePt t="17925" x="3276600" y="1874838"/>
          <p14:tracePt t="17940" x="3276600" y="1866900"/>
          <p14:tracePt t="17943" x="3276600" y="1857375"/>
          <p14:tracePt t="17964" x="3276600" y="1847850"/>
          <p14:tracePt t="17966" x="3276600" y="1839913"/>
          <p14:tracePt t="18020" x="3286125" y="1830388"/>
          <p14:tracePt t="18022" x="3286125" y="1822450"/>
          <p14:tracePt t="18028" x="3348038" y="1812925"/>
          <p14:tracePt t="18044" x="3419475" y="1758950"/>
          <p14:tracePt t="18060" x="3465513" y="1741488"/>
          <p14:tracePt t="18075" x="3490913" y="1731963"/>
          <p14:tracePt t="18092" x="3554413" y="1670050"/>
          <p14:tracePt t="18109" x="3660775" y="1598613"/>
          <p14:tracePt t="18125" x="3660775" y="1589088"/>
          <p14:tracePt t="18196" x="3679825" y="1589088"/>
          <p14:tracePt t="18200" x="3687763" y="1589088"/>
          <p14:tracePt t="18201" x="3705225" y="1589088"/>
          <p14:tracePt t="18210" x="3741738" y="1581150"/>
          <p14:tracePt t="18376" x="3751263" y="1581150"/>
          <p14:tracePt t="18377" x="3759200" y="1581150"/>
          <p14:tracePt t="18393" x="3857625" y="1581150"/>
          <p14:tracePt t="18394" x="3938588" y="1562100"/>
          <p14:tracePt t="18409" x="4010025" y="1562100"/>
          <p14:tracePt t="18409" x="4017963" y="1554163"/>
          <p14:tracePt t="18429" x="4089400" y="1554163"/>
          <p14:tracePt t="18442" x="4133850" y="1554163"/>
          <p14:tracePt t="18459" x="4170363" y="1554163"/>
          <p14:tracePt t="18476" x="4197350" y="1554163"/>
          <p14:tracePt t="18492" x="4224338" y="1554163"/>
          <p14:tracePt t="18509" x="4268788" y="1554163"/>
          <p14:tracePt t="18525" x="4313238" y="1562100"/>
          <p14:tracePt t="18543" x="4367213" y="1589088"/>
          <p14:tracePt t="18559" x="4429125" y="1608138"/>
          <p14:tracePt t="18576" x="4483100" y="1616075"/>
          <p14:tracePt t="18593" x="4527550" y="1616075"/>
          <p14:tracePt t="18608" x="4572000" y="1633538"/>
          <p14:tracePt t="18608" x="4581525" y="1633538"/>
          <p14:tracePt t="18627" x="4616450" y="1633538"/>
          <p14:tracePt t="18642" x="4679950" y="1633538"/>
          <p14:tracePt t="18659" x="4759325" y="1633538"/>
          <p14:tracePt t="18678" x="4813300" y="1652588"/>
          <p14:tracePt t="18692" x="4867275" y="1679575"/>
          <p14:tracePt t="18709" x="4929188" y="1697038"/>
          <p14:tracePt t="18726" x="4991100" y="1714500"/>
          <p14:tracePt t="18726" x="5010150" y="1714500"/>
          <p14:tracePt t="18743" x="5081588" y="1731963"/>
          <p14:tracePt t="18759" x="5224463" y="1751013"/>
          <p14:tracePt t="18777" x="5286375" y="1751013"/>
          <p14:tracePt t="18777" x="5295900" y="1751013"/>
          <p14:tracePt t="18793" x="5375275" y="1751013"/>
          <p14:tracePt t="18809" x="5491163" y="1768475"/>
          <p14:tracePt t="18826" x="5581650" y="1785938"/>
          <p14:tracePt t="18842" x="5705475" y="1795463"/>
          <p14:tracePt t="18860" x="5768975" y="1803400"/>
          <p14:tracePt t="18876" x="5848350" y="1839913"/>
          <p14:tracePt t="18876" x="5848350" y="1847850"/>
          <p14:tracePt t="18910" x="5938838" y="1866900"/>
          <p14:tracePt t="18910" x="5946775" y="1866900"/>
          <p14:tracePt t="18911" x="6000750" y="1893888"/>
          <p14:tracePt t="18925" x="6072188" y="1911350"/>
          <p14:tracePt t="18925" x="6081713" y="1911350"/>
          <p14:tracePt t="18943" x="6161088" y="1919288"/>
          <p14:tracePt t="18959" x="6197600" y="1938338"/>
          <p14:tracePt t="18976" x="6251575" y="1938338"/>
          <p14:tracePt t="19148" x="6251575" y="1946275"/>
          <p14:tracePt t="19159" x="6251575" y="1965325"/>
          <p14:tracePt t="19161" x="6242050" y="1965325"/>
          <p14:tracePt t="19167" x="6205538" y="2000250"/>
          <p14:tracePt t="19177" x="6126163" y="2054225"/>
          <p14:tracePt t="19177" x="6116638" y="2054225"/>
          <p14:tracePt t="19193" x="6027738" y="2108200"/>
          <p14:tracePt t="19208" x="5911850" y="2170113"/>
          <p14:tracePt t="19225" x="5795963" y="2214563"/>
          <p14:tracePt t="19241" x="5670550" y="2276475"/>
          <p14:tracePt t="19258" x="5572125" y="2322513"/>
          <p14:tracePt t="19277" x="5473700" y="2347913"/>
          <p14:tracePt t="19293" x="5357813" y="2366963"/>
          <p14:tracePt t="19310" x="5241925" y="2401888"/>
          <p14:tracePt t="19326" x="5133975" y="2411413"/>
          <p14:tracePt t="19343" x="4991100" y="2428875"/>
          <p14:tracePt t="19360" x="4867275" y="2428875"/>
          <p14:tracePt t="19376" x="4732338" y="2428875"/>
          <p14:tracePt t="19395" x="4625975" y="2428875"/>
          <p14:tracePt t="19409" x="4537075" y="2419350"/>
          <p14:tracePt t="19426" x="4402138" y="2393950"/>
          <p14:tracePt t="19444" x="4286250" y="2393950"/>
          <p14:tracePt t="19459" x="4170363" y="2374900"/>
          <p14:tracePt t="19459" x="4152900" y="2374900"/>
          <p14:tracePt t="19478" x="4010025" y="2374900"/>
          <p14:tracePt t="19493" x="3867150" y="2374900"/>
          <p14:tracePt t="19509" x="3724275" y="2374900"/>
          <p14:tracePt t="19525" x="3616325" y="2357438"/>
          <p14:tracePt t="19542" x="3509963" y="2330450"/>
          <p14:tracePt t="19560" x="3411538" y="2295525"/>
          <p14:tracePt t="19778" x="3411538" y="2276475"/>
          <p14:tracePt t="19790" x="3411538" y="2268538"/>
          <p14:tracePt t="19792" x="3411538" y="2241550"/>
          <p14:tracePt t="19798" x="3419475" y="2214563"/>
          <p14:tracePt t="19798" x="3429000" y="2197100"/>
          <p14:tracePt t="19810" x="3429000" y="2133600"/>
          <p14:tracePt t="19826" x="3446463" y="2062163"/>
          <p14:tracePt t="19843" x="3465513" y="1990725"/>
          <p14:tracePt t="19859" x="3465513" y="1928813"/>
          <p14:tracePt t="19877" x="3482975" y="1857375"/>
          <p14:tracePt t="19893" x="3500438" y="1830388"/>
          <p14:tracePt t="19909" x="3500438" y="1812925"/>
          <p14:tracePt t="19926" x="3500438" y="1785938"/>
          <p14:tracePt t="19943" x="3500438" y="1768475"/>
          <p14:tracePt t="19959" x="3500438" y="1751013"/>
          <p14:tracePt t="20010" x="3509963" y="1741488"/>
          <p14:tracePt t="20012" x="3517900" y="1731963"/>
          <p14:tracePt t="20022" x="3517900" y="1714500"/>
          <p14:tracePt t="20026" x="3544888" y="1687513"/>
          <p14:tracePt t="20043" x="3589338" y="1660525"/>
          <p14:tracePt t="20059" x="3643313" y="1633538"/>
          <p14:tracePt t="20075" x="3697288" y="1608138"/>
          <p14:tracePt t="20092" x="3768725" y="1581150"/>
          <p14:tracePt t="20109" x="3830638" y="1581150"/>
          <p14:tracePt t="20109" x="3840163" y="1571625"/>
          <p14:tracePt t="20126" x="3919538" y="1544638"/>
          <p14:tracePt t="20142" x="3983038" y="1544638"/>
          <p14:tracePt t="20159" x="4054475" y="1544638"/>
          <p14:tracePt t="20176" x="4133850" y="1544638"/>
          <p14:tracePt t="20192" x="4348163" y="1571625"/>
          <p14:tracePt t="20209" x="4491038" y="1598613"/>
          <p14:tracePt t="20226" x="4705350" y="1598613"/>
          <p14:tracePt t="20243" x="4840288" y="1616075"/>
          <p14:tracePt t="20259" x="4938713" y="1616075"/>
          <p14:tracePt t="20276" x="4991100" y="1616075"/>
          <p14:tracePt t="20276" x="5000625" y="1616075"/>
          <p14:tracePt t="20293" x="5045075" y="1616075"/>
          <p14:tracePt t="20309" x="5116513" y="1616075"/>
          <p14:tracePt t="20309" x="5126038" y="1616075"/>
          <p14:tracePt t="20328" x="5214938" y="1616075"/>
          <p14:tracePt t="20344" x="5313363" y="1625600"/>
          <p14:tracePt t="20359" x="5402263" y="1633538"/>
          <p14:tracePt t="20359" x="5411788" y="1633538"/>
          <p14:tracePt t="20377" x="5510213" y="1652588"/>
          <p14:tracePt t="20394" x="5545138" y="1652588"/>
          <p14:tracePt t="20410" x="5554663" y="1652588"/>
          <p14:tracePt t="20427" x="5572125" y="1652588"/>
          <p14:tracePt t="20469" x="5581650" y="1652588"/>
          <p14:tracePt t="20472" x="5589588" y="1652588"/>
          <p14:tracePt t="20477" x="5616575" y="1652588"/>
          <p14:tracePt t="20493" x="5653088" y="1652588"/>
          <p14:tracePt t="20510" x="5688013" y="1652588"/>
          <p14:tracePt t="20527" x="5705475" y="1670050"/>
          <p14:tracePt t="20542" x="5732463" y="1670050"/>
          <p14:tracePt t="20560" x="5751513" y="1670050"/>
          <p14:tracePt t="20577" x="5795963" y="1697038"/>
          <p14:tracePt t="20593" x="5813425" y="1724025"/>
          <p14:tracePt t="20610" x="5857875" y="1768475"/>
          <p14:tracePt t="20626" x="5894388" y="1812925"/>
          <p14:tracePt t="20643" x="5956300" y="1893888"/>
          <p14:tracePt t="20661" x="5991225" y="1938338"/>
          <p14:tracePt t="20676" x="6010275" y="2000250"/>
          <p14:tracePt t="20694" x="6018213" y="2027238"/>
          <p14:tracePt t="20710" x="6037263" y="2036763"/>
          <p14:tracePt t="20745" x="6037263" y="2044700"/>
          <p14:tracePt t="20746" x="6037263" y="2054225"/>
          <p14:tracePt t="20815" x="6027738" y="2054225"/>
          <p14:tracePt t="20817" x="6018213" y="2054225"/>
          <p14:tracePt t="20821" x="5991225" y="2054225"/>
          <p14:tracePt t="20827" x="5946775" y="2054225"/>
          <p14:tracePt t="20845" x="5911850" y="2054225"/>
          <p14:tracePt t="20860" x="5867400" y="2054225"/>
          <p14:tracePt t="20860" x="5857875" y="2054225"/>
          <p14:tracePt t="20877" x="5803900" y="2054225"/>
          <p14:tracePt t="20896" x="5786438" y="2054225"/>
          <p14:tracePt t="20910" x="5759450" y="2081213"/>
          <p14:tracePt t="20926" x="5688013" y="2116138"/>
          <p14:tracePt t="20944" x="5616575" y="2133600"/>
          <p14:tracePt t="20960" x="5518150" y="2170113"/>
          <p14:tracePt t="20978" x="5411788" y="2187575"/>
          <p14:tracePt t="20993" x="5276850" y="2205038"/>
          <p14:tracePt t="21010" x="5126038" y="2232025"/>
          <p14:tracePt t="21028" x="4991100" y="2232025"/>
          <p14:tracePt t="21043" x="4867275" y="2232025"/>
          <p14:tracePt t="21060" x="4751388" y="2232025"/>
          <p14:tracePt t="21076" x="4589463" y="2232025"/>
          <p14:tracePt t="21094" x="4456113" y="2232025"/>
          <p14:tracePt t="21110" x="4295775" y="2232025"/>
          <p14:tracePt t="21127" x="4152900" y="2232025"/>
          <p14:tracePt t="21144" x="4027488" y="2232025"/>
          <p14:tracePt t="21160" x="3911600" y="2232025"/>
          <p14:tracePt t="21178" x="3822700" y="2232025"/>
          <p14:tracePt t="21193" x="3724275" y="2232025"/>
          <p14:tracePt t="21210" x="3625850" y="2232025"/>
          <p14:tracePt t="21227" x="3527425" y="2232025"/>
          <p14:tracePt t="21244" x="3455988" y="2214563"/>
          <p14:tracePt t="21260" x="3394075" y="2214563"/>
          <p14:tracePt t="21276" x="3340100" y="2187575"/>
          <p14:tracePt t="21293" x="3295650" y="2170113"/>
          <p14:tracePt t="21310" x="3251200" y="2152650"/>
          <p14:tracePt t="21327" x="3205163" y="2133600"/>
          <p14:tracePt t="21344" x="3160713" y="2108200"/>
          <p14:tracePt t="21361" x="3108325" y="2071688"/>
          <p14:tracePt t="21377" x="3044825" y="2044700"/>
          <p14:tracePt t="21395" x="2990850" y="2000250"/>
          <p14:tracePt t="21411" x="2955925" y="1965325"/>
          <p14:tracePt t="21427" x="2938463" y="1946275"/>
          <p14:tracePt t="21444" x="2919413" y="1928813"/>
          <p14:tracePt t="21460" x="2901950" y="1928813"/>
          <p14:tracePt t="21477" x="2901950" y="1919288"/>
          <p14:tracePt t="21513" x="2901950" y="1901825"/>
          <p14:tracePt t="21514" x="2901950" y="1884363"/>
          <p14:tracePt t="21527" x="2901950" y="1866900"/>
          <p14:tracePt t="21561" x="2911475" y="1847850"/>
          <p14:tracePt t="21605" x="2911475" y="1839913"/>
          <p14:tracePt t="21628" x="2928938" y="1822450"/>
          <p14:tracePt t="21637" x="2928938" y="1803400"/>
          <p14:tracePt t="21640" x="2946400" y="1803400"/>
          <p14:tracePt t="21644" x="3017838" y="1751013"/>
          <p14:tracePt t="21661" x="3089275" y="1731963"/>
          <p14:tracePt t="21677" x="3251200" y="1724025"/>
          <p14:tracePt t="21694" x="3348038" y="1724025"/>
          <p14:tracePt t="21712" x="3438525" y="1724025"/>
          <p14:tracePt t="21727" x="3527425" y="1724025"/>
          <p14:tracePt t="21744" x="3589338" y="1714500"/>
          <p14:tracePt t="21761" x="3679825" y="1670050"/>
          <p14:tracePt t="21778" x="3751263" y="1660525"/>
          <p14:tracePt t="21794" x="3822700" y="1643063"/>
          <p14:tracePt t="21810" x="3919538" y="1625600"/>
          <p14:tracePt t="21828" x="3990975" y="1625600"/>
          <p14:tracePt t="21844" x="4062413" y="1625600"/>
          <p14:tracePt t="21861" x="4133850" y="1625600"/>
          <p14:tracePt t="21877" x="4205288" y="1625600"/>
          <p14:tracePt t="21894" x="4276725" y="1625600"/>
          <p14:tracePt t="21894" x="4295775" y="1625600"/>
          <p14:tracePt t="21912" x="4384675" y="1625600"/>
          <p14:tracePt t="21927" x="4510088" y="1625600"/>
          <p14:tracePt t="21944" x="4679950" y="1633538"/>
          <p14:tracePt t="21961" x="4848225" y="1652588"/>
          <p14:tracePt t="21977" x="4983163" y="1679575"/>
          <p14:tracePt t="21995" x="5081588" y="1704975"/>
          <p14:tracePt t="22010" x="5303838" y="1731963"/>
          <p14:tracePt t="22027" x="5491163" y="1776413"/>
          <p14:tracePt t="22043" x="5661025" y="1803400"/>
          <p14:tracePt t="22060" x="5830888" y="1866900"/>
          <p14:tracePt t="22077" x="5902325" y="1866900"/>
          <p14:tracePt t="22094" x="5919788" y="1874838"/>
          <p14:tracePt t="22323" x="5919788" y="1893888"/>
          <p14:tracePt t="22331" x="5919788" y="1911350"/>
          <p14:tracePt t="22334" x="5938838" y="1938338"/>
          <p14:tracePt t="22343" x="5938838" y="1982788"/>
          <p14:tracePt t="22343" x="5938838" y="1990725"/>
          <p14:tracePt t="22377" x="5938838" y="2027238"/>
          <p14:tracePt t="22379" x="5938838" y="2036763"/>
          <p14:tracePt t="22394" x="5938838" y="2089150"/>
          <p14:tracePt t="22410" x="5938838" y="2116138"/>
          <p14:tracePt t="22428" x="5938838" y="2133600"/>
          <p14:tracePt t="22444" x="5938838" y="2152650"/>
          <p14:tracePt t="22461" x="5929313" y="2170113"/>
          <p14:tracePt t="22478" x="5911850" y="2179638"/>
          <p14:tracePt t="22494" x="5911850" y="2205038"/>
          <p14:tracePt t="22512" x="5911850" y="2214563"/>
          <p14:tracePt t="22527" x="5902325" y="2214563"/>
          <p14:tracePt t="22544" x="5884863" y="2232025"/>
          <p14:tracePt t="22561" x="5867400" y="2232025"/>
          <p14:tracePt t="22577" x="5759450" y="2232025"/>
          <p14:tracePt t="22594" x="5688013" y="2232025"/>
          <p14:tracePt t="22611" x="5554663" y="2232025"/>
          <p14:tracePt t="22628" x="5473700" y="2224088"/>
          <p14:tracePt t="22644" x="5402263" y="2187575"/>
          <p14:tracePt t="22661" x="5313363" y="2160588"/>
          <p14:tracePt t="22678" x="5205413" y="2152650"/>
          <p14:tracePt t="22694" x="5108575" y="2125663"/>
          <p14:tracePt t="22694" x="5099050" y="2125663"/>
          <p14:tracePt t="22712" x="5018088" y="2108200"/>
          <p14:tracePt t="22728" x="4894263" y="2098675"/>
          <p14:tracePt t="22744" x="4776788" y="2081213"/>
          <p14:tracePt t="22761" x="4670425" y="2081213"/>
          <p14:tracePt t="22777" x="4589463" y="2081213"/>
          <p14:tracePt t="22796" x="4527550" y="2081213"/>
          <p14:tracePt t="22810" x="4483100" y="2081213"/>
          <p14:tracePt t="22827" x="4429125" y="2081213"/>
          <p14:tracePt t="22845" x="4394200" y="2081213"/>
          <p14:tracePt t="22860" x="4367213" y="2081213"/>
          <p14:tracePt t="22882" x="4322763" y="2081213"/>
          <p14:tracePt t="22894" x="4251325" y="2081213"/>
          <p14:tracePt t="22911" x="4170363" y="2081213"/>
          <p14:tracePt t="22911" x="4160838" y="2081213"/>
          <p14:tracePt t="22929" x="4044950" y="2081213"/>
          <p14:tracePt t="22945" x="3929063" y="2098675"/>
          <p14:tracePt t="22961" x="3830638" y="2133600"/>
          <p14:tracePt t="22979" x="3732213" y="2160588"/>
          <p14:tracePt t="22995" x="3625850" y="2170113"/>
          <p14:tracePt t="23011" x="3509963" y="2187575"/>
          <p14:tracePt t="23028" x="3402013" y="2187575"/>
          <p14:tracePt t="23045" x="3330575" y="2205038"/>
          <p14:tracePt t="23060" x="3268663" y="2205038"/>
          <p14:tracePt t="23078" x="3224213" y="2205038"/>
          <p14:tracePt t="23095" x="3170238" y="2205038"/>
          <p14:tracePt t="23111" x="3152775" y="2197100"/>
          <p14:tracePt t="23129" x="3133725" y="2187575"/>
          <p14:tracePt t="23145" x="3116263" y="2170113"/>
          <p14:tracePt t="23161" x="3108325" y="2133600"/>
          <p14:tracePt t="23177" x="3108325" y="2116138"/>
          <p14:tracePt t="23477" x="3089275" y="2108200"/>
          <p14:tracePt t="23485" x="3071813" y="2089150"/>
          <p14:tracePt t="23486" x="3054350" y="2071688"/>
          <p14:tracePt t="23495" x="3036888" y="2054225"/>
          <p14:tracePt t="23511" x="3000375" y="2017713"/>
          <p14:tracePt t="23528" x="3000375" y="1990725"/>
          <p14:tracePt t="23544" x="2973388" y="1946275"/>
          <p14:tracePt t="23562" x="2955925" y="1911350"/>
          <p14:tracePt t="23578" x="2928938" y="1866900"/>
          <p14:tracePt t="23594" x="2919413" y="1812925"/>
          <p14:tracePt t="23627" x="2901950" y="1776413"/>
          <p14:tracePt t="23628" x="2894013" y="1751013"/>
          <p14:tracePt t="23645" x="2857500" y="1714500"/>
          <p14:tracePt t="23661" x="2857500" y="1697038"/>
          <p14:tracePt t="23677" x="2840038" y="1670050"/>
          <p14:tracePt t="23696" x="2822575" y="1633538"/>
          <p14:tracePt t="23712" x="2822575" y="1616075"/>
          <p14:tracePt t="23728" x="2822575" y="1589088"/>
          <p14:tracePt t="23745" x="2803525" y="1554163"/>
          <p14:tracePt t="23761" x="2803525" y="1517650"/>
          <p14:tracePt t="23779" x="2786063" y="1482725"/>
          <p14:tracePt t="23795" x="2786063" y="1455738"/>
          <p14:tracePt t="23812" x="2786063" y="1428750"/>
          <p14:tracePt t="23920" x="2776538" y="1428750"/>
          <p14:tracePt t="23940" x="2759075" y="1411288"/>
          <p14:tracePt t="23965" x="2751138" y="1393825"/>
          <p14:tracePt t="23966" x="2741613" y="1393825"/>
          <p14:tracePt t="23968" x="2679700" y="1384300"/>
          <p14:tracePt t="23968" x="2670175" y="1384300"/>
          <p14:tracePt t="23978" x="2625725" y="1384300"/>
          <p14:tracePt t="23995" x="2589213" y="1384300"/>
          <p14:tracePt t="24011" x="2517775" y="1384300"/>
          <p14:tracePt t="24028" x="2473325" y="1384300"/>
          <p14:tracePt t="24045" x="2411413" y="1401763"/>
          <p14:tracePt t="24045" x="2401888" y="1401763"/>
          <p14:tracePt t="24063" x="2339975" y="1419225"/>
          <p14:tracePt t="24078" x="2303463" y="1438275"/>
          <p14:tracePt t="24095" x="2276475" y="1438275"/>
          <p14:tracePt t="24111" x="2232025" y="1438275"/>
          <p14:tracePt t="24129" x="2197100" y="1438275"/>
          <p14:tracePt t="24145" x="2152650" y="1455738"/>
          <p14:tracePt t="24161" x="2108200" y="1482725"/>
          <p14:tracePt t="24178" x="2054225" y="1500188"/>
          <p14:tracePt t="24195" x="2009775" y="1517650"/>
          <p14:tracePt t="24211" x="2009775" y="1527175"/>
          <p14:tracePt t="24360" x="2009775" y="1544638"/>
          <p14:tracePt t="24372" x="2009775" y="1554163"/>
          <p14:tracePt t="24372" x="2009775" y="1562100"/>
          <p14:tracePt t="24384" x="2000250" y="1571625"/>
          <p14:tracePt t="24386" x="1990725" y="1598613"/>
          <p14:tracePt t="24400" x="1990725" y="1625600"/>
          <p14:tracePt t="24413" x="1990725" y="1670050"/>
          <p14:tracePt t="24429" x="1990725" y="1714500"/>
          <p14:tracePt t="24445" x="1990725" y="1751013"/>
          <p14:tracePt t="24463" x="1990725" y="1812925"/>
          <p14:tracePt t="24478" x="1990725" y="1866900"/>
          <p14:tracePt t="24495" x="1990725" y="1928813"/>
          <p14:tracePt t="24511" x="1990725" y="1982788"/>
          <p14:tracePt t="24529" x="1990725" y="2036763"/>
          <p14:tracePt t="24545" x="1990725" y="2098675"/>
          <p14:tracePt t="24563" x="1990725" y="2133600"/>
          <p14:tracePt t="24578" x="1990725" y="2170113"/>
          <p14:tracePt t="24595" x="1990725" y="2197100"/>
          <p14:tracePt t="24612" x="1990725" y="2224088"/>
          <p14:tracePt t="24630" x="1990725" y="2241550"/>
          <p14:tracePt t="24644" x="1990725" y="2259013"/>
          <p14:tracePt t="24662" x="2000250" y="2295525"/>
          <p14:tracePt t="24678" x="2017713" y="2339975"/>
          <p14:tracePt t="24695" x="2027238" y="2366963"/>
          <p14:tracePt t="24711" x="2054225" y="2419350"/>
          <p14:tracePt t="24728" x="2081213" y="2455863"/>
          <p14:tracePt t="24746" x="2098675" y="2490788"/>
          <p14:tracePt t="24761" x="2133600" y="2517775"/>
          <p14:tracePt t="24778" x="2179638" y="2554288"/>
          <p14:tracePt t="24795" x="2205038" y="2581275"/>
          <p14:tracePt t="24812" x="2251075" y="2608263"/>
          <p14:tracePt t="24812" x="2259013" y="2616200"/>
          <p14:tracePt t="24830" x="2312988" y="2633663"/>
          <p14:tracePt t="24845" x="2366963" y="2670175"/>
          <p14:tracePt t="24863" x="2411413" y="2697163"/>
          <p14:tracePt t="24863" x="2428875" y="2697163"/>
          <p14:tracePt t="24881" x="2490788" y="2724150"/>
          <p14:tracePt t="24895" x="2536825" y="2741613"/>
          <p14:tracePt t="24912" x="2598738" y="2751138"/>
          <p14:tracePt t="24928" x="2652713" y="2786063"/>
          <p14:tracePt t="24946" x="2697163" y="2786063"/>
          <p14:tracePt t="24962" x="2751138" y="2803525"/>
          <p14:tracePt t="24979" x="2803525" y="2803525"/>
          <p14:tracePt t="24996" x="2840038" y="2803525"/>
          <p14:tracePt t="25012" x="2894013" y="2795588"/>
          <p14:tracePt t="25029" x="2938463" y="2776538"/>
          <p14:tracePt t="25045" x="2990850" y="2751138"/>
          <p14:tracePt t="25062" x="3017838" y="2714625"/>
          <p14:tracePt t="25078" x="3044825" y="2679700"/>
          <p14:tracePt t="25096" x="3071813" y="2652713"/>
          <p14:tracePt t="25112" x="3089275" y="2633663"/>
          <p14:tracePt t="25128" x="3089275" y="2598738"/>
          <p14:tracePt t="25146" x="3098800" y="2581275"/>
          <p14:tracePt t="25162" x="3098800" y="2571750"/>
          <p14:tracePt t="25179" x="3098800" y="2536825"/>
          <p14:tracePt t="25196" x="3116263" y="2509838"/>
          <p14:tracePt t="25212" x="3116263" y="2473325"/>
          <p14:tracePt t="25229" x="3116263" y="2438400"/>
          <p14:tracePt t="25245" x="3116263" y="2393950"/>
          <p14:tracePt t="25262" x="3116263" y="2347913"/>
          <p14:tracePt t="25279" x="3116263" y="2312988"/>
          <p14:tracePt t="25295" x="3116263" y="2286000"/>
          <p14:tracePt t="25312" x="3116263" y="2251075"/>
          <p14:tracePt t="25328" x="3108325" y="2214563"/>
          <p14:tracePt t="25345" x="3108325" y="2187575"/>
          <p14:tracePt t="25362" x="3098800" y="2125663"/>
          <p14:tracePt t="25382" x="3098800" y="2098675"/>
          <p14:tracePt t="25396" x="3081338" y="2054225"/>
          <p14:tracePt t="25412" x="3081338" y="2044700"/>
          <p14:tracePt t="25429" x="3062288" y="2009775"/>
          <p14:tracePt t="25445" x="3062288" y="1990725"/>
          <p14:tracePt t="25462" x="3062288" y="1965325"/>
          <p14:tracePt t="25479" x="3062288" y="1946275"/>
          <p14:tracePt t="25495" x="3062288" y="1928813"/>
          <p14:tracePt t="25512" x="3062288" y="1911350"/>
          <p14:tracePt t="25549" x="3054350" y="1901825"/>
          <p14:tracePt t="25562" x="3044825" y="1901825"/>
          <p14:tracePt t="25563" x="3027363" y="1884363"/>
          <p14:tracePt t="25578" x="3000375" y="1857375"/>
          <p14:tracePt t="25578" x="3000375" y="1847850"/>
          <p14:tracePt t="25596" x="3000375" y="1830388"/>
          <p14:tracePt t="25612" x="2982913" y="1812925"/>
          <p14:tracePt t="25629" x="2982913" y="1803400"/>
          <p14:tracePt t="25666" x="2965450" y="1803400"/>
          <p14:tracePt t="25691" x="2955925" y="1785938"/>
          <p14:tracePt t="25693" x="2946400" y="1785938"/>
          <p14:tracePt t="25712" x="2928938" y="1768475"/>
          <p14:tracePt t="25714" x="2911475" y="1768475"/>
          <p14:tracePt t="25729" x="2901950" y="1751013"/>
          <p14:tracePt t="25745" x="2867025" y="1714500"/>
          <p14:tracePt t="25763" x="2847975" y="1714500"/>
          <p14:tracePt t="25779" x="2813050" y="1687513"/>
          <p14:tracePt t="25797" x="2786063" y="1670050"/>
          <p14:tracePt t="25812" x="2759075" y="1660525"/>
          <p14:tracePt t="25828" x="2697163" y="1625600"/>
          <p14:tracePt t="25862" x="2633663" y="1598613"/>
          <p14:tracePt t="25863" x="2571750" y="1571625"/>
          <p14:tracePt t="25863" x="2562225" y="1571625"/>
          <p14:tracePt t="25881" x="2500313" y="1571625"/>
          <p14:tracePt t="25896" x="2428875" y="1554163"/>
          <p14:tracePt t="25913" x="2366963" y="1554163"/>
          <p14:tracePt t="25929" x="2286000" y="1554163"/>
          <p14:tracePt t="25946" x="2224088" y="1554163"/>
          <p14:tracePt t="25963" x="2197100" y="1554163"/>
          <p14:tracePt t="25978" x="2170113" y="1554163"/>
          <p14:tracePt t="26038" x="2160588" y="1554163"/>
          <p14:tracePt t="26110" x="2143125" y="1554163"/>
          <p14:tracePt t="26130" x="2133600" y="1554163"/>
          <p14:tracePt t="26132" x="2125663" y="1554163"/>
          <p14:tracePt t="26142" x="2108200" y="1554163"/>
          <p14:tracePt t="26153" x="2089150" y="1544638"/>
          <p14:tracePt t="26163" x="2062163" y="1527175"/>
          <p14:tracePt t="26201" x="2054225" y="1527175"/>
          <p14:tracePt t="26202" x="2044700" y="1527175"/>
          <p14:tracePt t="26212" x="2027238" y="1527175"/>
          <p14:tracePt t="26229" x="2017713" y="1527175"/>
          <p14:tracePt t="26246" x="1982788" y="1544638"/>
          <p14:tracePt t="26262" x="1965325" y="1581150"/>
          <p14:tracePt t="26280" x="1946275" y="1616075"/>
          <p14:tracePt t="26296" x="1946275" y="1625600"/>
          <p14:tracePt t="26312" x="1946275" y="1652588"/>
          <p14:tracePt t="26329" x="1946275" y="1679575"/>
          <p14:tracePt t="26366" x="1946275" y="1687513"/>
          <p14:tracePt t="26367" x="1946275" y="1697038"/>
          <p14:tracePt t="26579" x="1973263" y="1697038"/>
          <p14:tracePt t="26584" x="2017713" y="1697038"/>
          <p14:tracePt t="26585" x="2108200" y="1697038"/>
          <p14:tracePt t="26595" x="2205038" y="1697038"/>
          <p14:tracePt t="26595" x="2224088" y="1697038"/>
          <p14:tracePt t="26614" x="2312988" y="1697038"/>
          <p14:tracePt t="26629" x="2366963" y="1687513"/>
          <p14:tracePt t="26646" x="2411413" y="1687513"/>
          <p14:tracePt t="26663" x="2446338" y="1670050"/>
          <p14:tracePt t="26680" x="2482850" y="1670050"/>
          <p14:tracePt t="26696" x="2527300" y="1670050"/>
          <p14:tracePt t="26713" x="2571750" y="1670050"/>
          <p14:tracePt t="26729" x="2608263" y="1670050"/>
          <p14:tracePt t="26745" x="2625725" y="1679575"/>
          <p14:tracePt t="26763" x="2670175" y="1697038"/>
          <p14:tracePt t="26780" x="2687638" y="1697038"/>
          <p14:tracePt t="26795" x="2705100" y="1697038"/>
          <p14:tracePt t="26812" x="2714625" y="1697038"/>
          <p14:tracePt t="27301" x="2697163" y="1697038"/>
          <p14:tracePt t="27304" x="2660650" y="1697038"/>
          <p14:tracePt t="27307" x="2625725" y="1697038"/>
          <p14:tracePt t="27313" x="2536825" y="1697038"/>
          <p14:tracePt t="27346" x="2446338" y="1697038"/>
          <p14:tracePt t="27348" x="2384425" y="1724025"/>
          <p14:tracePt t="27363" x="2330450" y="1751013"/>
          <p14:tracePt t="27382" x="2286000" y="1768475"/>
          <p14:tracePt t="27396" x="2251075" y="1785938"/>
          <p14:tracePt t="27413" x="2232025" y="1803400"/>
          <p14:tracePt t="27453" x="2214563" y="1822450"/>
          <p14:tracePt t="27476" x="2205038" y="1830388"/>
          <p14:tracePt t="27485" x="2197100" y="1839913"/>
          <p14:tracePt t="27652" x="2205038" y="1830388"/>
          <p14:tracePt t="27658" x="2214563" y="1830388"/>
          <p14:tracePt t="27662" x="2232025" y="1830388"/>
          <p14:tracePt t="27664" x="2251075" y="1812925"/>
          <p14:tracePt t="27679" x="2286000" y="1785938"/>
          <p14:tracePt t="27697" x="2322513" y="1758950"/>
          <p14:tracePt t="27713" x="2347913" y="1741488"/>
          <p14:tracePt t="27729" x="2384425" y="1731963"/>
          <p14:tracePt t="27747" x="2401888" y="1714500"/>
          <p14:tracePt t="27792" x="2411413" y="1714500"/>
          <p14:tracePt t="27794" x="2419350" y="1714500"/>
          <p14:tracePt t="28510" x="2428875" y="1714500"/>
          <p14:tracePt t="28626" x="2446338" y="1714500"/>
          <p14:tracePt t="28629" x="2465388" y="1714500"/>
          <p14:tracePt t="28637" x="2482850" y="1714500"/>
          <p14:tracePt t="28646" x="2536825" y="1714500"/>
          <p14:tracePt t="28663" x="2571750" y="1714500"/>
          <p14:tracePt t="28857" x="2581275" y="1714500"/>
          <p14:tracePt t="28860" x="2589213" y="1714500"/>
          <p14:tracePt t="28883" x="2598738" y="1714500"/>
          <p14:tracePt t="28883" x="2616200" y="1714500"/>
          <p14:tracePt t="28897" x="2633663" y="1714500"/>
          <p14:tracePt t="28913" x="2660650" y="1704975"/>
          <p14:tracePt t="28931" x="2670175" y="1679575"/>
          <p14:tracePt t="28947" x="2687638" y="1679575"/>
          <p14:tracePt t="28987" x="2697163" y="1679575"/>
          <p14:tracePt t="28998" x="2714625" y="1670050"/>
          <p14:tracePt t="28999" x="2751138" y="1660525"/>
          <p14:tracePt t="29014" x="2768600" y="1660525"/>
          <p14:tracePt t="29031" x="2803525" y="1643063"/>
          <p14:tracePt t="29047" x="2847975" y="1633538"/>
          <p14:tracePt t="29063" x="2857500" y="1616075"/>
          <p14:tracePt t="29080" x="2874963" y="1598613"/>
          <p14:tracePt t="29097" x="2894013" y="1598613"/>
          <p14:tracePt t="29114" x="2911475" y="1598613"/>
          <p14:tracePt t="31165" x="2901950" y="1598613"/>
          <p14:tracePt t="31179" x="2894013" y="1598613"/>
          <p14:tracePt t="31181" x="2884488" y="1598613"/>
          <p14:tracePt t="31251" x="2874963" y="1598613"/>
          <p14:tracePt t="31256" x="2867025" y="1598613"/>
          <p14:tracePt t="31272" x="2857500" y="1598613"/>
          <p14:tracePt t="31284" x="2840038" y="1598613"/>
          <p14:tracePt t="31340" x="2830513" y="1598613"/>
          <p14:tracePt t="31342" x="2822575" y="1598613"/>
          <p14:tracePt t="31907" x="2822575" y="1589088"/>
          <p14:tracePt t="31909" x="2822575" y="1581150"/>
          <p14:tracePt t="31921" x="2822575" y="1562100"/>
          <p14:tracePt t="31922" x="2803525" y="1554163"/>
          <p14:tracePt t="31932" x="2803525" y="1517650"/>
          <p14:tracePt t="31948" x="2803525" y="1500188"/>
          <p14:tracePt t="31966" x="2786063" y="1473200"/>
          <p14:tracePt t="31981" x="2786063" y="1455738"/>
          <p14:tracePt t="32094" x="2776538" y="1446213"/>
          <p14:tracePt t="32096" x="2776538" y="1438275"/>
          <p14:tracePt t="32106" x="2776538" y="1419225"/>
          <p14:tracePt t="32118" x="2741613" y="1384300"/>
          <p14:tracePt t="32132" x="2724150" y="1374775"/>
          <p14:tracePt t="32148" x="2705100" y="1357313"/>
          <p14:tracePt t="32186" x="2697163" y="1347788"/>
          <p14:tracePt t="32187" x="2687638" y="1339850"/>
          <p14:tracePt t="32198" x="2679700" y="1339850"/>
          <p14:tracePt t="32233" x="2660650" y="1339850"/>
          <p14:tracePt t="32234" x="2598738" y="1339850"/>
          <p14:tracePt t="32248" x="2500313" y="1339850"/>
          <p14:tracePt t="32265" x="2465388" y="1339850"/>
          <p14:tracePt t="32281" x="2419350" y="1339850"/>
          <p14:tracePt t="32298" x="2366963" y="1339850"/>
          <p14:tracePt t="32315" x="2347913" y="1339850"/>
          <p14:tracePt t="32333" x="2303463" y="1339850"/>
          <p14:tracePt t="32349" x="2251075" y="1384300"/>
          <p14:tracePt t="32366" x="2251075" y="1393825"/>
          <p14:tracePt t="32453" x="2241550" y="1393825"/>
          <p14:tracePt t="32455" x="2232025" y="1393825"/>
          <p14:tracePt t="32465" x="2224088" y="1393825"/>
          <p14:tracePt t="32482" x="2197100" y="1411288"/>
          <p14:tracePt t="32482" x="2152650" y="1428750"/>
          <p14:tracePt t="32499" x="2108200" y="1482725"/>
          <p14:tracePt t="32516" x="2089150" y="1482725"/>
          <p14:tracePt t="32532" x="2071688" y="1482725"/>
          <p14:tracePt t="32697" x="2062163" y="1490663"/>
          <p14:tracePt t="32701" x="2062163" y="1536700"/>
          <p14:tracePt t="32705" x="2062163" y="1544638"/>
          <p14:tracePt t="32809" x="2062163" y="1562100"/>
          <p14:tracePt t="32814" x="2062163" y="1581150"/>
          <p14:tracePt t="32815" x="2062163" y="1589088"/>
          <p14:tracePt t="32823" x="2062163" y="1633538"/>
          <p14:tracePt t="32836" x="2062163" y="1687513"/>
          <p14:tracePt t="32836" x="2081213" y="1704975"/>
          <p14:tracePt t="32851" x="2081213" y="1768475"/>
          <p14:tracePt t="32866" x="2098675" y="1812925"/>
          <p14:tracePt t="32882" x="2098675" y="1866900"/>
          <p14:tracePt t="32899" x="2116138" y="1901825"/>
          <p14:tracePt t="32996" x="2125663" y="1901825"/>
          <p14:tracePt t="32998" x="2133600" y="1901825"/>
          <p14:tracePt t="33008" x="2152650" y="1928813"/>
          <p14:tracePt t="33016" x="2170113" y="1965325"/>
          <p14:tracePt t="33032" x="2170113" y="1982788"/>
          <p14:tracePt t="33049" x="2179638" y="1982788"/>
          <p14:tracePt t="33065" x="2197100" y="2000250"/>
          <p14:tracePt t="33100" x="2197100" y="2009775"/>
          <p14:tracePt t="33168" x="2205038" y="2009775"/>
          <p14:tracePt t="33170" x="2214563" y="2009775"/>
          <p14:tracePt t="33192" x="2224088" y="2009775"/>
          <p14:tracePt t="33195" x="2232025" y="2009775"/>
          <p14:tracePt t="33201" x="2259013" y="2009775"/>
          <p14:tracePt t="33201" x="2276475" y="1990725"/>
          <p14:tracePt t="33216" x="2295525" y="1973263"/>
          <p14:tracePt t="33232" x="2339975" y="1955800"/>
          <p14:tracePt t="33249" x="2384425" y="1928813"/>
          <p14:tracePt t="33266" x="2455863" y="1911350"/>
          <p14:tracePt t="33282" x="2500313" y="1874838"/>
          <p14:tracePt t="33315" x="2562225" y="1839913"/>
          <p14:tracePt t="33317" x="2589213" y="1812925"/>
          <p14:tracePt t="33334" x="2625725" y="1785938"/>
          <p14:tracePt t="33348" x="2670175" y="1768475"/>
          <p14:tracePt t="33366" x="2724150" y="1731963"/>
          <p14:tracePt t="33366" x="2732088" y="1724025"/>
          <p14:tracePt t="33385" x="2732088" y="1714500"/>
          <p14:tracePt t="33420" x="2741613" y="1714500"/>
          <p14:tracePt t="33421" x="2759075" y="1697038"/>
          <p14:tracePt t="33432" x="2813050" y="1670050"/>
          <p14:tracePt t="33451" x="2847975" y="1625600"/>
          <p14:tracePt t="33465" x="2847975" y="1608138"/>
          <p14:tracePt t="33482" x="2884488" y="1581150"/>
          <p14:tracePt t="33499" x="2911475" y="1527175"/>
          <p14:tracePt t="33516" x="2928938" y="1517650"/>
          <p14:tracePt t="33533" x="2928938" y="1509713"/>
          <p14:tracePt t="33549" x="2928938" y="1500188"/>
          <p14:tracePt t="33703" x="2928938" y="1482725"/>
          <p14:tracePt t="33704" x="2919413" y="1482725"/>
          <p14:tracePt t="33728" x="2911475" y="1465263"/>
          <p14:tracePt t="33729" x="2894013" y="1455738"/>
          <p14:tracePt t="33732" x="2786063" y="1438275"/>
          <p14:tracePt t="33750" x="2697163" y="1438275"/>
          <p14:tracePt t="33766" x="2625725" y="1438275"/>
          <p14:tracePt t="33783" x="2562225" y="1438275"/>
          <p14:tracePt t="33801" x="2490788" y="1438275"/>
          <p14:tracePt t="33816" x="2411413" y="1438275"/>
          <p14:tracePt t="33834" x="2347913" y="1438275"/>
          <p14:tracePt t="33850" x="2303463" y="1438275"/>
          <p14:tracePt t="33866" x="2268538" y="1438275"/>
          <p14:tracePt t="33883" x="2259013" y="1438275"/>
          <p14:tracePt t="33901" x="2241550" y="1438275"/>
          <p14:tracePt t="33916" x="2214563" y="1438275"/>
          <p14:tracePt t="33933" x="2187575" y="1465263"/>
          <p14:tracePt t="33949" x="2187575" y="1482725"/>
          <p14:tracePt t="33966" x="2179638" y="1482725"/>
          <p14:tracePt t="34223" x="2179638" y="1490663"/>
          <p14:tracePt t="34227" x="2179638" y="1517650"/>
          <p14:tracePt t="34232" x="2179638" y="1544638"/>
          <p14:tracePt t="34233" x="2179638" y="1581150"/>
          <p14:tracePt t="34250" x="2179638" y="1660525"/>
          <p14:tracePt t="34267" x="2179638" y="1714500"/>
          <p14:tracePt t="34282" x="2179638" y="1795463"/>
          <p14:tracePt t="34299" x="2179638" y="1830388"/>
          <p14:tracePt t="34316" x="2179638" y="1839913"/>
          <p14:tracePt t="34438" x="2179638" y="1857375"/>
          <p14:tracePt t="39227" x="2187575" y="1857375"/>
          <p14:tracePt t="39229" x="2197100" y="1857375"/>
          <p14:tracePt t="39236" x="2232025" y="1857375"/>
          <p14:tracePt t="39244" x="2276475" y="1874838"/>
          <p14:tracePt t="39251" x="2312988" y="1874838"/>
          <p14:tracePt t="39267" x="2357438" y="1874838"/>
          <p14:tracePt t="39284" x="2393950" y="1874838"/>
          <p14:tracePt t="39301" x="2401888" y="1874838"/>
          <p14:tracePt t="39317" x="2473325" y="1874838"/>
          <p14:tracePt t="39335" x="2536825" y="1874838"/>
          <p14:tracePt t="39351" x="2571750" y="1884363"/>
          <p14:tracePt t="39368" x="2581275" y="1884363"/>
          <p14:tracePt t="39385" x="2598738" y="1884363"/>
          <p14:tracePt t="39401" x="2660650" y="1884363"/>
          <p14:tracePt t="39418" x="2741613" y="1884363"/>
          <p14:tracePt t="39434" x="2803525" y="1884363"/>
          <p14:tracePt t="39451" x="2813050" y="1884363"/>
          <p14:tracePt t="39619" x="2822575" y="1884363"/>
          <p14:tracePt t="39624" x="2840038" y="1884363"/>
          <p14:tracePt t="39626" x="2857500" y="1884363"/>
          <p14:tracePt t="39633" x="2874963" y="1884363"/>
          <p14:tracePt t="39654" x="2884488" y="1884363"/>
          <p14:tracePt t="39667" x="2901950" y="1884363"/>
          <p14:tracePt t="39684" x="2919413" y="1884363"/>
          <p14:tracePt t="39783" x="2928938" y="1884363"/>
          <p14:tracePt t="39790" x="2938463" y="1884363"/>
          <p14:tracePt t="39807" x="2973388" y="1884363"/>
          <p14:tracePt t="39808" x="3009900" y="1884363"/>
          <p14:tracePt t="39819" x="3054350" y="1884363"/>
          <p14:tracePt t="39834" x="3071813" y="1884363"/>
          <p14:tracePt t="39851" x="3125788" y="1884363"/>
          <p14:tracePt t="39868" x="3133725" y="1884363"/>
          <p14:tracePt t="39966" x="3143250" y="1884363"/>
          <p14:tracePt t="39968" x="3170238" y="1884363"/>
          <p14:tracePt t="39968" x="3179763" y="1884363"/>
          <p14:tracePt t="39975" x="3187700" y="1884363"/>
          <p14:tracePt t="39984" x="3232150" y="1884363"/>
          <p14:tracePt t="40001" x="3276600" y="1884363"/>
          <p14:tracePt t="40018" x="3313113" y="1884363"/>
          <p14:tracePt t="40055" x="3322638" y="1884363"/>
          <p14:tracePt t="40055" x="3357563" y="1884363"/>
          <p14:tracePt t="40068" x="3375025" y="1884363"/>
          <p14:tracePt t="40085" x="3402013" y="1884363"/>
          <p14:tracePt t="40103" x="3411538" y="1884363"/>
          <p14:tracePt t="40118" x="3438525" y="1884363"/>
          <p14:tracePt t="40134" x="3490913" y="1901825"/>
          <p14:tracePt t="40152" x="3544888" y="1901825"/>
          <p14:tracePt t="40168" x="3598863" y="1901825"/>
          <p14:tracePt t="40185" x="3625850" y="1901825"/>
          <p14:tracePt t="40201" x="3652838" y="1901825"/>
          <p14:tracePt t="40218" x="3679825" y="1901825"/>
          <p14:tracePt t="40235" x="3687763" y="1901825"/>
          <p14:tracePt t="40251" x="3705225" y="1901825"/>
          <p14:tracePt t="40290" x="3714750" y="1901825"/>
          <p14:tracePt t="40292" x="3741738" y="1901825"/>
          <p14:tracePt t="40302" x="3803650" y="1911350"/>
          <p14:tracePt t="40317" x="3946525" y="1955800"/>
          <p14:tracePt t="40334" x="4000500" y="1955800"/>
          <p14:tracePt t="40351" x="4071938" y="1955800"/>
          <p14:tracePt t="40367" x="4152900" y="1955800"/>
          <p14:tracePt t="40384" x="4251325" y="1938338"/>
          <p14:tracePt t="40402" x="4330700" y="1938338"/>
          <p14:tracePt t="40418" x="4384675" y="1938338"/>
          <p14:tracePt t="40435" x="4419600" y="1938338"/>
          <p14:tracePt t="40451" x="4456113" y="1938338"/>
          <p14:tracePt t="40468" x="4500563" y="1965325"/>
          <p14:tracePt t="40485" x="4562475" y="1973263"/>
          <p14:tracePt t="40501" x="4598988" y="1973263"/>
          <p14:tracePt t="40518" x="4616450" y="1973263"/>
          <p14:tracePt t="40597" x="4625975" y="1973263"/>
          <p14:tracePt t="40599" x="4633913" y="1973263"/>
          <p14:tracePt t="40681" x="4643438" y="1973263"/>
          <p14:tracePt t="40685" x="4660900" y="1973263"/>
          <p14:tracePt t="40693" x="4679950" y="1973263"/>
          <p14:tracePt t="40700" x="4724400" y="1973263"/>
          <p14:tracePt t="40719" x="4741863" y="1973263"/>
          <p14:tracePt t="40734" x="4776788" y="1973263"/>
          <p14:tracePt t="40751" x="4786313" y="1973263"/>
          <p14:tracePt t="40768" x="4803775" y="1973263"/>
          <p14:tracePt t="40869" x="4813300" y="1973263"/>
          <p14:tracePt t="40869" x="4830763" y="1973263"/>
          <p14:tracePt t="40876" x="4848225" y="1973263"/>
          <p14:tracePt t="40884" x="4857750" y="1973263"/>
          <p14:tracePt t="40885" x="4894263" y="1973263"/>
          <p14:tracePt t="40902" x="4919663" y="1973263"/>
          <p14:tracePt t="40918" x="4946650" y="1973263"/>
          <p14:tracePt t="40935" x="5000625" y="1990725"/>
          <p14:tracePt t="40952" x="5045075" y="1990725"/>
          <p14:tracePt t="40968" x="5062538" y="2009775"/>
          <p14:tracePt t="40968" x="5072063" y="2009775"/>
          <p14:tracePt t="40985" x="5099050" y="2027238"/>
          <p14:tracePt t="41002" x="5126038" y="2036763"/>
          <p14:tracePt t="41018" x="5187950" y="2062163"/>
          <p14:tracePt t="41487" x="0" y="0"/>
        </p14:tracePtLst>
        <p14:tracePtLst>
          <p14:tracePt t="42726" x="2411413" y="3660775"/>
          <p14:tracePt t="42866" x="2411413" y="3643313"/>
          <p14:tracePt t="42868" x="2419350" y="3643313"/>
          <p14:tracePt t="42885" x="2438400" y="3625850"/>
          <p14:tracePt t="42886" x="2517775" y="3562350"/>
          <p14:tracePt t="42904" x="2589213" y="3517900"/>
          <p14:tracePt t="42920" x="2670175" y="3509963"/>
          <p14:tracePt t="42920" x="2679700" y="3509963"/>
          <p14:tracePt t="42937" x="2741613" y="3490913"/>
          <p14:tracePt t="42954" x="2786063" y="3490913"/>
          <p14:tracePt t="42974" x="2840038" y="3490913"/>
          <p14:tracePt t="42986" x="2919413" y="3500438"/>
          <p14:tracePt t="43004" x="3017838" y="3509963"/>
          <p14:tracePt t="43023" x="3089275" y="3509963"/>
          <p14:tracePt t="43038" x="3143250" y="3509963"/>
          <p14:tracePt t="43054" x="3197225" y="3500438"/>
          <p14:tracePt t="43070" x="3241675" y="3500438"/>
          <p14:tracePt t="43091" x="3241675" y="3490913"/>
          <p14:tracePt t="43268" x="3232150" y="3490913"/>
          <p14:tracePt t="43270" x="3160713" y="3536950"/>
          <p14:tracePt t="43276" x="3098800" y="3581400"/>
          <p14:tracePt t="43286" x="2874963" y="3741738"/>
          <p14:tracePt t="43303" x="2679700" y="3902075"/>
          <p14:tracePt t="43303" x="2670175" y="3919538"/>
          <p14:tracePt t="43320" x="2509838" y="4062413"/>
          <p14:tracePt t="43337" x="2357438" y="4205288"/>
          <p14:tracePt t="43353" x="2268538" y="4340225"/>
          <p14:tracePt t="43369" x="2214563" y="4429125"/>
          <p14:tracePt t="43369" x="2205038" y="4438650"/>
          <p14:tracePt t="43388" x="2179638" y="4491038"/>
          <p14:tracePt t="43403" x="2143125" y="4527550"/>
          <p14:tracePt t="43419" x="2108200" y="4562475"/>
          <p14:tracePt t="43436" x="2071688" y="4616450"/>
          <p14:tracePt t="43452" x="2054225" y="4679950"/>
          <p14:tracePt t="43470" x="2009775" y="4732338"/>
          <p14:tracePt t="43486" x="1955800" y="4813300"/>
          <p14:tracePt t="43502" x="1911350" y="4848225"/>
          <p14:tracePt t="43519" x="1866900" y="4938713"/>
          <p14:tracePt t="43536" x="1847850" y="5018088"/>
          <p14:tracePt t="43553" x="1795463" y="5108575"/>
          <p14:tracePt t="43570" x="1758950" y="5187950"/>
          <p14:tracePt t="43586" x="1724025" y="5224463"/>
          <p14:tracePt t="43603" x="1714500" y="5276850"/>
          <p14:tracePt t="43619" x="1714500" y="5295900"/>
          <p14:tracePt t="43635" x="1714500" y="5313363"/>
          <p14:tracePt t="43652" x="1714500" y="5340350"/>
          <p14:tracePt t="43670" x="1714500" y="5348288"/>
          <p14:tracePt t="43686" x="1714500" y="5384800"/>
          <p14:tracePt t="43720" x="1714500" y="5402263"/>
          <p14:tracePt t="43765" x="1724025" y="5402263"/>
          <p14:tracePt t="43766" x="1731963" y="5402263"/>
          <p14:tracePt t="43769" x="1884363" y="5402263"/>
          <p14:tracePt t="43787" x="2036763" y="5402263"/>
          <p14:tracePt t="43787" x="2054225" y="5402263"/>
          <p14:tracePt t="43803" x="2179638" y="5402263"/>
          <p14:tracePt t="43819" x="2276475" y="5402263"/>
          <p14:tracePt t="43835" x="2295525" y="5402263"/>
          <p14:tracePt t="43853" x="2312988" y="5402263"/>
          <p14:tracePt t="43901" x="2322513" y="5402263"/>
          <p14:tracePt t="43903" x="2347913" y="5402263"/>
          <p14:tracePt t="43917" x="2366963" y="5402263"/>
          <p14:tracePt t="43936" x="2393950" y="5402263"/>
          <p14:tracePt t="43953" x="2411413" y="5402263"/>
          <p14:tracePt t="43954" x="2455863" y="5394325"/>
          <p14:tracePt t="43970" x="2473325" y="5394325"/>
          <p14:tracePt t="43986" x="2490788" y="5394325"/>
          <p14:tracePt t="44141" x="2500313" y="5384800"/>
          <p14:tracePt t="44142" x="2509838" y="5367338"/>
          <p14:tracePt t="44148" x="2536825" y="5348288"/>
          <p14:tracePt t="44152" x="2562225" y="5313363"/>
          <p14:tracePt t="44170" x="2581275" y="5295900"/>
          <p14:tracePt t="44186" x="2581275" y="5276850"/>
          <p14:tracePt t="44203" x="2589213" y="5268913"/>
          <p14:tracePt t="44219" x="2589213" y="5241925"/>
          <p14:tracePt t="44236" x="2589213" y="5160963"/>
          <p14:tracePt t="44254" x="2589213" y="5099050"/>
          <p14:tracePt t="44270" x="2589213" y="4983163"/>
          <p14:tracePt t="44287" x="2581275" y="4857750"/>
          <p14:tracePt t="44303" x="2527300" y="4751388"/>
          <p14:tracePt t="44321" x="2509838" y="4660900"/>
          <p14:tracePt t="44337" x="2482850" y="4581525"/>
          <p14:tracePt t="44353" x="2455863" y="4518025"/>
          <p14:tracePt t="44371" x="2455863" y="4500563"/>
          <p14:tracePt t="44386" x="2438400" y="4491038"/>
          <p14:tracePt t="44473" x="2438400" y="4473575"/>
          <p14:tracePt t="44476" x="2438400" y="4465638"/>
          <p14:tracePt t="44478" x="2438400" y="4446588"/>
          <p14:tracePt t="44486" x="2438400" y="4384675"/>
          <p14:tracePt t="44503" x="2438400" y="4330700"/>
          <p14:tracePt t="44520" x="2438400" y="4268788"/>
          <p14:tracePt t="44537" x="2438400" y="4205288"/>
          <p14:tracePt t="44553" x="2438400" y="4152900"/>
          <p14:tracePt t="44570" x="2438400" y="4098925"/>
          <p14:tracePt t="44587" x="2465388" y="4054475"/>
          <p14:tracePt t="44602" x="2465388" y="4010025"/>
          <p14:tracePt t="44620" x="2490788" y="3956050"/>
          <p14:tracePt t="44636" x="2509838" y="3902075"/>
          <p14:tracePt t="44653" x="2536825" y="3830638"/>
          <p14:tracePt t="44670" x="2554288" y="3768725"/>
          <p14:tracePt t="44686" x="2571750" y="3679825"/>
          <p14:tracePt t="44703" x="2608263" y="3608388"/>
          <p14:tracePt t="44720" x="2608263" y="3536950"/>
          <p14:tracePt t="44737" x="2608263" y="3517900"/>
          <p14:tracePt t="44775" x="2608263" y="3509963"/>
          <p14:tracePt t="44776" x="2608263" y="3500438"/>
          <p14:tracePt t="44786" x="2616200" y="3482975"/>
          <p14:tracePt t="44803" x="2687638" y="3446463"/>
          <p14:tracePt t="44821" x="2741613" y="3411538"/>
          <p14:tracePt t="44836" x="2759075" y="3348038"/>
          <p14:tracePt t="44853" x="2795588" y="3295650"/>
          <p14:tracePt t="44853" x="2795588" y="3286125"/>
          <p14:tracePt t="44891" x="2803525" y="3286125"/>
          <p14:tracePt t="44892" x="2813050" y="3268663"/>
          <p14:tracePt t="45008" x="2822575" y="3251200"/>
          <p14:tracePt t="45009" x="2830513" y="3251200"/>
          <p14:tracePt t="45017" x="2840038" y="3241675"/>
          <p14:tracePt t="45020" x="2894013" y="3197225"/>
          <p14:tracePt t="45037" x="2928938" y="3179763"/>
          <p14:tracePt t="45054" x="2955925" y="3170238"/>
          <p14:tracePt t="45087" x="2973388" y="3170238"/>
          <p14:tracePt t="45135" x="2982913" y="3170238"/>
          <p14:tracePt t="45138" x="2990850" y="3170238"/>
          <p14:tracePt t="45142" x="3027363" y="3170238"/>
          <p14:tracePt t="45154" x="3089275" y="3170238"/>
          <p14:tracePt t="45170" x="3160713" y="3170238"/>
          <p14:tracePt t="45188" x="3197225" y="3170238"/>
          <p14:tracePt t="45203" x="3232150" y="3170238"/>
          <p14:tracePt t="45219" x="3286125" y="3170238"/>
          <p14:tracePt t="45238" x="3340100" y="3187700"/>
          <p14:tracePt t="45254" x="3367088" y="3205163"/>
          <p14:tracePt t="45270" x="3402013" y="3205163"/>
          <p14:tracePt t="45287" x="3517900" y="3259138"/>
          <p14:tracePt t="45304" x="3571875" y="3276600"/>
          <p14:tracePt t="45320" x="3643313" y="3313113"/>
          <p14:tracePt t="45355" x="3652838" y="3313113"/>
          <p14:tracePt t="45356" x="3660775" y="3313113"/>
          <p14:tracePt t="45370" x="3670300" y="3330575"/>
          <p14:tracePt t="45388" x="3687763" y="3348038"/>
          <p14:tracePt t="45403" x="3705225" y="3348038"/>
          <p14:tracePt t="45638" x="3705225" y="3402013"/>
          <p14:tracePt t="45641" x="3705225" y="3411538"/>
          <p14:tracePt t="45646" x="3705225" y="3438525"/>
          <p14:tracePt t="45654" x="3705225" y="3473450"/>
          <p14:tracePt t="45794" x="3705225" y="3482975"/>
          <p14:tracePt t="45796" x="3705225" y="3500438"/>
          <p14:tracePt t="45801" x="3705225" y="3509963"/>
          <p14:tracePt t="45806" x="3705225" y="3544888"/>
          <p14:tracePt t="45822" x="3705225" y="3608388"/>
          <p14:tracePt t="45837" x="3705225" y="3652838"/>
          <p14:tracePt t="45853" x="3705225" y="3687763"/>
          <p14:tracePt t="45870" x="3705225" y="3705225"/>
          <p14:tracePt t="45966" x="3705225" y="3714750"/>
          <p14:tracePt t="45968" x="3697288" y="3724275"/>
          <p14:tracePt t="45979" x="3643313" y="3759200"/>
          <p14:tracePt t="45990" x="3625850" y="3786188"/>
          <p14:tracePt t="46095" x="3608388" y="3786188"/>
          <p14:tracePt t="46099" x="3589338" y="3786188"/>
          <p14:tracePt t="46106" x="3562350" y="3786188"/>
          <p14:tracePt t="46110" x="3490913" y="3732213"/>
          <p14:tracePt t="46110" x="3482975" y="3732213"/>
          <p14:tracePt t="46123" x="3419475" y="3724275"/>
          <p14:tracePt t="46136" x="3384550" y="3724275"/>
          <p14:tracePt t="46154" x="3340100" y="3724275"/>
          <p14:tracePt t="46171" x="3322638" y="3724275"/>
          <p14:tracePt t="46226" x="3303588" y="3724275"/>
          <p14:tracePt t="46238" x="3276600" y="3714750"/>
          <p14:tracePt t="46243" x="3251200" y="3705225"/>
          <p14:tracePt t="46247" x="3214688" y="3705225"/>
          <p14:tracePt t="46247" x="3214688" y="3697288"/>
          <p14:tracePt t="46254" x="3205163" y="3697288"/>
          <p14:tracePt t="46429" x="3187700" y="3679825"/>
          <p14:tracePt t="46434" x="3187700" y="3660775"/>
          <p14:tracePt t="46436" x="3187700" y="3633788"/>
          <p14:tracePt t="46453" x="3187700" y="3598863"/>
          <p14:tracePt t="46471" x="3187700" y="3554413"/>
          <p14:tracePt t="46488" x="3187700" y="3536950"/>
          <p14:tracePt t="46559" x="3197225" y="3536950"/>
          <p14:tracePt t="46562" x="3205163" y="3536950"/>
          <p14:tracePt t="46563" x="3224213" y="3517900"/>
          <p14:tracePt t="46572" x="3276600" y="3482975"/>
          <p14:tracePt t="46588" x="3322638" y="3438525"/>
          <p14:tracePt t="46604" x="3357563" y="3402013"/>
          <p14:tracePt t="46620" x="3394075" y="3384550"/>
          <p14:tracePt t="46637" x="3402013" y="3367088"/>
          <p14:tracePt t="46654" x="3419475" y="3367088"/>
          <p14:tracePt t="46671" x="3438525" y="3357563"/>
          <p14:tracePt t="46687" x="3455988" y="3357563"/>
          <p14:tracePt t="46704" x="3509963" y="3375025"/>
          <p14:tracePt t="46722" x="3608388" y="3429000"/>
          <p14:tracePt t="46737" x="3633788" y="3429000"/>
          <p14:tracePt t="46753" x="3670300" y="3429000"/>
          <p14:tracePt t="46902" x="3679825" y="3438525"/>
          <p14:tracePt t="46904" x="3687763" y="3446463"/>
          <p14:tracePt t="46913" x="3705225" y="3490913"/>
          <p14:tracePt t="47021" x="3705225" y="3500438"/>
          <p14:tracePt t="47024" x="3705225" y="3509963"/>
          <p14:tracePt t="47036" x="3705225" y="3571875"/>
          <p14:tracePt t="47044" x="3714750" y="3589338"/>
          <p14:tracePt t="47054" x="3714750" y="3625850"/>
          <p14:tracePt t="47071" x="3714750" y="3643313"/>
          <p14:tracePt t="47196" x="3714750" y="3652838"/>
          <p14:tracePt t="47201" x="3697288" y="3652838"/>
          <p14:tracePt t="47221" x="3625850" y="3714750"/>
          <p14:tracePt t="47222" x="3581400" y="3724275"/>
          <p14:tracePt t="47238" x="3562350" y="3741738"/>
          <p14:tracePt t="47254" x="3562350" y="3759200"/>
          <p14:tracePt t="47313" x="3554413" y="3759200"/>
          <p14:tracePt t="47314" x="3544888" y="3759200"/>
          <p14:tracePt t="47320" x="3517900" y="3759200"/>
          <p14:tracePt t="47327" x="3500438" y="3759200"/>
          <p14:tracePt t="47338" x="3465513" y="3759200"/>
          <p14:tracePt t="47354" x="3438525" y="3751263"/>
          <p14:tracePt t="47371" x="3402013" y="3751263"/>
          <p14:tracePt t="47371" x="3384550" y="3751263"/>
          <p14:tracePt t="47390" x="3330575" y="3751263"/>
          <p14:tracePt t="47405" x="3259138" y="3759200"/>
          <p14:tracePt t="47421" x="3214688" y="3759200"/>
          <p14:tracePt t="47437" x="3197225" y="3759200"/>
          <p14:tracePt t="47473" x="3187700" y="3759200"/>
          <p14:tracePt t="47473" x="3170238" y="3759200"/>
          <p14:tracePt t="47488" x="3152775" y="3759200"/>
          <p14:tracePt t="47504" x="3125788" y="3741738"/>
          <p14:tracePt t="47521" x="3116263" y="3724275"/>
          <p14:tracePt t="47660" x="3116263" y="3714750"/>
          <p14:tracePt t="47662" x="3116263" y="3705225"/>
          <p14:tracePt t="47668" x="3116263" y="3687763"/>
          <p14:tracePt t="47671" x="3116263" y="3616325"/>
          <p14:tracePt t="47691" x="3116263" y="3581400"/>
          <p14:tracePt t="47706" x="3125788" y="3562350"/>
          <p14:tracePt t="47793" x="3143250" y="3562350"/>
          <p14:tracePt t="47795" x="3152775" y="3562350"/>
          <p14:tracePt t="47797" x="3187700" y="3562350"/>
          <p14:tracePt t="47808" x="3241675" y="3517900"/>
          <p14:tracePt t="47822" x="3259138" y="3500438"/>
          <p14:tracePt t="47935" x="3276600" y="3500438"/>
          <p14:tracePt t="47936" x="3322638" y="3500438"/>
          <p14:tracePt t="47955" x="3394075" y="3527425"/>
          <p14:tracePt t="47956" x="3482975" y="3536950"/>
          <p14:tracePt t="47971" x="3500438" y="3536950"/>
          <p14:tracePt t="47988" x="3527425" y="3536950"/>
          <p14:tracePt t="48004" x="3536950" y="3536950"/>
          <p14:tracePt t="48039" x="3544888" y="3536950"/>
          <p14:tracePt t="48040" x="3562350" y="3536950"/>
          <p14:tracePt t="48151" x="3562350" y="3554413"/>
          <p14:tracePt t="48163" x="3581400" y="3554413"/>
          <p14:tracePt t="48524" x="3581400" y="3562350"/>
          <p14:tracePt t="48526" x="3581400" y="3598863"/>
          <p14:tracePt t="48528" x="3598863" y="3652838"/>
          <p14:tracePt t="48540" x="3598863" y="3724275"/>
          <p14:tracePt t="48555" x="3598863" y="3751263"/>
          <p14:tracePt t="48571" x="3598863" y="3768725"/>
          <p14:tracePt t="48588" x="3598863" y="3776663"/>
          <p14:tracePt t="48829" x="3598863" y="3803650"/>
          <p14:tracePt t="48832" x="3598863" y="3813175"/>
          <p14:tracePt t="48838" x="3608388" y="3848100"/>
          <p14:tracePt t="48839" x="3660775" y="4010025"/>
          <p14:tracePt t="48857" x="3776663" y="4143375"/>
          <p14:tracePt t="48857" x="3830638" y="4179888"/>
          <p14:tracePt t="48872" x="3938588" y="4348163"/>
          <p14:tracePt t="48889" x="4037013" y="4518025"/>
          <p14:tracePt t="48904" x="4089400" y="4625975"/>
          <p14:tracePt t="48904" x="4108450" y="4643438"/>
          <p14:tracePt t="48922" x="4133850" y="4705350"/>
          <p14:tracePt t="48938" x="4143375" y="4751388"/>
          <p14:tracePt t="48954" x="4152900" y="4795838"/>
          <p14:tracePt t="48971" x="4152900" y="4848225"/>
          <p14:tracePt t="48988" x="4179888" y="4919663"/>
          <p14:tracePt t="49004" x="4179888" y="4983163"/>
          <p14:tracePt t="49021" x="4205288" y="5072063"/>
          <p14:tracePt t="49038" x="4224338" y="5133975"/>
          <p14:tracePt t="49055" x="4241800" y="5180013"/>
          <p14:tracePt t="49213" x="4232275" y="5180013"/>
          <p14:tracePt t="49214" x="4224338" y="5180013"/>
          <p14:tracePt t="49228" x="4205288" y="5180013"/>
          <p14:tracePt t="49232" x="4197350" y="5180013"/>
          <p14:tracePt t="49238" x="4170363" y="5180013"/>
          <p14:tracePt t="49255" x="4108450" y="5180013"/>
          <p14:tracePt t="49255" x="4098925" y="5180013"/>
          <p14:tracePt t="49275" x="4062413" y="5180013"/>
          <p14:tracePt t="49288" x="4044950" y="5180013"/>
          <p14:tracePt t="49305" x="4037013" y="5180013"/>
          <p14:tracePt t="49322" x="4027488" y="5180013"/>
          <p14:tracePt t="49338" x="4010025" y="5180013"/>
          <p14:tracePt t="49380" x="4000500" y="5197475"/>
          <p14:tracePt t="49389" x="3983038" y="5214938"/>
          <p14:tracePt t="49406" x="3946525" y="5241925"/>
          <p14:tracePt t="49407" x="3884613" y="5276850"/>
          <p14:tracePt t="49422" x="3857625" y="5340350"/>
          <p14:tracePt t="49422" x="3848100" y="5340350"/>
          <p14:tracePt t="49439" x="3822700" y="5384800"/>
          <p14:tracePt t="49455" x="3803650" y="5429250"/>
          <p14:tracePt t="49472" x="3786188" y="5465763"/>
          <p14:tracePt t="49489" x="3786188" y="5473700"/>
          <p14:tracePt t="49591" x="3795713" y="5473700"/>
          <p14:tracePt t="49633" x="3803650" y="5473700"/>
          <p14:tracePt t="49636" x="3813175" y="5473700"/>
          <p14:tracePt t="49658" x="3822700" y="5473700"/>
          <p14:tracePt t="49672" x="3929063" y="5500688"/>
          <p14:tracePt t="49673" x="4027488" y="5537200"/>
          <p14:tracePt t="49673" x="4037013" y="5537200"/>
          <p14:tracePt t="49690" x="4179888" y="5537200"/>
          <p14:tracePt t="49705" x="4322763" y="5545138"/>
          <p14:tracePt t="49722" x="4429125" y="5545138"/>
          <p14:tracePt t="49739" x="4510088" y="5545138"/>
          <p14:tracePt t="49756" x="4598988" y="5527675"/>
          <p14:tracePt t="49772" x="4724400" y="5510213"/>
          <p14:tracePt t="49788" x="4875213" y="5483225"/>
          <p14:tracePt t="49806" x="4973638" y="5438775"/>
          <p14:tracePt t="49822" x="5062538" y="5402263"/>
          <p14:tracePt t="49841" x="5170488" y="5375275"/>
          <p14:tracePt t="49856" x="5197475" y="5375275"/>
          <p14:tracePt t="49872" x="5224463" y="5357813"/>
          <p14:tracePt t="49890" x="5276850" y="5322888"/>
          <p14:tracePt t="49906" x="5295900" y="5303838"/>
          <p14:tracePt t="49923" x="5303838" y="5286375"/>
          <p14:tracePt t="50082" x="5286375" y="5286375"/>
          <p14:tracePt t="50092" x="5276850" y="5286375"/>
          <p14:tracePt t="50095" x="5241925" y="5268913"/>
          <p14:tracePt t="50099" x="5232400" y="5259388"/>
          <p14:tracePt t="50106" x="5197475" y="5259388"/>
          <p14:tracePt t="50106" x="5187950" y="5259388"/>
          <p14:tracePt t="50125" x="5108575" y="5224463"/>
          <p14:tracePt t="50139" x="5027613" y="5197475"/>
          <p14:tracePt t="50156" x="4946650" y="5197475"/>
          <p14:tracePt t="50173" x="4902200" y="5197475"/>
          <p14:tracePt t="50216" x="4894263" y="5197475"/>
          <p14:tracePt t="50228" x="4875213" y="5197475"/>
          <p14:tracePt t="50236" x="4857750" y="5197475"/>
          <p14:tracePt t="50238" x="4840288" y="5180013"/>
          <p14:tracePt t="50329" x="4830763" y="5170488"/>
          <p14:tracePt t="50332" x="4822825" y="5160963"/>
          <p14:tracePt t="50340" x="4786313" y="5133975"/>
          <p14:tracePt t="50341" x="4697413" y="5081588"/>
          <p14:tracePt t="50356" x="4537075" y="4991100"/>
          <p14:tracePt t="50356" x="4518025" y="4991100"/>
          <p14:tracePt t="50372" x="4313238" y="4875213"/>
          <p14:tracePt t="50389" x="4125913" y="4741863"/>
          <p14:tracePt t="50405" x="3990975" y="4643438"/>
          <p14:tracePt t="50423" x="3911600" y="4562475"/>
          <p14:tracePt t="50438" x="3776663" y="4446588"/>
          <p14:tracePt t="50455" x="3660775" y="4340225"/>
          <p14:tracePt t="50472" x="3562350" y="4259263"/>
          <p14:tracePt t="50488" x="3509963" y="4205288"/>
          <p14:tracePt t="50505" x="3419475" y="4116388"/>
          <p14:tracePt t="50522" x="3375025" y="4062413"/>
          <p14:tracePt t="50539" x="3303588" y="3990975"/>
          <p14:tracePt t="50555" x="3286125" y="3946525"/>
          <p14:tracePt t="50572" x="3241675" y="3902075"/>
          <p14:tracePt t="50588" x="3197225" y="3830638"/>
          <p14:tracePt t="50605" x="3197225" y="3795713"/>
          <p14:tracePt t="50622" x="3179763" y="3776663"/>
          <p14:tracePt t="50692" x="3179763" y="3768725"/>
          <p14:tracePt t="50695" x="3179763" y="3759200"/>
          <p14:tracePt t="50696" x="3179763" y="3741738"/>
          <p14:tracePt t="50705" x="3179763" y="3732213"/>
          <p14:tracePt t="50723" x="3179763" y="3714750"/>
          <p14:tracePt t="50961" x="3187700" y="3714750"/>
          <p14:tracePt t="50963" x="3224213" y="3714750"/>
          <p14:tracePt t="50965" x="3241675" y="3714750"/>
          <p14:tracePt t="50972" x="3313113" y="3714750"/>
          <p14:tracePt t="50990" x="3367088" y="3714750"/>
          <p14:tracePt t="51006" x="3402013" y="3714750"/>
          <p14:tracePt t="51024" x="3446463" y="3697288"/>
          <p14:tracePt t="51039" x="3482975" y="3697288"/>
          <p14:tracePt t="51057" x="3509963" y="3697288"/>
          <p14:tracePt t="51073" x="3517900" y="3697288"/>
          <p14:tracePt t="51089" x="3554413" y="3697288"/>
          <p14:tracePt t="51106" x="3598863" y="3697288"/>
          <p14:tracePt t="51123" x="3633788" y="3697288"/>
          <p14:tracePt t="51140" x="3652838" y="3697288"/>
          <p14:tracePt t="51155" x="3660775" y="3697288"/>
          <p14:tracePt t="51327" x="3660775" y="3687763"/>
          <p14:tracePt t="51329" x="3633788" y="3679825"/>
          <p14:tracePt t="51333" x="3598863" y="3679825"/>
          <p14:tracePt t="51339" x="3554413" y="3679825"/>
          <p14:tracePt t="51357" x="3490913" y="3679825"/>
          <p14:tracePt t="51372" x="3429000" y="3679825"/>
          <p14:tracePt t="51372" x="3419475" y="3679825"/>
          <p14:tracePt t="51415" x="3402013" y="3679825"/>
          <p14:tracePt t="51439" x="3394075" y="3679825"/>
          <p14:tracePt t="51441" x="3384550" y="3679825"/>
          <p14:tracePt t="51464" x="3375025" y="3679825"/>
          <p14:tracePt t="51464" x="3367088" y="3679825"/>
          <p14:tracePt t="51495" x="3357563" y="3679825"/>
          <p14:tracePt t="51497" x="3348038" y="3679825"/>
          <p14:tracePt t="51506" x="3340100" y="3679825"/>
          <p14:tracePt t="51522" x="3322638" y="3679825"/>
          <p14:tracePt t="51636" x="3330575" y="3687763"/>
          <p14:tracePt t="51647" x="3340100" y="3687763"/>
          <p14:tracePt t="51658" x="3419475" y="3751263"/>
          <p14:tracePt t="51663" x="3473450" y="3795713"/>
          <p14:tracePt t="51673" x="3589338" y="3875088"/>
          <p14:tracePt t="51673" x="3608388" y="3902075"/>
          <p14:tracePt t="51691" x="3741738" y="4000500"/>
          <p14:tracePt t="51707" x="3894138" y="4116388"/>
          <p14:tracePt t="51723" x="4054475" y="4251325"/>
          <p14:tracePt t="51739" x="4187825" y="4367213"/>
          <p14:tracePt t="51757" x="4286250" y="4465638"/>
          <p14:tracePt t="51772" x="4394200" y="4545013"/>
          <p14:tracePt t="51791" x="4500563" y="4633913"/>
          <p14:tracePt t="51807" x="4625975" y="4714875"/>
          <p14:tracePt t="51823" x="4724400" y="4795838"/>
          <p14:tracePt t="51840" x="4768850" y="4830763"/>
          <p14:tracePt t="51857" x="4795838" y="4857750"/>
          <p14:tracePt t="51895" x="4795838" y="4867275"/>
          <p14:tracePt t="51906" x="4795838" y="4884738"/>
          <p14:tracePt t="51907" x="4795838" y="4938713"/>
          <p14:tracePt t="51923" x="4795838" y="5000625"/>
          <p14:tracePt t="51940" x="4759325" y="5081588"/>
          <p14:tracePt t="51957" x="4697413" y="5143500"/>
          <p14:tracePt t="51972" x="4572000" y="5214938"/>
          <p14:tracePt t="51990" x="4500563" y="5241925"/>
          <p14:tracePt t="52007" x="4402138" y="5259388"/>
          <p14:tracePt t="52023" x="4303713" y="5259388"/>
          <p14:tracePt t="52041" x="4197350" y="5259388"/>
          <p14:tracePt t="52056" x="4108450" y="5276850"/>
          <p14:tracePt t="52073" x="4010025" y="5295900"/>
          <p14:tracePt t="52089" x="3938588" y="5295900"/>
          <p14:tracePt t="52107" x="3902075" y="5295900"/>
          <p14:tracePt t="52124" x="3894138" y="5295900"/>
          <p14:tracePt t="52231" x="3902075" y="5295900"/>
          <p14:tracePt t="52234" x="3929063" y="5295900"/>
          <p14:tracePt t="52235" x="3946525" y="5303838"/>
          <p14:tracePt t="52235" x="3946525" y="5313363"/>
          <p14:tracePt t="52241" x="4044950" y="5348288"/>
          <p14:tracePt t="52256" x="4125913" y="5348288"/>
          <p14:tracePt t="52274" x="4179888" y="5394325"/>
          <p14:tracePt t="52290" x="4205288" y="5446713"/>
          <p14:tracePt t="52306" x="4259263" y="5510213"/>
          <p14:tracePt t="52324" x="4313238" y="5599113"/>
          <p14:tracePt t="52339" x="4348163" y="5670550"/>
          <p14:tracePt t="52358" x="4357688" y="5741988"/>
          <p14:tracePt t="52374" x="4384675" y="5830888"/>
          <p14:tracePt t="52389" x="4419600" y="5946775"/>
          <p14:tracePt t="52389" x="4419600" y="5956300"/>
          <p14:tracePt t="52424" x="4419600" y="6027738"/>
          <p14:tracePt t="52425" x="4419600" y="6108700"/>
          <p14:tracePt t="52425" x="4419600" y="6116638"/>
          <p14:tracePt t="52442" x="4419600" y="6188075"/>
          <p14:tracePt t="52457" x="4411663" y="6242050"/>
          <p14:tracePt t="52473" x="4394200" y="6259513"/>
          <p14:tracePt t="52490" x="4394200" y="6276975"/>
          <p14:tracePt t="52825" x="4394200" y="6269038"/>
          <p14:tracePt t="52827" x="4402138" y="6269038"/>
          <p14:tracePt t="52840" x="4446588" y="6232525"/>
          <p14:tracePt t="52842" x="4500563" y="6205538"/>
          <p14:tracePt t="52857" x="4537075" y="6205538"/>
          <p14:tracePt t="52873" x="4562475" y="6205538"/>
          <p14:tracePt t="52907" x="4581525" y="6205538"/>
          <p14:tracePt t="52907" x="4598988" y="6205538"/>
          <p14:tracePt t="52924" x="4616450" y="6205538"/>
          <p14:tracePt t="53038" x="4608513" y="6205538"/>
          <p14:tracePt t="53040" x="4562475" y="6180138"/>
          <p14:tracePt t="53046" x="4491038" y="6170613"/>
          <p14:tracePt t="53056" x="4465638" y="6153150"/>
          <p14:tracePt t="53364" x="4438650" y="6126163"/>
          <p14:tracePt t="53366" x="4394200" y="6099175"/>
          <p14:tracePt t="53373" x="4276725" y="6062663"/>
          <p14:tracePt t="53375" x="4108450" y="6054725"/>
          <p14:tracePt t="53390" x="4000500" y="6054725"/>
          <p14:tracePt t="53424" x="3990975" y="6054725"/>
          <p14:tracePt t="53425" x="3983038" y="6054725"/>
          <p14:tracePt t="53547" x="3990975" y="6054725"/>
          <p14:tracePt t="53549" x="4010025" y="6054725"/>
          <p14:tracePt t="53551" x="4017963" y="6054725"/>
          <p14:tracePt t="53556" x="4081463" y="6054725"/>
          <p14:tracePt t="53573" x="4187825" y="6054725"/>
          <p14:tracePt t="53591" x="4295775" y="6054725"/>
          <p14:tracePt t="53606" x="4394200" y="6054725"/>
          <p14:tracePt t="53623" x="4456113" y="6054725"/>
          <p14:tracePt t="53640" x="4473575" y="6054725"/>
          <p14:tracePt t="53657" x="4500563" y="6054725"/>
          <p14:tracePt t="53673" x="4518025" y="6054725"/>
          <p14:tracePt t="53690" x="4554538" y="6054725"/>
          <p14:tracePt t="53707" x="4572000" y="6054725"/>
          <p14:tracePt t="54135" x="4572000" y="6037263"/>
          <p14:tracePt t="54159" x="4581525" y="6027738"/>
          <p14:tracePt t="54161" x="4598988" y="5991225"/>
          <p14:tracePt t="54163" x="4625975" y="5946775"/>
          <p14:tracePt t="54175" x="4652963" y="5875338"/>
          <p14:tracePt t="54175" x="4652963" y="5867400"/>
          <p14:tracePt t="54175" x="4652963" y="5857875"/>
          <p14:tracePt t="54193" x="4660900" y="5786438"/>
          <p14:tracePt t="54207" x="4670425" y="5732463"/>
          <p14:tracePt t="54224" x="4670425" y="5661025"/>
          <p14:tracePt t="54240" x="4670425" y="5581650"/>
          <p14:tracePt t="54257" x="4670425" y="5491163"/>
          <p14:tracePt t="54274" x="4670425" y="5394325"/>
          <p14:tracePt t="54292" x="4670425" y="5313363"/>
          <p14:tracePt t="54308" x="4670425" y="5241925"/>
          <p14:tracePt t="54324" x="4670425" y="5187950"/>
          <p14:tracePt t="54342" x="4679950" y="5153025"/>
          <p14:tracePt t="54357" x="4679950" y="5108575"/>
          <p14:tracePt t="54373" x="4697413" y="5027613"/>
          <p14:tracePt t="54407" x="4697413" y="4973638"/>
          <p14:tracePt t="54408" x="4697413" y="4919663"/>
          <p14:tracePt t="54408" x="4697413" y="4894263"/>
          <p14:tracePt t="54425" x="4697413" y="4822825"/>
          <p14:tracePt t="54441" x="4697413" y="4741863"/>
          <p14:tracePt t="54457" x="4697413" y="4705350"/>
          <p14:tracePt t="54474" x="4697413" y="4625975"/>
          <p14:tracePt t="54491" x="4687888" y="4572000"/>
          <p14:tracePt t="54508" x="4679950" y="4545013"/>
          <p14:tracePt t="54523" x="4660900" y="4510088"/>
          <p14:tracePt t="54540" x="4625975" y="4411663"/>
          <p14:tracePt t="54558" x="4598988" y="4348163"/>
          <p14:tracePt t="54574" x="4581525" y="4259263"/>
          <p14:tracePt t="54591" x="4554538" y="4214813"/>
          <p14:tracePt t="54609" x="4537075" y="4170363"/>
          <p14:tracePt t="54626" x="4500563" y="4170363"/>
          <p14:tracePt t="54641" x="4500563" y="4143375"/>
          <p14:tracePt t="54658" x="4500563" y="4125913"/>
          <p14:tracePt t="54675" x="4483100" y="4125913"/>
          <p14:tracePt t="54738" x="4473575" y="4125913"/>
          <p14:tracePt t="54740" x="4456113" y="4125913"/>
          <p14:tracePt t="54747" x="4438650" y="4108450"/>
          <p14:tracePt t="54758" x="4375150" y="4044950"/>
          <p14:tracePt t="54775" x="4295775" y="3990975"/>
          <p14:tracePt t="54792" x="4179888" y="3894138"/>
          <p14:tracePt t="54808" x="4044950" y="3795713"/>
          <p14:tracePt t="54825" x="3894138" y="3697288"/>
          <p14:tracePt t="54842" x="3679825" y="3536950"/>
          <p14:tracePt t="54858" x="3554413" y="3517900"/>
          <p14:tracePt t="54875" x="3490913" y="3500438"/>
          <p14:tracePt t="54892" x="3411538" y="3473450"/>
          <p14:tracePt t="54908" x="3348038" y="3455988"/>
          <p14:tracePt t="54924" x="3286125" y="3419475"/>
          <p14:tracePt t="54941" x="3179763" y="3375025"/>
          <p14:tracePt t="54959" x="3071813" y="3340100"/>
          <p14:tracePt t="54974" x="2982913" y="3313113"/>
          <p14:tracePt t="54992" x="2928938" y="3295650"/>
          <p14:tracePt t="55007" x="2911475" y="3295650"/>
          <p14:tracePt t="55024" x="2894013" y="3295650"/>
          <p14:tracePt t="55041" x="2867025" y="3303588"/>
          <p14:tracePt t="55058" x="2776538" y="3322638"/>
          <p14:tracePt t="55075" x="2776538" y="3330575"/>
          <p14:tracePt t="55946" x="2776538" y="3348038"/>
          <p14:tracePt t="55947" x="2776538" y="3357563"/>
          <p14:tracePt t="55949" x="2768600" y="3394075"/>
          <p14:tracePt t="55959" x="2732088" y="3482975"/>
          <p14:tracePt t="55959" x="2732088" y="3490913"/>
          <p14:tracePt t="55975" x="2724150" y="3608388"/>
          <p14:tracePt t="55991" x="2714625" y="3687763"/>
          <p14:tracePt t="56008" x="2714625" y="3768725"/>
          <p14:tracePt t="56025" x="2714625" y="3795713"/>
          <p14:tracePt t="56084" x="2714625" y="3803650"/>
          <p14:tracePt t="56087" x="2714625" y="3813175"/>
          <p14:tracePt t="56101" x="2714625" y="3822700"/>
          <p14:tracePt t="56102" x="2714625" y="3830638"/>
          <p14:tracePt t="56108" x="2714625" y="3875088"/>
          <p14:tracePt t="56124" x="2714625" y="3911600"/>
          <p14:tracePt t="56141" x="2714625" y="3938588"/>
          <p14:tracePt t="56208" x="2714625" y="3946525"/>
          <p14:tracePt t="56213" x="2714625" y="3956050"/>
          <p14:tracePt t="56214" x="2714625" y="3983038"/>
          <p14:tracePt t="56224" x="2697163" y="4037013"/>
          <p14:tracePt t="56242" x="2679700" y="4108450"/>
          <p14:tracePt t="56259" x="2670175" y="4197350"/>
          <p14:tracePt t="56274" x="2643188" y="4330700"/>
          <p14:tracePt t="56292" x="2625725" y="4419600"/>
          <p14:tracePt t="56308" x="2608263" y="4500563"/>
          <p14:tracePt t="56325" x="2581275" y="4616450"/>
          <p14:tracePt t="56342" x="2562225" y="4633913"/>
          <p14:tracePt t="56358" x="2562225" y="4652963"/>
          <p14:tracePt t="58803" x="2571750" y="4652963"/>
          <p14:tracePt t="58814" x="2581275" y="4652963"/>
          <p14:tracePt t="58849" x="2598738" y="4652963"/>
          <p14:tracePt t="58873" x="2608263" y="4652963"/>
          <p14:tracePt t="58875" x="2616200" y="4652963"/>
          <p14:tracePt t="59668" x="2625725" y="4652963"/>
          <p14:tracePt t="59671" x="2633663" y="4652963"/>
          <p14:tracePt t="59676" x="2643188" y="4660900"/>
          <p14:tracePt t="59679" x="2652713" y="4660900"/>
          <p14:tracePt t="60546" x="2687638" y="4633913"/>
          <p14:tracePt t="60547" x="2697163" y="4625975"/>
          <p14:tracePt t="60560" x="2714625" y="4625975"/>
          <p14:tracePt t="67054" x="2724150" y="4625975"/>
          <p14:tracePt t="67056" x="2732088" y="4625975"/>
          <p14:tracePt t="67062" x="2741613" y="4625975"/>
          <p14:tracePt t="67079" x="2759075" y="4625975"/>
          <p14:tracePt t="67080" x="2776538" y="4625975"/>
          <p14:tracePt t="67096" x="2795588" y="4608513"/>
          <p14:tracePt t="67130" x="2803525" y="4608513"/>
          <p14:tracePt t="67131" x="2847975" y="4589463"/>
          <p14:tracePt t="67147" x="2901950" y="4581525"/>
          <p14:tracePt t="67163" x="2955925" y="4554538"/>
          <p14:tracePt t="67180" x="3000375" y="4537075"/>
          <p14:tracePt t="67197" x="3017838" y="4537075"/>
          <p14:tracePt t="67237" x="3027363" y="4537075"/>
          <p14:tracePt t="67239" x="3062288" y="4537075"/>
          <p14:tracePt t="67247" x="3214688" y="4510088"/>
          <p14:tracePt t="67265" x="3313113" y="4465638"/>
          <p14:tracePt t="67280" x="3357563" y="4446588"/>
          <p14:tracePt t="67325" x="3375025" y="4429125"/>
          <p14:tracePt t="67329" x="3429000" y="4384675"/>
          <p14:tracePt t="67421" x="3446463" y="4384675"/>
          <p14:tracePt t="67426" x="3465513" y="4384675"/>
          <p14:tracePt t="67427" x="3473450" y="4375150"/>
          <p14:tracePt t="67430" x="3571875" y="4303713"/>
          <p14:tracePt t="67448" x="3616325" y="4259263"/>
          <p14:tracePt t="67463" x="3652838" y="4224338"/>
          <p14:tracePt t="67463" x="3660775" y="4214813"/>
          <p14:tracePt t="67481" x="3687763" y="4197350"/>
          <p14:tracePt t="67497" x="3705225" y="4160838"/>
          <p14:tracePt t="67513" x="3732213" y="4133850"/>
          <p14:tracePt t="67530" x="3751263" y="4116388"/>
          <p14:tracePt t="67546" x="3768725" y="4116388"/>
          <p14:tracePt t="67945" x="0" y="0"/>
        </p14:tracePtLst>
      </p14:laserTraceLst>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7162"/>
            <a:ext cx="9144000" cy="1143000"/>
          </a:xfrm>
        </p:spPr>
        <p:txBody>
          <a:bodyPr>
            <a:normAutofit fontScale="90000"/>
          </a:bodyPr>
          <a:lstStyle/>
          <a:p>
            <a:r>
              <a:rPr lang="en-US" dirty="0" smtClean="0"/>
              <a:t>Step Response of Second Order Instrument</a:t>
            </a:r>
            <a:endParaRPr lang="en-US" dirty="0"/>
          </a:p>
        </p:txBody>
      </p:sp>
      <p:pic>
        <p:nvPicPr>
          <p:cNvPr id="337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68232"/>
            <a:ext cx="8966699" cy="5036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577995966"/>
      </p:ext>
    </p:extLst>
  </p:cSld>
  <p:clrMapOvr>
    <a:masterClrMapping/>
  </p:clrMapOvr>
  <mc:AlternateContent xmlns:mc="http://schemas.openxmlformats.org/markup-compatibility/2006">
    <mc:Choice xmlns:p14="http://schemas.microsoft.com/office/powerpoint/2010/main" Requires="p14">
      <p:transition spd="slow" p14:dur="2000" advTm="59817"/>
    </mc:Choice>
    <mc:Fallback>
      <p:transition spd="slow" advTm="598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extLst>
    <p:ext uri="{3A86A75C-4F4B-4683-9AE1-C65F6400EC91}">
      <p14:laserTraceLst xmlns:p14="http://schemas.microsoft.com/office/powerpoint/2010/main">
        <p14:tracePtLst>
          <p14:tracePt t="2629" x="901700" y="1196975"/>
          <p14:tracePt t="2945" x="901700" y="1187450"/>
          <p14:tracePt t="2965" x="901700" y="1179513"/>
          <p14:tracePt t="2966" x="901700" y="1169988"/>
          <p14:tracePt t="2973" x="901700" y="1133475"/>
          <p14:tracePt t="2986" x="866775" y="1089025"/>
          <p14:tracePt t="3008" x="866775" y="1054100"/>
          <p14:tracePt t="3023" x="857250" y="1027113"/>
          <p14:tracePt t="3037" x="830263" y="1027113"/>
          <p14:tracePt t="3053" x="812800" y="965200"/>
          <p14:tracePt t="3070" x="750888" y="919163"/>
          <p14:tracePt t="3070" x="750888" y="901700"/>
          <p14:tracePt t="3089" x="731838" y="866775"/>
          <p14:tracePt t="3104" x="696913" y="803275"/>
          <p14:tracePt t="3120" x="660400" y="768350"/>
          <p14:tracePt t="3137" x="642938" y="731838"/>
          <p14:tracePt t="3181" x="642938" y="714375"/>
          <p14:tracePt t="3191" x="633413" y="714375"/>
          <p14:tracePt t="3194" x="571500" y="687388"/>
          <p14:tracePt t="3203" x="446088" y="598488"/>
          <p14:tracePt t="3222" x="322263" y="527050"/>
          <p14:tracePt t="3237" x="231775" y="473075"/>
          <p14:tracePt t="3253" x="214313" y="455613"/>
          <p14:tracePt t="3367" x="204788" y="465138"/>
          <p14:tracePt t="3380" x="204788" y="482600"/>
          <p14:tracePt t="3391" x="187325" y="482600"/>
          <p14:tracePt t="3404" x="187325" y="490538"/>
          <p14:tracePt t="3404" x="187325" y="517525"/>
          <p14:tracePt t="3419" x="169863" y="527050"/>
          <p14:tracePt t="3436" x="169863" y="544513"/>
          <p14:tracePt t="3453" x="169863" y="598488"/>
          <p14:tracePt t="3470" x="169863" y="696913"/>
          <p14:tracePt t="3487" x="179388" y="803275"/>
          <p14:tracePt t="3503" x="241300" y="965200"/>
          <p14:tracePt t="3520" x="250825" y="1054100"/>
          <p14:tracePt t="3537" x="312738" y="1152525"/>
          <p14:tracePt t="3554" x="330200" y="1204913"/>
          <p14:tracePt t="3570" x="330200" y="1214438"/>
          <p14:tracePt t="3644" x="339725" y="1214438"/>
          <p14:tracePt t="3646" x="347663" y="1214438"/>
          <p14:tracePt t="3699" x="357188" y="1231900"/>
          <p14:tracePt t="3702" x="366713" y="1231900"/>
          <p14:tracePt t="3711" x="374650" y="1268413"/>
          <p14:tracePt t="3720" x="393700" y="1303338"/>
          <p14:tracePt t="3754" x="401638" y="1303338"/>
          <p14:tracePt t="3754" x="428625" y="1303338"/>
          <p14:tracePt t="3790" x="438150" y="1303338"/>
          <p14:tracePt t="3792" x="446088" y="1303338"/>
          <p14:tracePt t="3803" x="455613" y="1303338"/>
          <p14:tracePt t="3820" x="473075" y="1303338"/>
          <p14:tracePt t="3837" x="490538" y="1303338"/>
          <p14:tracePt t="3870" x="500063" y="1303338"/>
          <p14:tracePt t="3871" x="517525" y="1303338"/>
          <p14:tracePt t="3888" x="608013" y="1366838"/>
          <p14:tracePt t="3905" x="679450" y="1374775"/>
          <p14:tracePt t="3921" x="731838" y="1374775"/>
          <p14:tracePt t="3937" x="741363" y="1374775"/>
          <p14:tracePt t="3954" x="758825" y="1374775"/>
          <p14:tracePt t="4138" x="758825" y="1366838"/>
          <p14:tracePt t="4141" x="758825" y="1339850"/>
          <p14:tracePt t="4143" x="750888" y="1303338"/>
          <p14:tracePt t="4154" x="704850" y="1258888"/>
          <p14:tracePt t="4171" x="687388" y="1214438"/>
          <p14:tracePt t="4186" x="652463" y="1187450"/>
          <p14:tracePt t="4205" x="633413" y="1187450"/>
          <p14:tracePt t="4221" x="625475" y="1169988"/>
          <p14:tracePt t="4295" x="608013" y="1160463"/>
          <p14:tracePt t="4297" x="588963" y="1143000"/>
          <p14:tracePt t="4299" x="588963" y="1133475"/>
          <p14:tracePt t="4307" x="536575" y="1089025"/>
          <p14:tracePt t="4322" x="490538" y="1036638"/>
          <p14:tracePt t="4337" x="446088" y="990600"/>
          <p14:tracePt t="4354" x="438150" y="990600"/>
          <p14:tracePt t="4371" x="419100" y="973138"/>
          <p14:tracePt t="4481" x="419100" y="965200"/>
          <p14:tracePt t="4483" x="419100" y="955675"/>
          <p14:tracePt t="4487" x="419100" y="938213"/>
          <p14:tracePt t="4514" x="419100" y="928688"/>
          <p14:tracePt t="4522" x="419100" y="901700"/>
          <p14:tracePt t="4527" x="411163" y="866775"/>
          <p14:tracePt t="4538" x="411163" y="830263"/>
          <p14:tracePt t="4554" x="411163" y="812800"/>
          <p14:tracePt t="4571" x="411163" y="795338"/>
          <p14:tracePt t="4610" x="411163" y="785813"/>
          <p14:tracePt t="4610" x="411163" y="776288"/>
          <p14:tracePt t="4770" x="411163" y="785813"/>
          <p14:tracePt t="4770" x="411163" y="795338"/>
          <p14:tracePt t="4777" x="411163" y="822325"/>
          <p14:tracePt t="4777" x="411163" y="839788"/>
          <p14:tracePt t="4787" x="411163" y="901700"/>
          <p14:tracePt t="4803" x="411163" y="938213"/>
          <p14:tracePt t="4865" x="411163" y="946150"/>
          <p14:tracePt t="4867" x="411163" y="965200"/>
          <p14:tracePt t="4869" x="411163" y="1017588"/>
          <p14:tracePt t="4887" x="411163" y="1098550"/>
          <p14:tracePt t="4904" x="411163" y="1125538"/>
          <p14:tracePt t="4920" x="411163" y="1187450"/>
          <p14:tracePt t="4938" x="411163" y="1250950"/>
          <p14:tracePt t="4954" x="411163" y="1303338"/>
          <p14:tracePt t="4993" x="411163" y="1312863"/>
          <p14:tracePt t="5145" x="411163" y="1330325"/>
          <p14:tracePt t="5157" x="411163" y="1347788"/>
          <p14:tracePt t="5169" x="411163" y="1366838"/>
          <p14:tracePt t="5309" x="428625" y="1366838"/>
          <p14:tracePt t="5312" x="473075" y="1366838"/>
          <p14:tracePt t="5317" x="527050" y="1393825"/>
          <p14:tracePt t="5321" x="615950" y="1401763"/>
          <p14:tracePt t="5338" x="696913" y="1401763"/>
          <p14:tracePt t="5355" x="750888" y="1384300"/>
          <p14:tracePt t="5371" x="795338" y="1384300"/>
          <p14:tracePt t="5388" x="812800" y="1384300"/>
          <p14:tracePt t="5802" x="795338" y="1384300"/>
          <p14:tracePt t="5806" x="731838" y="1384300"/>
          <p14:tracePt t="5811" x="723900" y="1384300"/>
          <p14:tracePt t="5822" x="714375" y="1384300"/>
          <p14:tracePt t="6273" x="714375" y="1374775"/>
          <p14:tracePt t="6273" x="723900" y="1366838"/>
          <p14:tracePt t="6297" x="731838" y="1366838"/>
          <p14:tracePt t="6299" x="768350" y="1374775"/>
          <p14:tracePt t="6301" x="785813" y="1374775"/>
          <p14:tracePt t="6307" x="973138" y="1544638"/>
          <p14:tracePt t="6324" x="1081088" y="1724025"/>
          <p14:tracePt t="6339" x="1295400" y="2081213"/>
          <p14:tracePt t="6357" x="1536700" y="2465388"/>
          <p14:tracePt t="6372" x="1812925" y="2911475"/>
          <p14:tracePt t="6389" x="2108200" y="3367088"/>
          <p14:tracePt t="6389" x="2160588" y="3438525"/>
          <p14:tracePt t="6407" x="2347913" y="3732213"/>
          <p14:tracePt t="6423" x="2527300" y="4044950"/>
          <p14:tracePt t="6439" x="2660650" y="4259263"/>
          <p14:tracePt t="6456" x="2795588" y="4483100"/>
          <p14:tracePt t="6473" x="3009900" y="4751388"/>
          <p14:tracePt t="6489" x="3303588" y="5089525"/>
          <p14:tracePt t="6506" x="3660775" y="5402263"/>
          <p14:tracePt t="6523" x="3990975" y="5715000"/>
          <p14:tracePt t="6539" x="4786313" y="6276975"/>
          <p14:tracePt t="6556" x="5581650" y="6813550"/>
          <p14:tracePt t="6573" x="6180138" y="6848475"/>
          <p14:tracePt t="6573" x="6215063" y="6848475"/>
          <p14:tracePt t="6591" x="6465888" y="6848475"/>
          <p14:tracePt t="6591" x="6510338" y="6848475"/>
          <p14:tracePt t="6607" x="6661150" y="6848475"/>
          <p14:tracePt t="6622" x="6796088" y="6840538"/>
          <p14:tracePt t="6640" x="6991350" y="6786563"/>
          <p14:tracePt t="6656" x="7286625" y="6724650"/>
          <p14:tracePt t="6673" x="7545388" y="6705600"/>
          <p14:tracePt t="6690" x="7813675" y="6705600"/>
          <p14:tracePt t="6707" x="7966075" y="6715125"/>
          <p14:tracePt t="6723" x="8134350" y="6715125"/>
          <p14:tracePt t="6739" x="8394700" y="6715125"/>
          <p14:tracePt t="6757" x="8599488" y="6715125"/>
          <p14:tracePt t="6773" x="8742363" y="6715125"/>
          <p14:tracePt t="6789" x="8840788" y="6715125"/>
          <p14:tracePt t="6807" x="8929688" y="6715125"/>
          <p14:tracePt t="6823" x="9045575" y="6715125"/>
          <p14:tracePt t="6839" x="9134475" y="6705600"/>
          <p14:tracePt t="6883" x="9134475" y="6688138"/>
          <p14:tracePt t="6895" x="9134475" y="6680200"/>
          <p14:tracePt t="6897" x="9134475" y="6661150"/>
          <p14:tracePt t="6906" x="9134475" y="6599238"/>
          <p14:tracePt t="6906" x="9134475" y="6589713"/>
          <p14:tracePt t="6923" x="9134475" y="6518275"/>
          <p14:tracePt t="6939" x="9134475" y="6411913"/>
          <p14:tracePt t="6956" x="9134475" y="6259513"/>
          <p14:tracePt t="6956" x="9134475" y="6251575"/>
          <p14:tracePt t="6973" x="9117013" y="6081713"/>
          <p14:tracePt t="6990" x="9082088" y="5919788"/>
          <p14:tracePt t="7006" x="9028113" y="5795963"/>
          <p14:tracePt t="7023" x="9001125" y="5697538"/>
          <p14:tracePt t="7040" x="8966200" y="5643563"/>
          <p14:tracePt t="7057" x="8939213" y="5616575"/>
          <p14:tracePt t="7072" x="8929688" y="5608638"/>
          <p14:tracePt t="7090" x="8920163" y="5589588"/>
          <p14:tracePt t="7139" x="8920163" y="5581650"/>
          <p14:tracePt t="7142" x="8920163" y="5572125"/>
          <p14:tracePt t="7147" x="8902700" y="5537200"/>
          <p14:tracePt t="7156" x="8858250" y="5473700"/>
          <p14:tracePt t="7173" x="8823325" y="5394325"/>
          <p14:tracePt t="7189" x="8759825" y="5313363"/>
          <p14:tracePt t="7206" x="8705850" y="5241925"/>
          <p14:tracePt t="7223" x="8680450" y="5170488"/>
          <p14:tracePt t="7240" x="8653463" y="5153025"/>
          <p14:tracePt t="7257" x="8616950" y="5153025"/>
          <p14:tracePt t="7291" x="8599488" y="5153025"/>
          <p14:tracePt t="7446" x="8599488" y="5160963"/>
          <p14:tracePt t="7466" x="8599488" y="5170488"/>
          <p14:tracePt t="7468" x="8599488" y="5197475"/>
          <p14:tracePt t="7471" x="8582025" y="5214938"/>
          <p14:tracePt t="7511" x="8582025" y="5224463"/>
          <p14:tracePt t="7512" x="8582025" y="5232400"/>
          <p14:tracePt t="7519" x="8572500" y="5241925"/>
          <p14:tracePt t="7527" x="8545513" y="5295900"/>
          <p14:tracePt t="7540" x="8528050" y="5348288"/>
          <p14:tracePt t="7557" x="8510588" y="5411788"/>
          <p14:tracePt t="7573" x="8474075" y="5483225"/>
          <p14:tracePt t="7590" x="8466138" y="5562600"/>
          <p14:tracePt t="7607" x="8466138" y="5643563"/>
          <p14:tracePt t="7623" x="8466138" y="5697538"/>
          <p14:tracePt t="7640" x="8466138" y="5732463"/>
          <p14:tracePt t="7656" x="8466138" y="5751513"/>
          <p14:tracePt t="7786" x="8466138" y="5768975"/>
          <p14:tracePt t="7788" x="8466138" y="5822950"/>
          <p14:tracePt t="7795" x="8466138" y="5857875"/>
          <p14:tracePt t="7806" x="8466138" y="5894388"/>
          <p14:tracePt t="7997" x="8474075" y="5894388"/>
          <p14:tracePt t="7998" x="8491538" y="5884863"/>
          <p14:tracePt t="8000" x="8510588" y="5867400"/>
          <p14:tracePt t="8008" x="8537575" y="5813425"/>
          <p14:tracePt t="8023" x="8555038" y="5751513"/>
          <p14:tracePt t="8039" x="8572500" y="5688013"/>
          <p14:tracePt t="8059" x="8572500" y="5643563"/>
          <p14:tracePt t="8073" x="8589963" y="5581650"/>
          <p14:tracePt t="8091" x="8589963" y="5562600"/>
          <p14:tracePt t="8300" x="8582025" y="5562600"/>
          <p14:tracePt t="8310" x="8572500" y="5562600"/>
          <p14:tracePt t="8312" x="8555038" y="5562600"/>
          <p14:tracePt t="8314" x="8537575" y="5562600"/>
          <p14:tracePt t="8325" x="8518525" y="5562600"/>
          <p14:tracePt t="8341" x="8501063" y="5562600"/>
          <p14:tracePt t="8694" x="8518525" y="5562600"/>
          <p14:tracePt t="8696" x="8537575" y="5572125"/>
          <p14:tracePt t="8697" x="8572500" y="5589588"/>
          <p14:tracePt t="8707" x="8616950" y="5589588"/>
          <p14:tracePt t="8724" x="8634413" y="5589588"/>
          <p14:tracePt t="8740" x="8661400" y="5589588"/>
          <p14:tracePt t="8757" x="8670925" y="5589588"/>
          <p14:tracePt t="8773" x="8697913" y="5589588"/>
          <p14:tracePt t="8790" x="8715375" y="5589588"/>
          <p14:tracePt t="8869" x="8724900" y="5599113"/>
          <p14:tracePt t="8871" x="8732838" y="5599113"/>
          <p14:tracePt t="8872" x="8769350" y="5599113"/>
          <p14:tracePt t="8879" x="8796338" y="5616575"/>
          <p14:tracePt t="8891" x="8848725" y="5626100"/>
          <p14:tracePt t="8891" x="8848725" y="5634038"/>
          <p14:tracePt t="8908" x="8867775" y="5634038"/>
          <p14:tracePt t="8924" x="8885238" y="5634038"/>
          <p14:tracePt t="9331" x="8885238" y="5626100"/>
          <p14:tracePt t="9336" x="8885238" y="5599113"/>
          <p14:tracePt t="9338" x="8885238" y="5581650"/>
          <p14:tracePt t="9586" x="8875713" y="5581650"/>
          <p14:tracePt t="9596" x="8858250" y="5581650"/>
          <p14:tracePt t="9608" x="8848725" y="5581650"/>
          <p14:tracePt t="9608" x="8804275" y="5581650"/>
          <p14:tracePt t="9623" x="8751888" y="5581650"/>
          <p14:tracePt t="9640" x="8697913" y="5581650"/>
          <p14:tracePt t="9656" x="8643938" y="5581650"/>
          <p14:tracePt t="9673" x="8609013" y="5581650"/>
          <p14:tracePt t="9690" x="8582025" y="5581650"/>
          <p14:tracePt t="9707" x="8545513" y="5608638"/>
          <p14:tracePt t="9724" x="8528050" y="5634038"/>
          <p14:tracePt t="9739" x="8491538" y="5661025"/>
          <p14:tracePt t="9757" x="8466138" y="5670550"/>
          <p14:tracePt t="10235" x="8456613" y="5670550"/>
          <p14:tracePt t="10236" x="8447088" y="5670550"/>
          <p14:tracePt t="10242" x="8108950" y="5670550"/>
          <p14:tracePt t="10257" x="7626350" y="5670550"/>
          <p14:tracePt t="10273" x="6884988" y="5670550"/>
          <p14:tracePt t="10273" x="6796088" y="5670550"/>
          <p14:tracePt t="10290" x="6027738" y="5643563"/>
          <p14:tracePt t="10307" x="5510213" y="5589588"/>
          <p14:tracePt t="10323" x="5099050" y="5510213"/>
          <p14:tracePt t="10323" x="5072063" y="5491163"/>
          <p14:tracePt t="10341" x="4741863" y="5394325"/>
          <p14:tracePt t="10356" x="4518025" y="5322888"/>
          <p14:tracePt t="10356" x="4465638" y="5286375"/>
          <p14:tracePt t="10375" x="4286250" y="5224463"/>
          <p14:tracePt t="10390" x="4037013" y="5153025"/>
          <p14:tracePt t="10407" x="3857625" y="5133975"/>
          <p14:tracePt t="10424" x="3652838" y="5126038"/>
          <p14:tracePt t="10441" x="3357563" y="5143500"/>
          <p14:tracePt t="10458" x="3197225" y="5170488"/>
          <p14:tracePt t="10474" x="3009900" y="5187950"/>
          <p14:tracePt t="10491" x="2867025" y="5187950"/>
          <p14:tracePt t="10507" x="2633663" y="5133975"/>
          <p14:tracePt t="10525" x="2438400" y="5072063"/>
          <p14:tracePt t="10541" x="2179638" y="4946650"/>
          <p14:tracePt t="10557" x="1990725" y="4848225"/>
          <p14:tracePt t="10557" x="1982788" y="4830763"/>
          <p14:tracePt t="10575" x="1893888" y="4768850"/>
          <p14:tracePt t="10591" x="1768475" y="4697413"/>
          <p14:tracePt t="10607" x="1598613" y="4598988"/>
          <p14:tracePt t="10607" x="1581150" y="4589463"/>
          <p14:tracePt t="10625" x="1438275" y="4500563"/>
          <p14:tracePt t="10640" x="1374775" y="4456113"/>
          <p14:tracePt t="10640" x="1357313" y="4446588"/>
          <p14:tracePt t="10658" x="1330325" y="4394200"/>
          <p14:tracePt t="10673" x="1285875" y="4268788"/>
          <p14:tracePt t="10690" x="1258888" y="4098925"/>
          <p14:tracePt t="10708" x="1223963" y="3938588"/>
          <p14:tracePt t="10723" x="1223963" y="3813175"/>
          <p14:tracePt t="10740" x="1223963" y="3724275"/>
          <p14:tracePt t="10757" x="1231900" y="3633788"/>
          <p14:tracePt t="10775" x="1258888" y="3589338"/>
          <p14:tracePt t="10789" x="1258888" y="3571875"/>
          <p14:tracePt t="10807" x="1295400" y="3554413"/>
          <p14:tracePt t="10824" x="1295400" y="3536950"/>
          <p14:tracePt t="10840" x="1312863" y="3536950"/>
          <p14:tracePt t="10878" x="1322388" y="3527425"/>
          <p14:tracePt t="10890" x="1330325" y="3517900"/>
          <p14:tracePt t="10986" x="1330325" y="3544888"/>
          <p14:tracePt t="10987" x="1330325" y="3571875"/>
          <p14:tracePt t="10989" x="1330325" y="3660775"/>
          <p14:tracePt t="10989" x="1330325" y="3679825"/>
          <p14:tracePt t="11007" x="1374775" y="3786188"/>
          <p14:tracePt t="11025" x="1401763" y="3840163"/>
          <p14:tracePt t="11102" x="1419225" y="3840163"/>
          <p14:tracePt t="11104" x="1438275" y="3840163"/>
          <p14:tracePt t="11106" x="1562100" y="3840163"/>
          <p14:tracePt t="11125" x="1785938" y="3840163"/>
          <p14:tracePt t="11141" x="1990725" y="3840163"/>
          <p14:tracePt t="11157" x="2116138" y="3884613"/>
          <p14:tracePt t="11174" x="2303463" y="3919538"/>
          <p14:tracePt t="11174" x="2312988" y="3919538"/>
          <p14:tracePt t="11191" x="2419350" y="3938588"/>
          <p14:tracePt t="11207" x="2490788" y="3938588"/>
          <p14:tracePt t="11224" x="2509838" y="3938588"/>
          <p14:tracePt t="11280" x="2517775" y="3938588"/>
          <p14:tracePt t="11288" x="2536825" y="3938588"/>
          <p14:tracePt t="11290" x="2562225" y="3911600"/>
          <p14:tracePt t="11296" x="2608263" y="3894138"/>
          <p14:tracePt t="11308" x="2670175" y="3867150"/>
          <p14:tracePt t="11324" x="2714625" y="3867150"/>
          <p14:tracePt t="11342" x="2741613" y="3867150"/>
          <p14:tracePt t="11356" x="2776538" y="3867150"/>
          <p14:tracePt t="11374" x="2813050" y="3867150"/>
          <p14:tracePt t="11391" x="2857500" y="3848100"/>
          <p14:tracePt t="11407" x="2894013" y="3830638"/>
          <p14:tracePt t="11424" x="2919413" y="3813175"/>
          <p14:tracePt t="11440" x="2938463" y="3813175"/>
          <p14:tracePt t="11457" x="2955925" y="3813175"/>
          <p14:tracePt t="11549" x="2965450" y="3813175"/>
          <p14:tracePt t="11550" x="2973388" y="3813175"/>
          <p14:tracePt t="11573" x="2990850" y="3813175"/>
          <p14:tracePt t="11579" x="3036888" y="3813175"/>
          <p14:tracePt t="11592" x="3062288" y="3768725"/>
          <p14:tracePt t="11607" x="3054350" y="3751263"/>
          <p14:tracePt t="11624" x="3054350" y="3741738"/>
          <p14:tracePt t="11641" x="3062288" y="3714750"/>
          <p14:tracePt t="11657" x="3062288" y="3705225"/>
          <p14:tracePt t="11748" x="3071813" y="3697288"/>
          <p14:tracePt t="11750" x="3081338" y="3687763"/>
          <p14:tracePt t="11760" x="3089275" y="3679825"/>
          <p14:tracePt t="11763" x="3098800" y="3643313"/>
          <p14:tracePt t="11776" x="3125788" y="3589338"/>
          <p14:tracePt t="11791" x="3143250" y="3562350"/>
          <p14:tracePt t="11807" x="3205163" y="3500438"/>
          <p14:tracePt t="11825" x="3205163" y="3490913"/>
          <p14:tracePt t="12351" x="3205163" y="3465513"/>
          <p14:tracePt t="12351" x="3205163" y="3455988"/>
          <p14:tracePt t="12356" x="3205163" y="3438525"/>
          <p14:tracePt t="12374" x="3205163" y="3429000"/>
          <p14:tracePt t="12471" x="3205163" y="3411538"/>
          <p14:tracePt t="12475" x="3205163" y="3384550"/>
          <p14:tracePt t="12475" x="3205163" y="3375025"/>
          <p14:tracePt t="12482" x="3205163" y="3357563"/>
          <p14:tracePt t="12490" x="3205163" y="3348038"/>
          <p14:tracePt t="12508" x="3205163" y="3313113"/>
          <p14:tracePt t="12525" x="3205163" y="3295650"/>
          <p14:tracePt t="12540" x="3205163" y="3286125"/>
          <p14:tracePt t="12682" x="3205163" y="3268663"/>
          <p14:tracePt t="12690" x="3205163" y="3259138"/>
          <p14:tracePt t="12693" x="3205163" y="3232150"/>
          <p14:tracePt t="12698" x="3205163" y="3187700"/>
          <p14:tracePt t="12698" x="3197225" y="3187700"/>
          <p14:tracePt t="12709" x="3179763" y="3133725"/>
          <p14:tracePt t="12725" x="3179763" y="3108325"/>
          <p14:tracePt t="12767" x="3170238" y="3098800"/>
          <p14:tracePt t="12768" x="3160713" y="3089275"/>
          <p14:tracePt t="13023" x="3152775" y="3081338"/>
          <p14:tracePt t="13025" x="3143250" y="3054350"/>
          <p14:tracePt t="13031" x="3143250" y="3027363"/>
          <p14:tracePt t="13043" x="3125788" y="3027363"/>
          <p14:tracePt t="13057" x="3125788" y="3000375"/>
          <p14:tracePt t="13075" x="3108325" y="2990850"/>
          <p14:tracePt t="13215" x="3108325" y="2982913"/>
          <p14:tracePt t="13217" x="3108325" y="2973388"/>
          <p14:tracePt t="13251" x="3108325" y="2965450"/>
          <p14:tracePt t="13253" x="3108325" y="2955925"/>
          <p14:tracePt t="13447" x="3108325" y="2946400"/>
          <p14:tracePt t="13470" x="3098800" y="2928938"/>
          <p14:tracePt t="13471" x="3089275" y="2928938"/>
          <p14:tracePt t="13481" x="3089275" y="2911475"/>
          <p14:tracePt t="13493" x="3089275" y="2901950"/>
          <p14:tracePt t="13494" x="3089275" y="2894013"/>
          <p14:tracePt t="13507" x="3081338" y="2894013"/>
          <p14:tracePt t="13524" x="3081338" y="2884488"/>
          <p14:tracePt t="13542" x="3036888" y="2803525"/>
          <p14:tracePt t="13558" x="3009900" y="2724150"/>
          <p14:tracePt t="13575" x="2973388" y="2697163"/>
          <p14:tracePt t="13593" x="2973388" y="2660650"/>
          <p14:tracePt t="13607" x="2955925" y="2643188"/>
          <p14:tracePt t="13710" x="2955925" y="2633663"/>
          <p14:tracePt t="13711" x="2955925" y="2625725"/>
          <p14:tracePt t="13721" x="2946400" y="2608263"/>
          <p14:tracePt t="13725" x="2911475" y="2562225"/>
          <p14:tracePt t="13742" x="2884488" y="2509838"/>
          <p14:tracePt t="13757" x="2867025" y="2446338"/>
          <p14:tracePt t="13775" x="2840038" y="2401888"/>
          <p14:tracePt t="13792" x="2822575" y="2401888"/>
          <p14:tracePt t="13807" x="2822575" y="2384425"/>
          <p14:tracePt t="14155" x="2830513" y="2384425"/>
          <p14:tracePt t="14166" x="2840038" y="2384425"/>
          <p14:tracePt t="14177" x="2857500" y="2393950"/>
          <p14:tracePt t="14182" x="2874963" y="2393950"/>
          <p14:tracePt t="14191" x="2901950" y="2473325"/>
          <p14:tracePt t="14208" x="2901950" y="2517775"/>
          <p14:tracePt t="14309" x="2919413" y="2536825"/>
          <p14:tracePt t="14321" x="2938463" y="2554288"/>
          <p14:tracePt t="14323" x="2938463" y="2562225"/>
          <p14:tracePt t="14325" x="2955925" y="2625725"/>
          <p14:tracePt t="14325" x="2955925" y="2633663"/>
          <p14:tracePt t="14343" x="2982913" y="2687638"/>
          <p14:tracePt t="14359" x="2982913" y="2751138"/>
          <p14:tracePt t="14376" x="2990850" y="2822575"/>
          <p14:tracePt t="14392" x="2990850" y="2857500"/>
          <p14:tracePt t="14408" x="3009900" y="2874963"/>
          <p14:tracePt t="14509" x="3017838" y="2884488"/>
          <p14:tracePt t="14511" x="3027363" y="2894013"/>
          <p14:tracePt t="14516" x="3044825" y="2901950"/>
          <p14:tracePt t="14528" x="3062288" y="2965450"/>
          <p14:tracePt t="14528" x="3062288" y="2973388"/>
          <p14:tracePt t="14543" x="3081338" y="3017838"/>
          <p14:tracePt t="14558" x="3089275" y="3062288"/>
          <p14:tracePt t="14575" x="3089275" y="3081338"/>
          <p14:tracePt t="14593" x="3108325" y="3098800"/>
          <p14:tracePt t="14608" x="3116263" y="3116263"/>
          <p14:tracePt t="14625" x="3125788" y="3116263"/>
          <p14:tracePt t="14642" x="3143250" y="3133725"/>
          <p14:tracePt t="14658" x="3160713" y="3133725"/>
          <p14:tracePt t="14692" x="3170238" y="3133725"/>
          <p14:tracePt t="14717" x="3187700" y="3143250"/>
          <p14:tracePt t="14719" x="3187700" y="3170238"/>
          <p14:tracePt t="14729" x="3205163" y="3187700"/>
          <p14:tracePt t="14745" x="3205163" y="3205163"/>
          <p14:tracePt t="14852" x="3214688" y="3205163"/>
          <p14:tracePt t="14855" x="3224213" y="3205163"/>
          <p14:tracePt t="14896" x="3224213" y="3214688"/>
          <p14:tracePt t="14903" x="3224213" y="3232150"/>
          <p14:tracePt t="14907" x="3224213" y="3251200"/>
          <p14:tracePt t="14914" x="3224213" y="3276600"/>
          <p14:tracePt t="14925" x="3224213" y="3295650"/>
          <p14:tracePt t="15011" x="3232150" y="3295650"/>
          <p14:tracePt t="15013" x="3241675" y="3295650"/>
          <p14:tracePt t="15176" x="3251200" y="3295650"/>
          <p14:tracePt t="15199" x="3268663" y="3295650"/>
          <p14:tracePt t="15223" x="3276600" y="3295650"/>
          <p14:tracePt t="15225" x="3286125" y="3295650"/>
          <p14:tracePt t="15340" x="3295650" y="3295650"/>
          <p14:tracePt t="15342" x="3303588" y="3295650"/>
          <p14:tracePt t="15363" x="3313113" y="3295650"/>
          <p14:tracePt t="15365" x="3322638" y="3295650"/>
          <p14:tracePt t="15391" x="3330575" y="3295650"/>
          <p14:tracePt t="15392" x="3348038" y="3295650"/>
          <p14:tracePt t="15547" x="3357563" y="3295650"/>
          <p14:tracePt t="15549" x="3367088" y="3295650"/>
          <p14:tracePt t="15688" x="3357563" y="3295650"/>
          <p14:tracePt t="15698" x="3348038" y="3295650"/>
          <p14:tracePt t="15700" x="3340100" y="3295650"/>
          <p14:tracePt t="15710" x="3330575" y="3295650"/>
          <p14:tracePt t="15726" x="3313113" y="3295650"/>
          <p14:tracePt t="15742" x="3303588" y="3295650"/>
          <p14:tracePt t="15759" x="3276600" y="3259138"/>
          <p14:tracePt t="15815" x="3259138" y="3241675"/>
          <p14:tracePt t="15819" x="3259138" y="3224213"/>
          <p14:tracePt t="15821" x="3259138" y="3205163"/>
          <p14:tracePt t="15826" x="3187700" y="3133725"/>
          <p14:tracePt t="15843" x="3133725" y="3054350"/>
          <p14:tracePt t="15859" x="3071813" y="2973388"/>
          <p14:tracePt t="15876" x="3044825" y="2911475"/>
          <p14:tracePt t="15909" x="3044825" y="2857500"/>
          <p14:tracePt t="15909" x="3027363" y="2813050"/>
          <p14:tracePt t="15926" x="3027363" y="2795588"/>
          <p14:tracePt t="15942" x="3009900" y="2795588"/>
          <p14:tracePt t="15959" x="2990850" y="2795588"/>
          <p14:tracePt t="15998" x="2982913" y="2795588"/>
          <p14:tracePt t="16000" x="2973388" y="2795588"/>
          <p14:tracePt t="16009" x="2928938" y="2724150"/>
          <p14:tracePt t="16026" x="2919413" y="2714625"/>
          <p14:tracePt t="16043" x="2901950" y="2697163"/>
          <p14:tracePt t="16198" x="2894013" y="2697163"/>
          <p14:tracePt t="16200" x="2884488" y="2697163"/>
          <p14:tracePt t="16210" x="2884488" y="2687638"/>
          <p14:tracePt t="16211" x="2884488" y="2679700"/>
          <p14:tracePt t="16373" x="2884488" y="2670175"/>
          <p14:tracePt t="16375" x="2884488" y="2660650"/>
          <p14:tracePt t="16395" x="2884488" y="2652713"/>
          <p14:tracePt t="16405" x="2884488" y="2633663"/>
          <p14:tracePt t="16408" x="2867025" y="2616200"/>
          <p14:tracePt t="16582" x="2867025" y="2643188"/>
          <p14:tracePt t="16586" x="2867025" y="2660650"/>
          <p14:tracePt t="16588" x="2874963" y="2687638"/>
          <p14:tracePt t="16593" x="2919413" y="2776538"/>
          <p14:tracePt t="16593" x="2919413" y="2786063"/>
          <p14:tracePt t="16612" x="2928938" y="2857500"/>
          <p14:tracePt t="16626" x="2982913" y="2946400"/>
          <p14:tracePt t="16643" x="3000375" y="3017838"/>
          <p14:tracePt t="16643" x="3000375" y="3027363"/>
          <p14:tracePt t="16662" x="3000375" y="3089275"/>
          <p14:tracePt t="16675" x="3000375" y="3152775"/>
          <p14:tracePt t="16693" x="3027363" y="3232150"/>
          <p14:tracePt t="16710" x="3054350" y="3268663"/>
          <p14:tracePt t="16794" x="3054350" y="3276600"/>
          <p14:tracePt t="16796" x="3054350" y="3286125"/>
          <p14:tracePt t="16801" x="3081338" y="3313113"/>
          <p14:tracePt t="16810" x="3108325" y="3348038"/>
          <p14:tracePt t="16826" x="3133725" y="3367088"/>
          <p14:tracePt t="16842" x="3152775" y="3411538"/>
          <p14:tracePt t="16860" x="3160713" y="3446463"/>
          <p14:tracePt t="16876" x="3214688" y="3482975"/>
          <p14:tracePt t="16893" x="3232150" y="3500438"/>
          <p14:tracePt t="16909" x="3251200" y="3500438"/>
          <p14:tracePt t="16926" x="3276600" y="3509963"/>
          <p14:tracePt t="16943" x="3295650" y="3509963"/>
          <p14:tracePt t="16960" x="3313113" y="3509963"/>
          <p14:tracePt t="16976" x="3340100" y="3509963"/>
          <p14:tracePt t="16993" x="3357563" y="3509963"/>
          <p14:tracePt t="17222" x="3348038" y="3509963"/>
          <p14:tracePt t="17232" x="3340100" y="3509963"/>
          <p14:tracePt t="17249" x="3322638" y="3509963"/>
          <p14:tracePt t="17260" x="3303588" y="3509963"/>
          <p14:tracePt t="17260" x="3286125" y="3473450"/>
          <p14:tracePt t="17276" x="3259138" y="3429000"/>
          <p14:tracePt t="17293" x="3224213" y="3394075"/>
          <p14:tracePt t="17310" x="3205163" y="3357563"/>
          <p14:tracePt t="17326" x="3170238" y="3313113"/>
          <p14:tracePt t="17343" x="3125788" y="3268663"/>
          <p14:tracePt t="17360" x="3108325" y="3241675"/>
          <p14:tracePt t="17377" x="3081338" y="3214688"/>
          <p14:tracePt t="17393" x="3036888" y="3179763"/>
          <p14:tracePt t="17413" x="3027363" y="3143250"/>
          <p14:tracePt t="17427" x="2990850" y="3116263"/>
          <p14:tracePt t="17443" x="2955925" y="3071813"/>
          <p14:tracePt t="17460" x="2928938" y="3017838"/>
          <p14:tracePt t="17477" x="2901950" y="2990850"/>
          <p14:tracePt t="17493" x="2884488" y="2938463"/>
          <p14:tracePt t="17510" x="2867025" y="2911475"/>
          <p14:tracePt t="17527" x="2867025" y="2894013"/>
          <p14:tracePt t="17543" x="2847975" y="2894013"/>
          <p14:tracePt t="17559" x="2830513" y="2894013"/>
          <p14:tracePt t="17576" x="2803525" y="2874963"/>
          <p14:tracePt t="17594" x="2786063" y="2840038"/>
          <p14:tracePt t="17610" x="2751138" y="2795588"/>
          <p14:tracePt t="17627" x="2732088" y="2741613"/>
          <p14:tracePt t="17644" x="2732088" y="2714625"/>
          <p14:tracePt t="17692" x="2732088" y="2705100"/>
          <p14:tracePt t="17695" x="2732088" y="2697163"/>
          <p14:tracePt t="17788" x="2732088" y="2687638"/>
          <p14:tracePt t="17791" x="2732088" y="2679700"/>
          <p14:tracePt t="17800" x="2732088" y="2670175"/>
          <p14:tracePt t="17813" x="2732088" y="2633663"/>
          <p14:tracePt t="17827" x="2732088" y="2616200"/>
          <p14:tracePt t="17843" x="2732088" y="2598738"/>
          <p14:tracePt t="17983" x="2732088" y="2589213"/>
          <p14:tracePt t="18007" x="2732088" y="2571750"/>
          <p14:tracePt t="18031" x="2732088" y="2562225"/>
          <p14:tracePt t="18032" x="2732088" y="2544763"/>
          <p14:tracePt t="18046" x="2732088" y="2527300"/>
          <p14:tracePt t="18079" x="2732088" y="2509838"/>
          <p14:tracePt t="18123" x="2732088" y="2500313"/>
          <p14:tracePt t="18125" x="2732088" y="2490788"/>
          <p14:tracePt t="18240" x="2732088" y="2482850"/>
          <p14:tracePt t="18241" x="2732088" y="2473325"/>
          <p14:tracePt t="18381" x="2741613" y="2473325"/>
          <p14:tracePt t="18403" x="2751138" y="2490788"/>
          <p14:tracePt t="18405" x="2786063" y="2536825"/>
          <p14:tracePt t="18411" x="2813050" y="2625725"/>
          <p14:tracePt t="18427" x="2830513" y="2724150"/>
          <p14:tracePt t="18444" x="2840038" y="2776538"/>
          <p14:tracePt t="18460" x="2857500" y="2813050"/>
          <p14:tracePt t="18479" x="2857500" y="2830513"/>
          <p14:tracePt t="18520" x="2867025" y="2840038"/>
          <p14:tracePt t="18522" x="2874963" y="2840038"/>
          <p14:tracePt t="18532" x="2884488" y="2884488"/>
          <p14:tracePt t="18545" x="2911475" y="2938463"/>
          <p14:tracePt t="18561" x="2919413" y="2973388"/>
          <p14:tracePt t="18576" x="2938463" y="2990850"/>
          <p14:tracePt t="18594" x="2938463" y="3000375"/>
          <p14:tracePt t="18612" x="2938463" y="3017838"/>
          <p14:tracePt t="18612" x="2946400" y="3017838"/>
          <p14:tracePt t="18627" x="2955925" y="3036888"/>
          <p14:tracePt t="18644" x="2955925" y="3054350"/>
          <p14:tracePt t="18660" x="2973388" y="3071813"/>
          <p14:tracePt t="18731" x="2982913" y="3081338"/>
          <p14:tracePt t="18732" x="3027363" y="3089275"/>
          <p14:tracePt t="18735" x="3027363" y="3108325"/>
          <p14:tracePt t="18767" x="3027363" y="3116263"/>
          <p14:tracePt t="18769" x="3027363" y="3133725"/>
          <p14:tracePt t="18777" x="3027363" y="3152775"/>
          <p14:tracePt t="18777" x="3027363" y="3160713"/>
          <p14:tracePt t="18794" x="3027363" y="3187700"/>
          <p14:tracePt t="18898" x="3027363" y="3197225"/>
          <p14:tracePt t="18910" x="3054350" y="3224213"/>
          <p14:tracePt t="18912" x="3062288" y="3241675"/>
          <p14:tracePt t="18918" x="3062288" y="3268663"/>
          <p14:tracePt t="18927" x="3062288" y="3303588"/>
          <p14:tracePt t="18943" x="3062288" y="3357563"/>
          <p14:tracePt t="18961" x="3062288" y="3375025"/>
          <p14:tracePt t="18976" x="3062288" y="3419475"/>
          <p14:tracePt t="19134" x="3062288" y="3429000"/>
          <p14:tracePt t="19137" x="3062288" y="3446463"/>
          <p14:tracePt t="19139" x="3062288" y="3455988"/>
          <p14:tracePt t="19146" x="3062288" y="3482975"/>
          <p14:tracePt t="19146" x="3062288" y="3500438"/>
          <p14:tracePt t="19195" x="3062288" y="3509963"/>
          <p14:tracePt t="19196" x="3062288" y="3517900"/>
          <p14:tracePt t="19592" x="3054350" y="3517900"/>
          <p14:tracePt t="19633" x="3044825" y="3517900"/>
          <p14:tracePt t="19636" x="3036888" y="3517900"/>
          <p14:tracePt t="19657" x="3027363" y="3517900"/>
          <p14:tracePt t="19660" x="3009900" y="3509963"/>
          <p14:tracePt t="19667" x="2990850" y="3490913"/>
          <p14:tracePt t="19682" x="2965450" y="3465513"/>
          <p14:tracePt t="19682" x="2955925" y="3465513"/>
          <p14:tracePt t="19696" x="2919413" y="3446463"/>
          <p14:tracePt t="19711" x="2867025" y="3384550"/>
          <p14:tracePt t="19728" x="2840038" y="3330575"/>
          <p14:tracePt t="19728" x="2822575" y="3322638"/>
          <p14:tracePt t="19745" x="2759075" y="3268663"/>
          <p14:tracePt t="19761" x="2705100" y="3205163"/>
          <p14:tracePt t="19778" x="2660650" y="3160713"/>
          <p14:tracePt t="19793" x="2581275" y="3081338"/>
          <p14:tracePt t="19811" x="2517775" y="3044825"/>
          <p14:tracePt t="19827" x="2455863" y="3009900"/>
          <p14:tracePt t="19845" x="2419350" y="2990850"/>
          <p14:tracePt t="19861" x="2401888" y="2973388"/>
          <p14:tracePt t="19878" x="2384425" y="2973388"/>
          <p14:tracePt t="19895" x="2357438" y="2919413"/>
          <p14:tracePt t="19911" x="2322513" y="2894013"/>
          <p14:tracePt t="19927" x="2286000" y="2857500"/>
          <p14:tracePt t="19944" x="2259013" y="2813050"/>
          <p14:tracePt t="19961" x="2259013" y="2795588"/>
          <p14:tracePt t="19978" x="2241550" y="2751138"/>
          <p14:tracePt t="19994" x="2224088" y="2732088"/>
          <p14:tracePt t="20010" x="2205038" y="2714625"/>
          <p14:tracePt t="20134" x="2205038" y="2705100"/>
          <p14:tracePt t="20136" x="2205038" y="2697163"/>
          <p14:tracePt t="20136" x="2205038" y="2679700"/>
          <p14:tracePt t="20144" x="2251075" y="2652713"/>
          <p14:tracePt t="20161" x="2268538" y="2633663"/>
          <p14:tracePt t="20205" x="2286000" y="2633663"/>
          <p14:tracePt t="20208" x="2303463" y="2633663"/>
          <p14:tracePt t="20211" x="2366963" y="2633663"/>
          <p14:tracePt t="20211" x="2374900" y="2633663"/>
          <p14:tracePt t="20229" x="2438400" y="2633663"/>
          <p14:tracePt t="20245" x="2527300" y="2625725"/>
          <p14:tracePt t="20261" x="2589213" y="2608263"/>
          <p14:tracePt t="20278" x="2660650" y="2581275"/>
          <p14:tracePt t="20295" x="2741613" y="2544763"/>
          <p14:tracePt t="20311" x="2822575" y="2517775"/>
          <p14:tracePt t="20327" x="2867025" y="2473325"/>
          <p14:tracePt t="20345" x="2884488" y="2465388"/>
          <p14:tracePt t="20404" x="2894013" y="2465388"/>
          <p14:tracePt t="20406" x="2901950" y="2465388"/>
          <p14:tracePt t="20416" x="2911475" y="2465388"/>
          <p14:tracePt t="20427" x="2928938" y="2465388"/>
          <p14:tracePt t="20452" x="2938463" y="2465388"/>
          <p14:tracePt t="20454" x="2946400" y="2465388"/>
          <p14:tracePt t="20580" x="2955925" y="2473325"/>
          <p14:tracePt t="20580" x="3000375" y="2500313"/>
          <p14:tracePt t="20596" x="3027363" y="2536825"/>
          <p14:tracePt t="20682" x="3044825" y="2536825"/>
          <p14:tracePt t="20686" x="3044825" y="2544763"/>
          <p14:tracePt t="20689" x="3062288" y="2562225"/>
          <p14:tracePt t="20697" x="3081338" y="2625725"/>
          <p14:tracePt t="20712" x="3116263" y="2741613"/>
          <p14:tracePt t="20728" x="3133725" y="2813050"/>
          <p14:tracePt t="20745" x="3224213" y="2919413"/>
          <p14:tracePt t="20761" x="3303588" y="3000375"/>
          <p14:tracePt t="20778" x="3340100" y="3017838"/>
          <p14:tracePt t="20795" x="3367088" y="3054350"/>
          <p14:tracePt t="20811" x="3419475" y="3062288"/>
          <p14:tracePt t="20828" x="3465513" y="3081338"/>
          <p14:tracePt t="20845" x="3536950" y="3133725"/>
          <p14:tracePt t="20862" x="3625850" y="3170238"/>
          <p14:tracePt t="20879" x="3679825" y="3232150"/>
          <p14:tracePt t="20895" x="3768725" y="3322638"/>
          <p14:tracePt t="20912" x="3830638" y="3384550"/>
          <p14:tracePt t="20928" x="3902075" y="3473450"/>
          <p14:tracePt t="20946" x="3983038" y="3544888"/>
          <p14:tracePt t="20962" x="4044950" y="3598863"/>
          <p14:tracePt t="20978" x="4125913" y="3633788"/>
          <p14:tracePt t="20996" x="4197350" y="3670300"/>
          <p14:tracePt t="21012" x="4268788" y="3687763"/>
          <p14:tracePt t="21028" x="4357688" y="3697288"/>
          <p14:tracePt t="21045" x="4419600" y="3714750"/>
          <p14:tracePt t="21061" x="4500563" y="3751263"/>
          <p14:tracePt t="21077" x="4572000" y="3786188"/>
          <p14:tracePt t="21094" x="4643438" y="3813175"/>
          <p14:tracePt t="21112" x="4705350" y="3830638"/>
          <p14:tracePt t="21127" x="4768850" y="3857625"/>
          <p14:tracePt t="21144" x="4911725" y="3919538"/>
          <p14:tracePt t="21161" x="4946650" y="3919538"/>
          <p14:tracePt t="21177" x="5000625" y="3919538"/>
          <p14:tracePt t="21194" x="5108575" y="3919538"/>
          <p14:tracePt t="21211" x="5170488" y="3919538"/>
          <p14:tracePt t="21228" x="5224463" y="3919538"/>
          <p14:tracePt t="21244" x="5276850" y="3919538"/>
          <p14:tracePt t="21261" x="5330825" y="3919538"/>
          <p14:tracePt t="21278" x="5411788" y="3919538"/>
          <p14:tracePt t="21296" x="5483225" y="3919538"/>
          <p14:tracePt t="21312" x="5554663" y="3919538"/>
          <p14:tracePt t="21328" x="5599113" y="3894138"/>
          <p14:tracePt t="21345" x="5643563" y="3857625"/>
          <p14:tracePt t="21362" x="5688013" y="3830638"/>
          <p14:tracePt t="21378" x="5751513" y="3768725"/>
          <p14:tracePt t="21396" x="5803900" y="3724275"/>
          <p14:tracePt t="21411" x="5822950" y="3697288"/>
          <p14:tracePt t="21429" x="5840413" y="3697288"/>
          <p14:tracePt t="21445" x="5867400" y="3679825"/>
          <p14:tracePt t="21461" x="5919788" y="3652838"/>
          <p14:tracePt t="21479" x="5965825" y="3616325"/>
          <p14:tracePt t="21495" x="6018213" y="3562350"/>
          <p14:tracePt t="21512" x="6045200" y="3562350"/>
          <p14:tracePt t="21528" x="6072188" y="3536950"/>
          <p14:tracePt t="21545" x="6108700" y="3482975"/>
          <p14:tracePt t="21562" x="6143625" y="3455988"/>
          <p14:tracePt t="21578" x="6197600" y="3429000"/>
          <p14:tracePt t="21578" x="6205538" y="3429000"/>
          <p14:tracePt t="21611" x="6259513" y="3411538"/>
          <p14:tracePt t="21612" x="6367463" y="3402013"/>
          <p14:tracePt t="21629" x="6537325" y="3402013"/>
          <p14:tracePt t="21646" x="6626225" y="3394075"/>
          <p14:tracePt t="21662" x="6697663" y="3375025"/>
          <p14:tracePt t="21679" x="6769100" y="3348038"/>
          <p14:tracePt t="21695" x="6796088" y="3348038"/>
          <p14:tracePt t="21712" x="6840538" y="3348038"/>
          <p14:tracePt t="21728" x="6884988" y="3348038"/>
          <p14:tracePt t="21745" x="6929438" y="3348038"/>
          <p14:tracePt t="21763" x="6946900" y="3348038"/>
          <p14:tracePt t="21778" x="6973888" y="3348038"/>
          <p14:tracePt t="21795" x="7010400" y="3348038"/>
          <p14:tracePt t="21812" x="7099300" y="3348038"/>
          <p14:tracePt t="21828" x="7161213" y="3348038"/>
          <p14:tracePt t="21846" x="7242175" y="3348038"/>
          <p14:tracePt t="21862" x="7286625" y="3348038"/>
          <p14:tracePt t="21880" x="7340600" y="3330575"/>
          <p14:tracePt t="21895" x="7367588" y="3330575"/>
          <p14:tracePt t="21912" x="7412038" y="3313113"/>
          <p14:tracePt t="21929" x="7446963" y="3313113"/>
          <p14:tracePt t="21945" x="7473950" y="3313113"/>
          <p14:tracePt t="21962" x="7491413" y="3313113"/>
          <p14:tracePt t="21979" x="7554913" y="3313113"/>
          <p14:tracePt t="21996" x="7626350" y="3313113"/>
          <p14:tracePt t="22012" x="7661275" y="3313113"/>
          <p14:tracePt t="22028" x="7715250" y="3313113"/>
          <p14:tracePt t="22046" x="7759700" y="3313113"/>
          <p14:tracePt t="22062" x="7796213" y="3313113"/>
          <p14:tracePt t="22079" x="7831138" y="3313113"/>
          <p14:tracePt t="22079" x="7840663" y="3313113"/>
          <p14:tracePt t="22097" x="7885113" y="3295650"/>
          <p14:tracePt t="22112" x="7902575" y="3295650"/>
          <p14:tracePt t="22150" x="7912100" y="3295650"/>
          <p14:tracePt t="22152" x="7920038" y="3295650"/>
          <p14:tracePt t="22211" x="7920038" y="3313113"/>
          <p14:tracePt t="22213" x="7769225" y="3322638"/>
          <p14:tracePt t="22219" x="7581900" y="3322638"/>
          <p14:tracePt t="22231" x="7358063" y="3348038"/>
          <p14:tracePt t="22245" x="7161213" y="3367088"/>
          <p14:tracePt t="22263" x="6929438" y="3402013"/>
          <p14:tracePt t="22279" x="6742113" y="3419475"/>
          <p14:tracePt t="22296" x="6456363" y="3455988"/>
          <p14:tracePt t="22312" x="5938838" y="3544888"/>
          <p14:tracePt t="22329" x="5599113" y="3608388"/>
          <p14:tracePt t="22345" x="5133975" y="3633788"/>
          <p14:tracePt t="22363" x="4830763" y="3633788"/>
          <p14:tracePt t="22379" x="4545013" y="3616325"/>
          <p14:tracePt t="22395" x="4295775" y="3571875"/>
          <p14:tracePt t="22412" x="3956050" y="3490913"/>
          <p14:tracePt t="22429" x="3643313" y="3429000"/>
          <p14:tracePt t="22445" x="3330575" y="3367088"/>
          <p14:tracePt t="22461" x="3009900" y="3340100"/>
          <p14:tracePt t="22478" x="2813050" y="3340100"/>
          <p14:tracePt t="22496" x="2616200" y="3340100"/>
          <p14:tracePt t="22512" x="2544763" y="3340100"/>
          <p14:tracePt t="22529" x="2500313" y="3340100"/>
          <p14:tracePt t="22546" x="2455863" y="3340100"/>
          <p14:tracePt t="22562" x="2384425" y="3303588"/>
          <p14:tracePt t="22579" x="2322513" y="3286125"/>
          <p14:tracePt t="22597" x="2259013" y="3268663"/>
          <p14:tracePt t="22612" x="2232025" y="3268663"/>
          <p14:tracePt t="22630" x="2224088" y="3251200"/>
          <p14:tracePt t="22758" x="2241550" y="3251200"/>
          <p14:tracePt t="22760" x="2276475" y="3251200"/>
          <p14:tracePt t="22761" x="2384425" y="3251200"/>
          <p14:tracePt t="22761" x="2411413" y="3251200"/>
          <p14:tracePt t="22780" x="2527300" y="3251200"/>
          <p14:tracePt t="22796" x="2768600" y="3259138"/>
          <p14:tracePt t="22796" x="2776538" y="3259138"/>
          <p14:tracePt t="22813" x="2990850" y="3259138"/>
          <p14:tracePt t="22828" x="3286125" y="3303588"/>
          <p14:tracePt t="22845" x="3419475" y="3313113"/>
          <p14:tracePt t="22845" x="3429000" y="3313113"/>
          <p14:tracePt t="22864" x="3500438" y="3313113"/>
          <p14:tracePt t="22878" x="3571875" y="3330575"/>
          <p14:tracePt t="22896" x="3670300" y="3330575"/>
          <p14:tracePt t="22913" x="3786188" y="3322638"/>
          <p14:tracePt t="22929" x="3840163" y="3295650"/>
          <p14:tracePt t="22945" x="3911600" y="3276600"/>
          <p14:tracePt t="22963" x="3983038" y="3259138"/>
          <p14:tracePt t="22980" x="4037013" y="3259138"/>
          <p14:tracePt t="22996" x="4081463" y="3259138"/>
          <p14:tracePt t="23013" x="4152900" y="3259138"/>
          <p14:tracePt t="23028" x="4205288" y="3259138"/>
          <p14:tracePt t="23046" x="4322763" y="3268663"/>
          <p14:tracePt t="23062" x="4456113" y="3313113"/>
          <p14:tracePt t="23062" x="4465638" y="3313113"/>
          <p14:tracePt t="23080" x="4589463" y="3322638"/>
          <p14:tracePt t="23080" x="4598988" y="3322638"/>
          <p14:tracePt t="23098" x="4670425" y="3322638"/>
          <p14:tracePt t="23112" x="4732338" y="3322638"/>
          <p14:tracePt t="23129" x="4822825" y="3322638"/>
          <p14:tracePt t="23129" x="4830763" y="3322638"/>
          <p14:tracePt t="23147" x="4894263" y="3322638"/>
          <p14:tracePt t="23163" x="4946650" y="3330575"/>
          <p14:tracePt t="23240" x="4956175" y="3348038"/>
          <p14:tracePt t="23242" x="4973638" y="3348038"/>
          <p14:tracePt t="23245" x="5037138" y="3394075"/>
          <p14:tracePt t="23263" x="5108575" y="3429000"/>
          <p14:tracePt t="23279" x="5153025" y="3455988"/>
          <p14:tracePt t="23279" x="5170488" y="3455988"/>
          <p14:tracePt t="23296" x="5197475" y="3473450"/>
          <p14:tracePt t="23312" x="5232400" y="3490913"/>
          <p14:tracePt t="23329" x="5276850" y="3500438"/>
          <p14:tracePt t="23346" x="5402263" y="3536950"/>
          <p14:tracePt t="23363" x="5465763" y="3536950"/>
          <p14:tracePt t="23379" x="5491163" y="3554413"/>
          <p14:tracePt t="23396" x="5537200" y="3554413"/>
          <p14:tracePt t="23412" x="5608638" y="3554413"/>
          <p14:tracePt t="23412" x="5616575" y="3554413"/>
          <p14:tracePt t="23431" x="5705475" y="3554413"/>
          <p14:tracePt t="23446" x="5813425" y="3544888"/>
          <p14:tracePt t="23463" x="5902325" y="3527425"/>
          <p14:tracePt t="23479" x="5983288" y="3517900"/>
          <p14:tracePt t="23496" x="6045200" y="3509963"/>
          <p14:tracePt t="23512" x="6108700" y="3490913"/>
          <p14:tracePt t="23529" x="6143625" y="3490913"/>
          <p14:tracePt t="23546" x="6215063" y="3490913"/>
          <p14:tracePt t="23562" x="6251575" y="3490913"/>
          <p14:tracePt t="23579" x="6296025" y="3490913"/>
          <p14:tracePt t="23579" x="6303963" y="3490913"/>
          <p14:tracePt t="23598" x="6375400" y="3500438"/>
          <p14:tracePt t="23613" x="6456363" y="3500438"/>
          <p14:tracePt t="23630" x="6537325" y="3500438"/>
          <p14:tracePt t="23646" x="6616700" y="3490913"/>
          <p14:tracePt t="23663" x="6688138" y="3473450"/>
          <p14:tracePt t="23679" x="6769100" y="3455988"/>
          <p14:tracePt t="23697" x="6813550" y="3455988"/>
          <p14:tracePt t="23712" x="6848475" y="3455988"/>
          <p14:tracePt t="23729" x="6867525" y="3455988"/>
          <p14:tracePt t="23746" x="6884988" y="3455988"/>
          <p14:tracePt t="23762" x="6991350" y="3455988"/>
          <p14:tracePt t="23779" x="7116763" y="3500438"/>
          <p14:tracePt t="23797" x="7170738" y="3500438"/>
          <p14:tracePt t="23813" x="7224713" y="3500438"/>
          <p14:tracePt t="23813" x="7242175" y="3500438"/>
          <p14:tracePt t="23846" x="7304088" y="3500438"/>
          <p14:tracePt t="23847" x="7348538" y="3500438"/>
          <p14:tracePt t="23863" x="7412038" y="3500438"/>
          <p14:tracePt t="25484" x="7402513" y="3500438"/>
          <p14:tracePt t="25486" x="7367588" y="3500438"/>
          <p14:tracePt t="25487" x="7323138" y="3500438"/>
          <p14:tracePt t="25498" x="6911975" y="3500438"/>
          <p14:tracePt t="25515" x="6446838" y="3500438"/>
          <p14:tracePt t="25532" x="6108700" y="3554413"/>
          <p14:tracePt t="25547" x="5929313" y="3598863"/>
          <p14:tracePt t="25566" x="5803900" y="3670300"/>
          <p14:tracePt t="25581" x="5741988" y="3687763"/>
          <p14:tracePt t="25598" x="5661025" y="3705225"/>
          <p14:tracePt t="25598" x="5653088" y="3705225"/>
          <p14:tracePt t="25618" x="5572125" y="3705225"/>
          <p14:tracePt t="25630" x="5384800" y="3705225"/>
          <p14:tracePt t="25649" x="5276850" y="3705225"/>
          <p14:tracePt t="25664" x="5224463" y="3705225"/>
          <p14:tracePt t="25681" x="5153025" y="3724275"/>
          <p14:tracePt t="25698" x="5126038" y="3724275"/>
          <p14:tracePt t="25715" x="4991100" y="3776663"/>
          <p14:tracePt t="25731" x="4822825" y="3840163"/>
          <p14:tracePt t="25747" x="4652963" y="3911600"/>
          <p14:tracePt t="25765" x="4545013" y="3956050"/>
          <p14:tracePt t="25781" x="4456113" y="3965575"/>
          <p14:tracePt t="25798" x="4348163" y="4000500"/>
          <p14:tracePt t="25816" x="4276725" y="4000500"/>
          <p14:tracePt t="25831" x="4143375" y="4000500"/>
          <p14:tracePt t="25849" x="3983038" y="4000500"/>
          <p14:tracePt t="25865" x="3822700" y="3983038"/>
          <p14:tracePt t="25881" x="3589338" y="3983038"/>
          <p14:tracePt t="25899" x="3446463" y="3983038"/>
          <p14:tracePt t="25915" x="3313113" y="4044950"/>
          <p14:tracePt t="25915" x="3295650" y="4044950"/>
          <p14:tracePt t="25933" x="3187700" y="4081463"/>
          <p14:tracePt t="25948" x="3116263" y="4133850"/>
          <p14:tracePt t="25965" x="3036888" y="4179888"/>
          <p14:tracePt t="25982" x="2982913" y="4179888"/>
          <p14:tracePt t="25998" x="2911475" y="4179888"/>
          <p14:tracePt t="26015" x="2840038" y="4179888"/>
          <p14:tracePt t="26031" x="2759075" y="4179888"/>
          <p14:tracePt t="26048" x="2660650" y="4179888"/>
          <p14:tracePt t="26065" x="2571750" y="4152900"/>
          <p14:tracePt t="26081" x="2446338" y="4116388"/>
          <p14:tracePt t="26099" x="2347913" y="4089400"/>
          <p14:tracePt t="26115" x="2160588" y="4054475"/>
          <p14:tracePt t="26406" x="2170113" y="4054475"/>
          <p14:tracePt t="26409" x="2187575" y="4054475"/>
          <p14:tracePt t="26426" x="2197100" y="4054475"/>
          <p14:tracePt t="26428" x="2205038" y="4054475"/>
          <p14:tracePt t="26438" x="2224088" y="4054475"/>
          <p14:tracePt t="26452" x="2224088" y="4081463"/>
          <p14:tracePt t="26465" x="2232025" y="4160838"/>
          <p14:tracePt t="26482" x="2232025" y="4170363"/>
          <p14:tracePt t="26678" x="2232025" y="4179888"/>
          <p14:tracePt t="26680" x="2224088" y="4187825"/>
          <p14:tracePt t="26686" x="2179638" y="4224338"/>
          <p14:tracePt t="26699" x="2133600" y="4241800"/>
          <p14:tracePt t="26714" x="2125663" y="4251325"/>
          <p14:tracePt t="27200" x="2125663" y="4268788"/>
          <p14:tracePt t="27202" x="2160588" y="4286250"/>
          <p14:tracePt t="27205" x="2197100" y="4303713"/>
          <p14:tracePt t="27249" x="2205038" y="4303713"/>
          <p14:tracePt t="27250" x="2214563" y="4303713"/>
          <p14:tracePt t="27250" x="2224088" y="4303713"/>
          <p14:tracePt t="27269" x="2232025" y="4303713"/>
          <p14:tracePt t="27372" x="2241550" y="4303713"/>
          <p14:tracePt t="27381" x="2268538" y="4303713"/>
          <p14:tracePt t="27381" x="2295525" y="4295775"/>
          <p14:tracePt t="27399" x="2295525" y="4276725"/>
          <p14:tracePt t="27607" x="2303463" y="4268788"/>
          <p14:tracePt t="27609" x="2312988" y="4259263"/>
          <p14:tracePt t="27612" x="2312988" y="4251325"/>
          <p14:tracePt t="27616" x="2330450" y="4197350"/>
          <p14:tracePt t="27632" x="2347913" y="4179888"/>
          <p14:tracePt t="27736" x="2357438" y="4170363"/>
          <p14:tracePt t="27737" x="2366963" y="4170363"/>
          <p14:tracePt t="27739" x="2411413" y="4108450"/>
          <p14:tracePt t="27748" x="2500313" y="4027488"/>
          <p14:tracePt t="27766" x="2527300" y="3938588"/>
          <p14:tracePt t="27782" x="2581275" y="3902075"/>
          <p14:tracePt t="27800" x="2625725" y="3857625"/>
          <p14:tracePt t="27815" x="2633663" y="3840163"/>
          <p14:tracePt t="27887" x="2643188" y="3840163"/>
          <p14:tracePt t="27892" x="2660650" y="3840163"/>
          <p14:tracePt t="27900" x="2697163" y="3803650"/>
          <p14:tracePt t="27906" x="2759075" y="3776663"/>
          <p14:tracePt t="27916" x="2830513" y="3759200"/>
          <p14:tracePt t="27932" x="2901950" y="3724275"/>
          <p14:tracePt t="27949" x="2965450" y="3687763"/>
          <p14:tracePt t="27966" x="3027363" y="3652838"/>
          <p14:tracePt t="27983" x="3089275" y="3616325"/>
          <p14:tracePt t="28000" x="3152775" y="3589338"/>
          <p14:tracePt t="28016" x="3170238" y="3571875"/>
          <p14:tracePt t="28051" x="3187700" y="3571875"/>
          <p14:tracePt t="28066" x="3205163" y="3571875"/>
          <p14:tracePt t="28068" x="3286125" y="3571875"/>
          <p14:tracePt t="28084" x="3348038" y="3554413"/>
          <p14:tracePt t="28099" x="3419475" y="3517900"/>
          <p14:tracePt t="28099" x="3419475" y="3509963"/>
          <p14:tracePt t="28117" x="3446463" y="3490913"/>
          <p14:tracePt t="28132" x="3482975" y="3473450"/>
          <p14:tracePt t="28149" x="3527425" y="3465513"/>
          <p14:tracePt t="28166" x="3562350" y="3429000"/>
          <p14:tracePt t="28183" x="3589338" y="3411538"/>
          <p14:tracePt t="28200" x="3598863" y="3411538"/>
          <p14:tracePt t="28251" x="3608388" y="3411538"/>
          <p14:tracePt t="28255" x="3625850" y="3411538"/>
          <p14:tracePt t="28263" x="3643313" y="3411538"/>
          <p14:tracePt t="28265" x="3697288" y="3411538"/>
          <p14:tracePt t="28281" x="3751263" y="3402013"/>
          <p14:tracePt t="28298" x="3813175" y="3402013"/>
          <p14:tracePt t="28315" x="3857625" y="3375025"/>
          <p14:tracePt t="28332" x="3902075" y="3348038"/>
          <p14:tracePt t="28348" x="3946525" y="3348038"/>
          <p14:tracePt t="28366" x="3965575" y="3348038"/>
          <p14:tracePt t="28414" x="3973513" y="3348038"/>
          <p14:tracePt t="28427" x="3990975" y="3348038"/>
          <p14:tracePt t="28446" x="4017963" y="3357563"/>
          <p14:tracePt t="28448" x="4071938" y="3375025"/>
          <p14:tracePt t="28456" x="4089400" y="3375025"/>
          <p14:tracePt t="28467" x="4116388" y="3375025"/>
          <p14:tracePt t="28503" x="4125913" y="3375025"/>
          <p14:tracePt t="28515" x="4133850" y="3375025"/>
          <p14:tracePt t="28519" x="4160838" y="3375025"/>
          <p14:tracePt t="28533" x="4197350" y="3375025"/>
          <p14:tracePt t="28595" x="4205288" y="3375025"/>
          <p14:tracePt t="28596" x="4224338" y="3384550"/>
          <p14:tracePt t="28600" x="4286250" y="3419475"/>
          <p14:tracePt t="28617" x="4340225" y="3419475"/>
          <p14:tracePt t="28633" x="4384675" y="3419475"/>
          <p14:tracePt t="28650" x="4456113" y="3419475"/>
          <p14:tracePt t="28666" x="4510088" y="3419475"/>
          <p14:tracePt t="28682" x="4554538" y="3419475"/>
          <p14:tracePt t="28698" x="4581525" y="3419475"/>
          <p14:tracePt t="28715" x="4616450" y="3419475"/>
          <p14:tracePt t="28732" x="4633913" y="3419475"/>
          <p14:tracePt t="28749" x="4643438" y="3419475"/>
          <p14:tracePt t="28766" x="4724400" y="3438525"/>
          <p14:tracePt t="28783" x="4751388" y="3438525"/>
          <p14:tracePt t="28800" x="4776788" y="3438525"/>
          <p14:tracePt t="28817" x="4786313" y="3438525"/>
          <p14:tracePt t="28833" x="4830763" y="3438525"/>
          <p14:tracePt t="28850" x="4867275" y="3438525"/>
          <p14:tracePt t="28866" x="4938713" y="3429000"/>
          <p14:tracePt t="28883" x="4991100" y="3429000"/>
          <p14:tracePt t="28954" x="5000625" y="3429000"/>
          <p14:tracePt t="28962" x="5010150" y="3429000"/>
          <p14:tracePt t="28964" x="5037138" y="3429000"/>
          <p14:tracePt t="28982" x="5081588" y="3438525"/>
          <p14:tracePt t="28982" x="5126038" y="3438525"/>
          <p14:tracePt t="28998" x="5143500" y="3438525"/>
          <p14:tracePt t="29016" x="5160963" y="3438525"/>
          <p14:tracePt t="29058" x="5170488" y="3438525"/>
          <p14:tracePt t="29060" x="5197475" y="3438525"/>
          <p14:tracePt t="29065" x="5205413" y="3438525"/>
          <p14:tracePt t="29082" x="5224463" y="3438525"/>
          <p14:tracePt t="29099" x="5276850" y="3438525"/>
          <p14:tracePt t="29115" x="5286375" y="3455988"/>
          <p14:tracePt t="29132" x="5322888" y="3455988"/>
          <p14:tracePt t="29149" x="5384800" y="3473450"/>
          <p14:tracePt t="29165" x="5419725" y="3473450"/>
          <p14:tracePt t="29182" x="5456238" y="3473450"/>
          <p14:tracePt t="29198" x="5500688" y="3473450"/>
          <p14:tracePt t="29216" x="5545138" y="3473450"/>
          <p14:tracePt t="29232" x="5572125" y="3473450"/>
          <p14:tracePt t="29248" x="5616575" y="3473450"/>
          <p14:tracePt t="29265" x="5626100" y="3473450"/>
          <p14:tracePt t="29306" x="5634038" y="3473450"/>
          <p14:tracePt t="29308" x="5653088" y="3473450"/>
          <p14:tracePt t="29317" x="5705475" y="3490913"/>
          <p14:tracePt t="29333" x="5732463" y="3490913"/>
          <p14:tracePt t="29381" x="5751513" y="3490913"/>
          <p14:tracePt t="29569" x="5732463" y="3490913"/>
          <p14:tracePt t="29574" x="5697538" y="3490913"/>
          <p14:tracePt t="29576" x="5626100" y="3490913"/>
          <p14:tracePt t="29576" x="5616575" y="3490913"/>
          <p14:tracePt t="29576" x="5608638" y="3490913"/>
          <p14:tracePt t="29585" x="5465763" y="3500438"/>
          <p14:tracePt t="29600" x="5268913" y="3562350"/>
          <p14:tracePt t="29617" x="5108575" y="3625850"/>
          <p14:tracePt t="29633" x="4929188" y="3679825"/>
          <p14:tracePt t="29650" x="4803775" y="3751263"/>
          <p14:tracePt t="29667" x="4670425" y="3776663"/>
          <p14:tracePt t="29684" x="4572000" y="3822700"/>
          <p14:tracePt t="29700" x="4456113" y="3848100"/>
          <p14:tracePt t="29716" x="4313238" y="3875088"/>
          <p14:tracePt t="29733" x="4179888" y="3902075"/>
          <p14:tracePt t="29750" x="4054475" y="3938588"/>
          <p14:tracePt t="29767" x="3911600" y="3983038"/>
          <p14:tracePt t="29783" x="3768725" y="4017963"/>
          <p14:tracePt t="29800" x="3625850" y="4071938"/>
          <p14:tracePt t="29816" x="3465513" y="4152900"/>
          <p14:tracePt t="29834" x="3367088" y="4214813"/>
          <p14:tracePt t="29849" x="3295650" y="4232275"/>
          <p14:tracePt t="29867" x="3251200" y="4232275"/>
          <p14:tracePt t="29883" x="3170238" y="4251325"/>
          <p14:tracePt t="29900" x="3071813" y="4251325"/>
          <p14:tracePt t="29917" x="2973388" y="4268788"/>
          <p14:tracePt t="29934" x="2911475" y="4268788"/>
          <p14:tracePt t="29950" x="2857500" y="4268788"/>
          <p14:tracePt t="29966" x="2786063" y="4268788"/>
          <p14:tracePt t="29983" x="2697163" y="4286250"/>
          <p14:tracePt t="30000" x="2616200" y="4295775"/>
          <p14:tracePt t="30017" x="2598738" y="4313238"/>
          <p14:tracePt t="30033" x="2581275" y="4313238"/>
          <p14:tracePt t="30100" x="2571750" y="4313238"/>
          <p14:tracePt t="30102" x="2562225" y="4313238"/>
          <p14:tracePt t="30106" x="2554288" y="4313238"/>
          <p14:tracePt t="30116" x="2509838" y="4313238"/>
          <p14:tracePt t="30133" x="2473325" y="4313238"/>
          <p14:tracePt t="30151" x="2419350" y="4313238"/>
          <p14:tracePt t="30167" x="2393950" y="4313238"/>
          <p14:tracePt t="30332" x="2384425" y="4313238"/>
          <p14:tracePt t="30335" x="2374900" y="4313238"/>
          <p14:tracePt t="30345" x="2357438" y="4313238"/>
          <p14:tracePt t="30368" x="2347913" y="4313238"/>
          <p14:tracePt t="30383" x="2330450" y="4313238"/>
          <p14:tracePt t="30412" x="2322513" y="4313238"/>
          <p14:tracePt t="30415" x="2312988" y="4313238"/>
          <p14:tracePt t="30741" x="2322513" y="4303713"/>
          <p14:tracePt t="30743" x="2347913" y="4295775"/>
          <p14:tracePt t="30746" x="2366963" y="4259263"/>
          <p14:tracePt t="30750" x="2428875" y="4232275"/>
          <p14:tracePt t="30766" x="2482850" y="4179888"/>
          <p14:tracePt t="30784" x="2571750" y="4116388"/>
          <p14:tracePt t="30800" x="2652713" y="4071938"/>
          <p14:tracePt t="30816" x="2714625" y="4027488"/>
          <p14:tracePt t="30834" x="2759075" y="4010025"/>
          <p14:tracePt t="30850" x="2776538" y="4010025"/>
          <p14:tracePt t="30887" x="2786063" y="4010025"/>
          <p14:tracePt t="30889" x="2830513" y="4000500"/>
          <p14:tracePt t="30901" x="2946400" y="3956050"/>
          <p14:tracePt t="30901" x="2946400" y="3946525"/>
          <p14:tracePt t="30918" x="3044825" y="3911600"/>
          <p14:tracePt t="30933" x="3108325" y="3875088"/>
          <p14:tracePt t="30950" x="3170238" y="3867150"/>
          <p14:tracePt t="30968" x="3187700" y="3867150"/>
          <p14:tracePt t="30983" x="3214688" y="3848100"/>
          <p14:tracePt t="31001" x="3224213" y="3848100"/>
          <p14:tracePt t="31059" x="3241675" y="3848100"/>
          <p14:tracePt t="31072" x="3259138" y="3848100"/>
          <p14:tracePt t="31073" x="3303588" y="3840163"/>
          <p14:tracePt t="31084" x="3375025" y="3813175"/>
          <p14:tracePt t="31100" x="3446463" y="3795713"/>
          <p14:tracePt t="31118" x="3500438" y="3776663"/>
          <p14:tracePt t="31134" x="3517900" y="3759200"/>
          <p14:tracePt t="31151" x="3527425" y="3759200"/>
          <p14:tracePt t="31168" x="3536950" y="3759200"/>
          <p14:tracePt t="31247" x="3544888" y="3751263"/>
          <p14:tracePt t="31250" x="3581400" y="3741738"/>
          <p14:tracePt t="31259" x="3608388" y="3741738"/>
          <p14:tracePt t="31267" x="3652838" y="3732213"/>
          <p14:tracePt t="31283" x="3687763" y="3714750"/>
          <p14:tracePt t="31300" x="3697288" y="3714750"/>
          <p14:tracePt t="31316" x="3705225" y="3697288"/>
          <p14:tracePt t="31446" x="3732213" y="3687763"/>
          <p14:tracePt t="31448" x="3759200" y="3687763"/>
          <p14:tracePt t="31456" x="3776663" y="3687763"/>
          <p14:tracePt t="31579" x="3786188" y="3687763"/>
          <p14:tracePt t="31581" x="3795713" y="3687763"/>
          <p14:tracePt t="31587" x="3875088" y="3670300"/>
          <p14:tracePt t="31587" x="3902075" y="3670300"/>
          <p14:tracePt t="31603" x="3965575" y="3652838"/>
          <p14:tracePt t="31617" x="4017963" y="3625850"/>
          <p14:tracePt t="31634" x="4062413" y="3608388"/>
          <p14:tracePt t="31652" x="4081463" y="3608388"/>
          <p14:tracePt t="31695" x="4089400" y="3608388"/>
          <p14:tracePt t="31697" x="4098925" y="3608388"/>
          <p14:tracePt t="31717" x="4116388" y="3608388"/>
          <p14:tracePt t="31734" x="4133850" y="3608388"/>
          <p14:tracePt t="31759" x="4143375" y="3608388"/>
          <p14:tracePt t="31779" x="4160838" y="3608388"/>
          <p14:tracePt t="31790" x="4170363" y="3608388"/>
          <p14:tracePt t="31793" x="4197350" y="3608388"/>
          <p14:tracePt t="31801" x="4224338" y="3589338"/>
          <p14:tracePt t="31818" x="4241800" y="3589338"/>
          <p14:tracePt t="31818" x="4251325" y="3589338"/>
          <p14:tracePt t="31834" x="4259263" y="3589338"/>
          <p14:tracePt t="32137" x="4286250" y="3562350"/>
          <p14:tracePt t="32139" x="4303713" y="3544888"/>
          <p14:tracePt t="32141" x="4394200" y="3517900"/>
          <p14:tracePt t="32141" x="4411663" y="3500438"/>
          <p14:tracePt t="32151" x="4554538" y="3455988"/>
          <p14:tracePt t="32151" x="4562475" y="3455988"/>
          <p14:tracePt t="32170" x="4616450" y="3429000"/>
          <p14:tracePt t="32183" x="4687888" y="3394075"/>
          <p14:tracePt t="32201" x="4724400" y="3384550"/>
          <p14:tracePt t="32218" x="4741863" y="3367088"/>
          <p14:tracePt t="32233" x="4759325" y="3348038"/>
          <p14:tracePt t="32317" x="4768850" y="3348038"/>
          <p14:tracePt t="32319" x="4776788" y="3348038"/>
          <p14:tracePt t="32329" x="4803775" y="3348038"/>
          <p14:tracePt t="32333" x="4857750" y="3348038"/>
          <p14:tracePt t="32430" x="4867275" y="3348038"/>
          <p14:tracePt t="32446" x="4884738" y="3348038"/>
          <p14:tracePt t="32446" x="4894263" y="3348038"/>
          <p14:tracePt t="32457" x="4911725" y="3348038"/>
          <p14:tracePt t="32457" x="4956175" y="3348038"/>
          <p14:tracePt t="32468" x="5045075" y="3384550"/>
          <p14:tracePt t="32485" x="5133975" y="3411538"/>
          <p14:tracePt t="32501" x="5232400" y="3419475"/>
          <p14:tracePt t="32517" x="5340350" y="3419475"/>
          <p14:tracePt t="32534" x="5394325" y="3419475"/>
          <p14:tracePt t="32551" x="5429250" y="3419475"/>
          <p14:tracePt t="32567" x="5438775" y="3419475"/>
          <p14:tracePt t="32585" x="5473700" y="3419475"/>
          <p14:tracePt t="32601" x="5491163" y="3419475"/>
          <p14:tracePt t="32618" x="5510213" y="3419475"/>
          <p14:tracePt t="32634" x="5518150" y="3419475"/>
          <p14:tracePt t="32651" x="5537200" y="3419475"/>
          <p14:tracePt t="32667" x="5599113" y="3419475"/>
          <p14:tracePt t="32685" x="5670550" y="3419475"/>
          <p14:tracePt t="32702" x="5697538" y="3419475"/>
          <p14:tracePt t="32717" x="5715000" y="3419475"/>
          <p14:tracePt t="32735" x="5724525" y="3419475"/>
          <p14:tracePt t="32751" x="5759450" y="3419475"/>
          <p14:tracePt t="32768" x="5786438" y="3419475"/>
          <p14:tracePt t="32785" x="5822950" y="3419475"/>
          <p14:tracePt t="32801" x="5840413" y="3419475"/>
          <p14:tracePt t="32840" x="5848350" y="3419475"/>
          <p14:tracePt t="32843" x="5867400" y="3419475"/>
          <p14:tracePt t="32852" x="5902325" y="3419475"/>
          <p14:tracePt t="32852" x="5911850" y="3419475"/>
          <p14:tracePt t="32869" x="5956300" y="3419475"/>
          <p14:tracePt t="32885" x="6010275" y="3419475"/>
          <p14:tracePt t="32901" x="6027738" y="3419475"/>
          <p14:tracePt t="32918" x="6062663" y="3419475"/>
          <p14:tracePt t="32935" x="6108700" y="3419475"/>
          <p14:tracePt t="32968" x="6116638" y="3419475"/>
          <p14:tracePt t="32968" x="6126163" y="3419475"/>
          <p14:tracePt t="32985" x="6143625" y="3419475"/>
          <p14:tracePt t="33001" x="6170613" y="3419475"/>
          <p14:tracePt t="33018" x="6242050" y="3419475"/>
          <p14:tracePt t="33018" x="6259513" y="3419475"/>
          <p14:tracePt t="33037" x="6303963" y="3419475"/>
          <p14:tracePt t="33051" x="6330950" y="3419475"/>
          <p14:tracePt t="33068" x="6348413" y="3419475"/>
          <p14:tracePt t="33086" x="6367463" y="3419475"/>
          <p14:tracePt t="33144" x="6375400" y="3419475"/>
          <p14:tracePt t="33181" x="6394450" y="3419475"/>
          <p14:tracePt t="33190" x="6411913" y="3419475"/>
          <p14:tracePt t="33190" x="6446838" y="3419475"/>
          <p14:tracePt t="33201" x="6581775" y="3419475"/>
          <p14:tracePt t="33219" x="6643688" y="3419475"/>
          <p14:tracePt t="33235" x="6680200" y="3419475"/>
          <p14:tracePt t="33251" x="6732588" y="3419475"/>
          <p14:tracePt t="33268" x="6786563" y="3402013"/>
          <p14:tracePt t="33285" x="6831013" y="3402013"/>
          <p14:tracePt t="33302" x="6867525" y="3402013"/>
          <p14:tracePt t="33341" x="6875463" y="3402013"/>
          <p14:tracePt t="33342" x="6919913" y="3402013"/>
          <p14:tracePt t="33352" x="7000875" y="3402013"/>
          <p14:tracePt t="33369" x="7081838" y="3402013"/>
          <p14:tracePt t="33385" x="7170738" y="3402013"/>
          <p14:tracePt t="33402" x="7224713" y="3402013"/>
          <p14:tracePt t="33417" x="7259638" y="3402013"/>
          <p14:tracePt t="33435" x="7277100" y="3402013"/>
          <p14:tracePt t="33452" x="7304088" y="3402013"/>
          <p14:tracePt t="33468" x="7340600" y="3402013"/>
          <p14:tracePt t="33484" x="7358063" y="3402013"/>
          <p14:tracePt t="33520" x="7367588" y="3402013"/>
          <p14:tracePt t="33520" x="7385050" y="3402013"/>
          <p14:tracePt t="33535" x="7466013" y="3429000"/>
          <p14:tracePt t="33535" x="7473950" y="3429000"/>
          <p14:tracePt t="33552" x="7554913" y="3438525"/>
          <p14:tracePt t="33569" x="7680325" y="3438525"/>
          <p14:tracePt t="33585" x="7724775" y="3438525"/>
          <p14:tracePt t="33723" x="7732713" y="3438525"/>
          <p14:tracePt t="33736" x="7777163" y="3455988"/>
          <p14:tracePt t="33743" x="7823200" y="3455988"/>
          <p14:tracePt t="33751" x="7885113" y="3455988"/>
          <p14:tracePt t="33768" x="7929563" y="3455988"/>
          <p14:tracePt t="33784" x="7939088" y="3455988"/>
          <p14:tracePt t="33802" x="7956550" y="3455988"/>
          <p14:tracePt t="33818" x="7974013" y="3455988"/>
          <p14:tracePt t="33835" x="8001000" y="3455988"/>
          <p14:tracePt t="33852" x="8045450" y="3455988"/>
          <p14:tracePt t="33867" x="8072438" y="3455988"/>
          <p14:tracePt t="33885" x="8180388" y="3473450"/>
          <p14:tracePt t="33901" x="8296275" y="3509963"/>
          <p14:tracePt t="33918" x="8375650" y="3517900"/>
          <p14:tracePt t="34380" x="8348663" y="3517900"/>
          <p14:tracePt t="34382" x="8259763" y="3517900"/>
          <p14:tracePt t="34384" x="7939088" y="3571875"/>
          <p14:tracePt t="34384" x="7912100" y="3581400"/>
          <p14:tracePt t="34402" x="7581900" y="3652838"/>
          <p14:tracePt t="34419" x="7251700" y="3741738"/>
          <p14:tracePt t="34435" x="7000875" y="3813175"/>
          <p14:tracePt t="34453" x="6902450" y="3813175"/>
          <p14:tracePt t="34469" x="6769100" y="3840163"/>
          <p14:tracePt t="34486" x="6572250" y="3857625"/>
          <p14:tracePt t="34502" x="6251575" y="3894138"/>
          <p14:tracePt t="34519" x="5919788" y="3919538"/>
          <p14:tracePt t="34536" x="5510213" y="3938588"/>
          <p14:tracePt t="34552" x="5205413" y="3956050"/>
          <p14:tracePt t="34570" x="4894263" y="4000500"/>
          <p14:tracePt t="34570" x="4867275" y="4017963"/>
          <p14:tracePt t="34586" x="4633913" y="4062413"/>
          <p14:tracePt t="34602" x="4367213" y="4108450"/>
          <p14:tracePt t="34618" x="4187825" y="4143375"/>
          <p14:tracePt t="34635" x="4017963" y="4197350"/>
          <p14:tracePt t="34652" x="3894138" y="4214813"/>
          <p14:tracePt t="34668" x="3741738" y="4224338"/>
          <p14:tracePt t="34668" x="3732213" y="4224338"/>
          <p14:tracePt t="34687" x="3581400" y="4224338"/>
          <p14:tracePt t="34702" x="3490913" y="4224338"/>
          <p14:tracePt t="34719" x="3419475" y="4224338"/>
          <p14:tracePt t="34736" x="3348038" y="4224338"/>
          <p14:tracePt t="34752" x="3241675" y="4205288"/>
          <p14:tracePt t="34769" x="3108325" y="4205288"/>
          <p14:tracePt t="34785" x="2919413" y="4259263"/>
          <p14:tracePt t="34802" x="2847975" y="4276725"/>
          <p14:tracePt t="34818" x="2822575" y="4276725"/>
          <p14:tracePt t="35007" x="2822575" y="4268788"/>
          <p14:tracePt t="35015" x="2840038" y="4251325"/>
          <p14:tracePt t="35017" x="2857500" y="4232275"/>
          <p14:tracePt t="35026" x="2894013" y="4187825"/>
          <p14:tracePt t="35026" x="2894013" y="4179888"/>
          <p14:tracePt t="35038" x="2919413" y="4125913"/>
          <p14:tracePt t="35038" x="2938463" y="4125913"/>
          <p14:tracePt t="35053" x="2965450" y="4098925"/>
          <p14:tracePt t="35174" x="2973388" y="4098925"/>
          <p14:tracePt t="35176" x="2982913" y="4098925"/>
          <p14:tracePt t="35185" x="3017838" y="4071938"/>
          <p14:tracePt t="35193" x="3062288" y="4044950"/>
          <p14:tracePt t="35202" x="3098800" y="4017963"/>
          <p14:tracePt t="35219" x="3152775" y="4000500"/>
          <p14:tracePt t="35253" x="3160713" y="3990975"/>
          <p14:tracePt t="35253" x="3197225" y="3973513"/>
          <p14:tracePt t="35269" x="3214688" y="3973513"/>
          <p14:tracePt t="35287" x="3232150" y="3973513"/>
          <p14:tracePt t="35326" x="3241675" y="3973513"/>
          <p14:tracePt t="35327" x="3251200" y="3973513"/>
          <p14:tracePt t="35336" x="3438525" y="4027488"/>
          <p14:tracePt t="35352" x="3589338" y="4054475"/>
          <p14:tracePt t="35369" x="3670300" y="4054475"/>
          <p14:tracePt t="35525" x="3724275" y="4071938"/>
          <p14:tracePt t="35528" x="3741738" y="4081463"/>
          <p14:tracePt t="35530" x="3759200" y="4089400"/>
          <p14:tracePt t="35530" x="3786188" y="4089400"/>
          <p14:tracePt t="35538" x="3803650" y="4089400"/>
          <p14:tracePt t="35552" x="3822700" y="4108450"/>
          <p14:tracePt t="35682" x="3822700" y="4116388"/>
          <p14:tracePt t="35684" x="3822700" y="4143375"/>
          <p14:tracePt t="35693" x="3822700" y="4160838"/>
          <p14:tracePt t="35702" x="3822700" y="4187825"/>
          <p14:tracePt t="35737" x="3822700" y="4197350"/>
          <p14:tracePt t="35737" x="3822700" y="4205288"/>
          <p14:tracePt t="35832" x="3822700" y="4214813"/>
          <p14:tracePt t="35835" x="3795713" y="4251325"/>
          <p14:tracePt t="35842" x="3759200" y="4276725"/>
          <p14:tracePt t="35854" x="3697288" y="4295775"/>
          <p14:tracePt t="35869" x="3660775" y="4330700"/>
          <p14:tracePt t="35886" x="3643313" y="4340225"/>
          <p14:tracePt t="35925" x="3633788" y="4340225"/>
          <p14:tracePt t="35926" x="3625850" y="4340225"/>
          <p14:tracePt t="35972" x="3608388" y="4340225"/>
          <p14:tracePt t="35975" x="3562350" y="4340225"/>
          <p14:tracePt t="35977" x="3536950" y="4340225"/>
          <p14:tracePt t="35986" x="3446463" y="4340225"/>
          <p14:tracePt t="36003" x="3384550" y="4340225"/>
          <p14:tracePt t="36020" x="3348038" y="4340225"/>
          <p14:tracePt t="36293" x="3348038" y="4322763"/>
          <p14:tracePt t="36295" x="3348038" y="4295775"/>
          <p14:tracePt t="36309" x="3348038" y="4276725"/>
          <p14:tracePt t="36619" x="3348038" y="4268788"/>
          <p14:tracePt t="36621" x="3348038" y="4259263"/>
          <p14:tracePt t="36628" x="3348038" y="4214813"/>
          <p14:tracePt t="36636" x="3348038" y="4205288"/>
          <p14:tracePt t="36652" x="3348038" y="4187825"/>
          <p14:tracePt t="36792" x="3367088" y="4187825"/>
          <p14:tracePt t="36927" x="3367088" y="4197350"/>
          <p14:tracePt t="36935" x="3367088" y="4214813"/>
          <p14:tracePt t="36935" x="3367088" y="4224338"/>
          <p14:tracePt t="36944" x="3384550" y="4251325"/>
          <p14:tracePt t="36953" x="3402013" y="4259263"/>
          <p14:tracePt t="37099" x="3402013" y="4268788"/>
          <p14:tracePt t="37101" x="3402013" y="4276725"/>
          <p14:tracePt t="37110" x="3402013" y="4295775"/>
          <p14:tracePt t="37119" x="3402013" y="4322763"/>
          <p14:tracePt t="37171" x="3402013" y="4340225"/>
          <p14:tracePt t="37240" x="3394075" y="4340225"/>
          <p14:tracePt t="37242" x="3367088" y="4340225"/>
          <p14:tracePt t="37246" x="3340100" y="4340225"/>
          <p14:tracePt t="37252" x="3330575" y="4340225"/>
          <p14:tracePt t="37404" x="3322638" y="4340225"/>
          <p14:tracePt t="37406" x="3313113" y="4340225"/>
          <p14:tracePt t="37418" x="3303588" y="4340225"/>
          <p14:tracePt t="37419" x="3268663" y="4303713"/>
          <p14:tracePt t="37438" x="3251200" y="4303713"/>
          <p14:tracePt t="37451" x="3251200" y="4286250"/>
          <p14:tracePt t="37469" x="3251200" y="4268788"/>
          <p14:tracePt t="37486" x="3251200" y="4251325"/>
          <p14:tracePt t="37502" x="3251200" y="4241800"/>
          <p14:tracePt t="37519" x="3259138" y="4224338"/>
          <p14:tracePt t="37535" x="3259138" y="4205288"/>
          <p14:tracePt t="37552" x="3268663" y="4197350"/>
          <p14:tracePt t="37570" x="3295650" y="4160838"/>
          <p14:tracePt t="37657" x="3303588" y="4160838"/>
          <p14:tracePt t="37661" x="3313113" y="4160838"/>
          <p14:tracePt t="37666" x="3330575" y="4143375"/>
          <p14:tracePt t="37668" x="3375025" y="4089400"/>
          <p14:tracePt t="37686" x="3394075" y="4089400"/>
          <p14:tracePt t="37702" x="3429000" y="4037013"/>
          <p14:tracePt t="37720" x="3455988" y="4027488"/>
          <p14:tracePt t="37735" x="3473450" y="4027488"/>
          <p14:tracePt t="37798" x="3482975" y="4027488"/>
          <p14:tracePt t="37800" x="3500438" y="4027488"/>
          <p14:tracePt t="37803" x="3589338" y="4037013"/>
          <p14:tracePt t="37818" x="3670300" y="4037013"/>
          <p14:tracePt t="37835" x="3697288" y="4037013"/>
          <p14:tracePt t="37941" x="3697288" y="4044950"/>
          <p14:tracePt t="37943" x="3687763" y="4062413"/>
          <p14:tracePt t="37945" x="3679825" y="4089400"/>
          <p14:tracePt t="37953" x="3633788" y="4170363"/>
          <p14:tracePt t="37953" x="3633788" y="4179888"/>
          <p14:tracePt t="37970" x="3598863" y="4232275"/>
          <p14:tracePt t="37986" x="3554413" y="4303713"/>
          <p14:tracePt t="38003" x="3536950" y="4348163"/>
          <p14:tracePt t="38044" x="3527425" y="4357688"/>
          <p14:tracePt t="38044" x="3517900" y="4357688"/>
          <p14:tracePt t="38057" x="3509963" y="4375150"/>
          <p14:tracePt t="38065" x="3473450" y="4402138"/>
          <p14:tracePt t="38071" x="3455988" y="4429125"/>
          <p14:tracePt t="38087" x="3419475" y="4446588"/>
          <p14:tracePt t="38102" x="3348038" y="4456113"/>
          <p14:tracePt t="38119" x="3259138" y="4473575"/>
          <p14:tracePt t="38137" x="3187700" y="4491038"/>
          <p14:tracePt t="38153" x="3133725" y="4491038"/>
          <p14:tracePt t="38170" x="3116263" y="4510088"/>
          <p14:tracePt t="38186" x="3108325" y="4510088"/>
          <p14:tracePt t="38282" x="3108325" y="4500563"/>
          <p14:tracePt t="38373" x="3098800" y="4500563"/>
          <p14:tracePt t="38375" x="3089275" y="4500563"/>
          <p14:tracePt t="38376" x="3081338" y="4500563"/>
          <p14:tracePt t="38388" x="3081338" y="4446588"/>
          <p14:tracePt t="38418" x="3081338" y="4429125"/>
          <p14:tracePt t="38524" x="3089275" y="4429125"/>
          <p14:tracePt t="38526" x="3098800" y="4419600"/>
          <p14:tracePt t="38528" x="3108325" y="4419600"/>
          <p14:tracePt t="38536" x="3152775" y="4367213"/>
          <p14:tracePt t="38552" x="3152775" y="4348163"/>
          <p14:tracePt t="38570" x="3170238" y="4348163"/>
          <p14:tracePt t="38587" x="3187700" y="4348163"/>
          <p14:tracePt t="38697" x="3197225" y="4348163"/>
          <p14:tracePt t="38709" x="3214688" y="4348163"/>
          <p14:tracePt t="38713" x="3232150" y="4348163"/>
          <p14:tracePt t="38715" x="3251200" y="4348163"/>
          <p14:tracePt t="38720" x="3259138" y="4348163"/>
          <p14:tracePt t="38757" x="3276600" y="4348163"/>
          <p14:tracePt t="38871" x="3286125" y="4348163"/>
          <p14:tracePt t="38873" x="3303588" y="4348163"/>
          <p14:tracePt t="38876" x="3348038" y="4330700"/>
          <p14:tracePt t="39029" x="3348038" y="4340225"/>
          <p14:tracePt t="39031" x="3348038" y="4367213"/>
          <p14:tracePt t="39033" x="3330575" y="4375150"/>
          <p14:tracePt t="39038" x="3313113" y="4411663"/>
          <p14:tracePt t="39038" x="3313113" y="4419600"/>
          <p14:tracePt t="39055" x="3259138" y="4483100"/>
          <p14:tracePt t="39055" x="3251200" y="4491038"/>
          <p14:tracePt t="39071" x="3152775" y="4545013"/>
          <p14:tracePt t="39071" x="3116263" y="4562475"/>
          <p14:tracePt t="39088" x="3009900" y="4581525"/>
          <p14:tracePt t="39103" x="2946400" y="4598988"/>
          <p14:tracePt t="39120" x="2911475" y="4598988"/>
          <p14:tracePt t="39136" x="2857500" y="4598988"/>
          <p14:tracePt t="39153" x="2813050" y="4598988"/>
          <p14:tracePt t="39169" x="2732088" y="4598988"/>
          <p14:tracePt t="39187" x="2625725" y="4608513"/>
          <p14:tracePt t="39204" x="2571750" y="4633913"/>
          <p14:tracePt t="39219" x="2554288" y="4633913"/>
          <p14:tracePt t="39308" x="2527300" y="4633913"/>
          <p14:tracePt t="39309" x="2500313" y="4616450"/>
          <p14:tracePt t="39311" x="2465388" y="4589463"/>
          <p14:tracePt t="39321" x="2384425" y="4581525"/>
          <p14:tracePt t="39338" x="2295525" y="4581525"/>
          <p14:tracePt t="39354" x="2224088" y="4581525"/>
          <p14:tracePt t="39472" x="2224088" y="4562475"/>
          <p14:tracePt t="39476" x="2232025" y="4545013"/>
          <p14:tracePt t="39487" x="2251075" y="4527550"/>
          <p14:tracePt t="39492" x="2268538" y="4510088"/>
          <p14:tracePt t="39506" x="2286000" y="4491038"/>
          <p14:tracePt t="39520" x="2303463" y="4465638"/>
          <p14:tracePt t="39536" x="2303463" y="4446588"/>
          <p14:tracePt t="39553" x="2322513" y="4419600"/>
          <p14:tracePt t="39570" x="2339975" y="4402138"/>
          <p14:tracePt t="39570" x="2347913" y="4402138"/>
          <p14:tracePt t="39589" x="2411413" y="4357688"/>
          <p14:tracePt t="39603" x="2455863" y="4322763"/>
          <p14:tracePt t="39619" x="2482850" y="4286250"/>
          <p14:tracePt t="39636" x="2517775" y="4276725"/>
          <p14:tracePt t="39653" x="2544763" y="4259263"/>
          <p14:tracePt t="39670" x="2571750" y="4241800"/>
          <p14:tracePt t="39687" x="2581275" y="4241800"/>
          <p14:tracePt t="39759" x="2589213" y="4241800"/>
          <p14:tracePt t="39760" x="2608263" y="4241800"/>
          <p14:tracePt t="39762" x="2616200" y="4224338"/>
          <p14:tracePt t="39774" x="2643188" y="4224338"/>
          <p14:tracePt t="39789" x="2679700" y="4197350"/>
          <p14:tracePt t="39803" x="2732088" y="4179888"/>
          <p14:tracePt t="39819" x="2776538" y="4160838"/>
          <p14:tracePt t="39837" x="2830513" y="4152900"/>
          <p14:tracePt t="39853" x="2874963" y="4133850"/>
          <p14:tracePt t="39871" x="2911475" y="4116388"/>
          <p14:tracePt t="39887" x="2955925" y="4116388"/>
          <p14:tracePt t="39903" x="3062288" y="4116388"/>
          <p14:tracePt t="39920" x="3160713" y="4116388"/>
          <p14:tracePt t="39937" x="3276600" y="4116388"/>
          <p14:tracePt t="39937" x="3295650" y="4116388"/>
          <p14:tracePt t="39955" x="3419475" y="4089400"/>
          <p14:tracePt t="39970" x="3500438" y="4081463"/>
          <p14:tracePt t="39988" x="3562350" y="4081463"/>
          <p14:tracePt t="40004" x="3608388" y="4062413"/>
          <p14:tracePt t="40038" x="3625850" y="4062413"/>
          <p14:tracePt t="40062" x="3633788" y="4062413"/>
          <p14:tracePt t="40065" x="3643313" y="4062413"/>
          <p14:tracePt t="40111" x="3652838" y="4062413"/>
          <p14:tracePt t="40113" x="3697288" y="4062413"/>
          <p14:tracePt t="40120" x="3724275" y="4062413"/>
          <p14:tracePt t="40121" x="3786188" y="4062413"/>
          <p14:tracePt t="40136" x="3830638" y="4017963"/>
          <p14:tracePt t="40153" x="3875088" y="4000500"/>
          <p14:tracePt t="40171" x="3911600" y="4000500"/>
          <p14:tracePt t="40187" x="3965575" y="4000500"/>
          <p14:tracePt t="40204" x="4000500" y="3983038"/>
          <p14:tracePt t="40221" x="4010025" y="3983038"/>
          <p14:tracePt t="40254" x="4027488" y="3983038"/>
          <p14:tracePt t="40255" x="4037013" y="3983038"/>
          <p14:tracePt t="40270" x="4062413" y="3983038"/>
          <p14:tracePt t="40287" x="4125913" y="3973513"/>
          <p14:tracePt t="40303" x="4160838" y="3973513"/>
          <p14:tracePt t="40320" x="4214813" y="3973513"/>
          <p14:tracePt t="40336" x="4241800" y="3973513"/>
          <p14:tracePt t="40354" x="4268788" y="3973513"/>
          <p14:tracePt t="40370" x="4303713" y="3956050"/>
          <p14:tracePt t="40386" x="4322763" y="3956050"/>
          <p14:tracePt t="40404" x="4340225" y="3938588"/>
          <p14:tracePt t="40437" x="4348163" y="3938588"/>
          <p14:tracePt t="40438" x="4384675" y="3919538"/>
          <p14:tracePt t="40455" x="4419600" y="3919538"/>
          <p14:tracePt t="40471" x="4446588" y="3911600"/>
          <p14:tracePt t="40471" x="4456113" y="3902075"/>
          <p14:tracePt t="40502" x="4518025" y="3902075"/>
          <p14:tracePt t="40503" x="4589463" y="3894138"/>
          <p14:tracePt t="40633" x="4608513" y="3894138"/>
          <p14:tracePt t="40639" x="4652963" y="3875088"/>
          <p14:tracePt t="40653" x="4714875" y="3867150"/>
          <p14:tracePt t="40654" x="4751388" y="3857625"/>
          <p14:tracePt t="40670" x="4776788" y="3857625"/>
          <p14:tracePt t="40688" x="4840288" y="3830638"/>
          <p14:tracePt t="40704" x="4894263" y="3813175"/>
          <p14:tracePt t="40704" x="4902200" y="3813175"/>
          <p14:tracePt t="40722" x="4946650" y="3795713"/>
          <p14:tracePt t="40737" x="4983163" y="3795713"/>
          <p14:tracePt t="40754" x="5010150" y="3795713"/>
          <p14:tracePt t="40770" x="5062538" y="3795713"/>
          <p14:tracePt t="40787" x="5116513" y="3795713"/>
          <p14:tracePt t="40804" x="5133975" y="3795713"/>
          <p14:tracePt t="40820" x="5180013" y="3795713"/>
          <p14:tracePt t="40857" x="5197475" y="3795713"/>
          <p14:tracePt t="40889" x="5205413" y="3795713"/>
          <p14:tracePt t="40892" x="5214938" y="3795713"/>
          <p14:tracePt t="40897" x="5241925" y="3776663"/>
          <p14:tracePt t="40904" x="5259388" y="3759200"/>
          <p14:tracePt t="40921" x="5295900" y="3741738"/>
          <p14:tracePt t="40921" x="5303838" y="3741738"/>
          <p14:tracePt t="40937" x="5330825" y="3741738"/>
          <p14:tracePt t="40954" x="5367338" y="3741738"/>
          <p14:tracePt t="40954" x="5375275" y="3741738"/>
          <p14:tracePt t="40972" x="5456238" y="3732213"/>
          <p14:tracePt t="40988" x="5545138" y="3714750"/>
          <p14:tracePt t="41003" x="5626100" y="3705225"/>
          <p14:tracePt t="41003" x="5634038" y="3705225"/>
          <p14:tracePt t="41021" x="5680075" y="3687763"/>
          <p14:tracePt t="41037" x="5705475" y="3687763"/>
          <p14:tracePt t="41054" x="5715000" y="3687763"/>
          <p14:tracePt t="41157" x="5732463" y="3687763"/>
          <p14:tracePt t="41165" x="5741988" y="3687763"/>
          <p14:tracePt t="41167" x="5768975" y="3687763"/>
          <p14:tracePt t="41171" x="5795963" y="3687763"/>
          <p14:tracePt t="41204" x="5813425" y="3687763"/>
          <p14:tracePt t="41204" x="5830888" y="3687763"/>
          <p14:tracePt t="41220" x="5848350" y="3687763"/>
          <p14:tracePt t="41237" x="5857875" y="3687763"/>
          <p14:tracePt t="41256" x="5875338" y="3687763"/>
          <p14:tracePt t="41271" x="5929313" y="3670300"/>
          <p14:tracePt t="41288" x="5965825" y="3652838"/>
          <p14:tracePt t="41288" x="5973763" y="3652838"/>
          <p14:tracePt t="41307" x="6018213" y="3643313"/>
          <p14:tracePt t="41321" x="6045200" y="3633788"/>
          <p14:tracePt t="41338" x="6153150" y="3616325"/>
          <p14:tracePt t="41353" x="6170613" y="3616325"/>
          <p14:tracePt t="41425" x="6180138" y="3616325"/>
          <p14:tracePt t="41437" x="6215063" y="3616325"/>
          <p14:tracePt t="41448" x="6232525" y="3616325"/>
          <p14:tracePt t="41453" x="6242050" y="3616325"/>
          <p14:tracePt t="41470" x="6259513" y="3616325"/>
          <p14:tracePt t="41487" x="6340475" y="3616325"/>
          <p14:tracePt t="41505" x="6483350" y="3625850"/>
          <p14:tracePt t="41520" x="6653213" y="3625850"/>
          <p14:tracePt t="41537" x="6742113" y="3625850"/>
          <p14:tracePt t="41553" x="6751638" y="3625850"/>
          <p14:tracePt t="41656" x="6759575" y="3625850"/>
          <p14:tracePt t="41658" x="6769100" y="3625850"/>
          <p14:tracePt t="41672" x="6777038" y="3625850"/>
          <p14:tracePt t="41680" x="6848475" y="3625850"/>
          <p14:tracePt t="41686" x="6938963" y="3625850"/>
          <p14:tracePt t="41705" x="7072313" y="3625850"/>
          <p14:tracePt t="41720" x="7170738" y="3643313"/>
          <p14:tracePt t="41720" x="7180263" y="3643313"/>
          <p14:tracePt t="41738" x="7232650" y="3643313"/>
          <p14:tracePt t="41754" x="7304088" y="3643313"/>
          <p14:tracePt t="41936" x="7348538" y="3687763"/>
          <p14:tracePt t="41937" x="7367588" y="3705225"/>
          <p14:tracePt t="42064" x="7385050" y="3705225"/>
          <p14:tracePt t="42087" x="7429500" y="3732213"/>
          <p14:tracePt t="42089" x="7446963" y="3741738"/>
          <p14:tracePt t="42207" x="7466013" y="3741738"/>
          <p14:tracePt t="42228" x="7491413" y="3741738"/>
          <p14:tracePt t="42228" x="7527925" y="3741738"/>
          <p14:tracePt t="42238" x="7616825" y="3724275"/>
          <p14:tracePt t="42254" x="7688263" y="3697288"/>
          <p14:tracePt t="42272" x="7769225" y="3660775"/>
          <p14:tracePt t="42288" x="7823200" y="3625850"/>
          <p14:tracePt t="42305" x="7840663" y="3608388"/>
          <p14:tracePt t="42321" x="7875588" y="3589338"/>
          <p14:tracePt t="42895" x="7848600" y="3589338"/>
          <p14:tracePt t="42897" x="7804150" y="3581400"/>
          <p14:tracePt t="42899" x="7742238" y="3581400"/>
          <p14:tracePt t="42906" x="7581900" y="3581400"/>
          <p14:tracePt t="42906" x="7572375" y="3581400"/>
          <p14:tracePt t="42922" x="7439025" y="3581400"/>
          <p14:tracePt t="42938" x="7304088" y="3581400"/>
          <p14:tracePt t="42938" x="7296150" y="3581400"/>
          <p14:tracePt t="42971" x="7224713" y="3581400"/>
          <p14:tracePt t="42973" x="7143750" y="3581400"/>
          <p14:tracePt t="42988" x="7054850" y="3581400"/>
          <p14:tracePt t="43006" x="6946900" y="3581400"/>
          <p14:tracePt t="43021" x="6697663" y="3544888"/>
          <p14:tracePt t="43039" x="6419850" y="3509963"/>
          <p14:tracePt t="43055" x="6197600" y="3490913"/>
          <p14:tracePt t="43055" x="6126163" y="3490913"/>
          <p14:tracePt t="43073" x="5803900" y="3482975"/>
          <p14:tracePt t="43089" x="5661025" y="3482975"/>
          <p14:tracePt t="43105" x="5572125" y="3509963"/>
          <p14:tracePt t="43105" x="5562600" y="3509963"/>
          <p14:tracePt t="43122" x="5419725" y="3509963"/>
          <p14:tracePt t="43138" x="5322888" y="3509963"/>
          <p14:tracePt t="43155" x="5259388" y="3509963"/>
          <p14:tracePt t="43171" x="5089525" y="3419475"/>
          <p14:tracePt t="43188" x="4714875" y="3268663"/>
          <p14:tracePt t="43188" x="4687888" y="3251200"/>
          <p14:tracePt t="43188" x="4633913" y="3214688"/>
          <p14:tracePt t="43209" x="4456113" y="3160713"/>
          <p14:tracePt t="43221" x="4143375" y="3036888"/>
          <p14:tracePt t="43238" x="3929063" y="2938463"/>
          <p14:tracePt t="43255" x="3759200" y="2847975"/>
          <p14:tracePt t="43272" x="3536950" y="2751138"/>
          <p14:tracePt t="43289" x="3394075" y="2697163"/>
          <p14:tracePt t="43305" x="3286125" y="2652713"/>
          <p14:tracePt t="43305" x="3276600" y="2643188"/>
          <p14:tracePt t="43323" x="3170238" y="2608263"/>
          <p14:tracePt t="43339" x="3062288" y="2562225"/>
          <p14:tracePt t="43339" x="3054350" y="2562225"/>
          <p14:tracePt t="43356" x="2973388" y="2517775"/>
          <p14:tracePt t="43372" x="2901950" y="2490788"/>
          <p14:tracePt t="43388" x="2857500" y="2419350"/>
          <p14:tracePt t="43388" x="2847975" y="2411413"/>
          <p14:tracePt t="43406" x="2795588" y="2366963"/>
          <p14:tracePt t="43421" x="2759075" y="2276475"/>
          <p14:tracePt t="43438" x="2705100" y="2187575"/>
          <p14:tracePt t="43455" x="2679700" y="2098675"/>
          <p14:tracePt t="43472" x="2633663" y="2027238"/>
          <p14:tracePt t="43489" x="2616200" y="1973263"/>
          <p14:tracePt t="43506" x="2616200" y="1938338"/>
          <p14:tracePt t="43522" x="2616200" y="1919288"/>
          <p14:tracePt t="43538" x="2616200" y="1901825"/>
          <p14:tracePt t="43554" x="2616200" y="1884363"/>
          <p14:tracePt t="43598" x="2616200" y="1874838"/>
          <p14:tracePt t="43598" x="2616200" y="1866900"/>
          <p14:tracePt t="43621" x="2616200" y="1857375"/>
          <p14:tracePt t="43633" x="2616200" y="1839913"/>
          <p14:tracePt t="43645" x="2616200" y="1830388"/>
          <p14:tracePt t="43655" x="2616200" y="1822450"/>
          <p14:tracePt t="43656" x="2616200" y="1795463"/>
          <p14:tracePt t="43673" x="2616200" y="1758950"/>
          <p14:tracePt t="43689" x="2616200" y="1714500"/>
          <p14:tracePt t="43707" x="2616200" y="1697038"/>
          <p14:tracePt t="43721" x="2616200" y="1670050"/>
          <p14:tracePt t="43738" x="2616200" y="1652588"/>
          <p14:tracePt t="43755" x="2625725" y="1633538"/>
          <p14:tracePt t="43771" x="2652713" y="1598613"/>
          <p14:tracePt t="43789" x="2652713" y="1562100"/>
          <p14:tracePt t="43806" x="2670175" y="1554163"/>
          <p14:tracePt t="43822" x="2687638" y="1536700"/>
          <p14:tracePt t="44183" x="2679700" y="1536700"/>
          <p14:tracePt t="44185" x="2625725" y="1581150"/>
          <p14:tracePt t="44187" x="2598738" y="1598613"/>
          <p14:tracePt t="44200" x="2589213" y="1616075"/>
          <p14:tracePt t="44205" x="2536825" y="1652588"/>
          <p14:tracePt t="44409" x="2536825" y="1670050"/>
          <p14:tracePt t="44512" x="2544763" y="1670050"/>
          <p14:tracePt t="44524" x="2562225" y="1670050"/>
          <p14:tracePt t="44528" x="2581275" y="1687513"/>
          <p14:tracePt t="44556" x="2589213" y="1697038"/>
          <p14:tracePt t="44557" x="2598738" y="1731963"/>
          <p14:tracePt t="44573" x="2608263" y="1768475"/>
          <p14:tracePt t="44590" x="2608263" y="1822450"/>
          <p14:tracePt t="44605" x="2608263" y="1847850"/>
          <p14:tracePt t="46066" x="0" y="0"/>
        </p14:tracePtLst>
        <p14:tracePtLst>
          <p14:tracePt t="48997" x="2393950" y="2438400"/>
          <p14:tracePt t="49181" x="0" y="0"/>
        </p14:tracePtLst>
        <p14:tracePtLst>
          <p14:tracePt t="51628" x="1785938" y="3251200"/>
          <p14:tracePt t="51902" x="1785938" y="3268663"/>
          <p14:tracePt t="51904" x="1768475" y="3286125"/>
          <p14:tracePt t="51906" x="1768475" y="3303588"/>
          <p14:tracePt t="51910" x="1768475" y="3367088"/>
          <p14:tracePt t="51928" x="1741488" y="3473450"/>
          <p14:tracePt t="51928" x="1724025" y="3500438"/>
          <p14:tracePt t="51944" x="1687513" y="3652838"/>
          <p14:tracePt t="51960" x="1598613" y="3875088"/>
          <p14:tracePt t="51976" x="1571625" y="4044950"/>
          <p14:tracePt t="51994" x="1571625" y="4133850"/>
          <p14:tracePt t="52010" x="1571625" y="4187825"/>
          <p14:tracePt t="52027" x="1571625" y="4205288"/>
          <p14:tracePt t="52070" x="1571625" y="4214813"/>
          <p14:tracePt t="52074" x="1571625" y="4232275"/>
          <p14:tracePt t="52082" x="1571625" y="4286250"/>
          <p14:tracePt t="52094" x="1571625" y="4357688"/>
          <p14:tracePt t="52094" x="1571625" y="4367213"/>
          <p14:tracePt t="52112" x="1562100" y="4429125"/>
          <p14:tracePt t="52126" x="1517650" y="4554538"/>
          <p14:tracePt t="52143" x="1482725" y="4687888"/>
          <p14:tracePt t="52160" x="1465263" y="4786313"/>
          <p14:tracePt t="52177" x="1465263" y="4875213"/>
          <p14:tracePt t="52194" x="1465263" y="4919663"/>
          <p14:tracePt t="52210" x="1465263" y="4929188"/>
          <p14:tracePt t="52227" x="1465263" y="4956175"/>
          <p14:tracePt t="52243" x="1446213" y="5010150"/>
          <p14:tracePt t="52259" x="1446213" y="5037138"/>
          <p14:tracePt t="52277" x="1419225" y="5133975"/>
          <p14:tracePt t="52293" x="1384300" y="5259388"/>
          <p14:tracePt t="52310" x="1295400" y="5375275"/>
          <p14:tracePt t="52327" x="1268413" y="5473700"/>
          <p14:tracePt t="52344" x="1241425" y="5510213"/>
          <p14:tracePt t="52621" x="1258888" y="5500688"/>
          <p14:tracePt t="52708" x="1276350" y="5483225"/>
          <p14:tracePt t="52717" x="1330325" y="5419725"/>
          <p14:tracePt t="52717" x="1438275" y="5268913"/>
          <p14:tracePt t="52726" x="1554163" y="5081588"/>
          <p14:tracePt t="52743" x="1652588" y="4894263"/>
          <p14:tracePt t="52743" x="1660525" y="4875213"/>
          <p14:tracePt t="52760" x="1704975" y="4776788"/>
          <p14:tracePt t="52776" x="1768475" y="4670425"/>
          <p14:tracePt t="52794" x="1830388" y="4581525"/>
          <p14:tracePt t="52810" x="1874838" y="4483100"/>
          <p14:tracePt t="52827" x="1893888" y="4438650"/>
          <p14:tracePt t="52843" x="1938338" y="4348163"/>
          <p14:tracePt t="52861" x="2009775" y="4214813"/>
          <p14:tracePt t="52878" x="2116138" y="4027488"/>
          <p14:tracePt t="52893" x="2241550" y="3768725"/>
          <p14:tracePt t="52911" x="2312988" y="3562350"/>
          <p14:tracePt t="52927" x="2374900" y="3357563"/>
          <p14:tracePt t="52944" x="2428875" y="3179763"/>
          <p14:tracePt t="52960" x="2473325" y="3062288"/>
          <p14:tracePt t="52977" x="2536825" y="2946400"/>
          <p14:tracePt t="52977" x="2536825" y="2919413"/>
          <p14:tracePt t="52995" x="2562225" y="2822575"/>
          <p14:tracePt t="53010" x="2562225" y="2759075"/>
          <p14:tracePt t="53027" x="2562225" y="2679700"/>
          <p14:tracePt t="53027" x="2562225" y="2670175"/>
          <p14:tracePt t="53044" x="2598738" y="2571750"/>
          <p14:tracePt t="53061" x="2643188" y="2465388"/>
          <p14:tracePt t="53077" x="2705100" y="2347913"/>
          <p14:tracePt t="53077" x="2705100" y="2339975"/>
          <p14:tracePt t="53094" x="2741613" y="2241550"/>
          <p14:tracePt t="53111" x="2776538" y="2133600"/>
          <p14:tracePt t="53127" x="2813050" y="2017713"/>
          <p14:tracePt t="53143" x="2867025" y="1911350"/>
          <p14:tracePt t="53161" x="2901950" y="1830388"/>
          <p14:tracePt t="53177" x="2946400" y="1785938"/>
          <p14:tracePt t="53194" x="2946400" y="1758950"/>
          <p14:tracePt t="53210" x="2982913" y="1724025"/>
          <p14:tracePt t="53228" x="3017838" y="1697038"/>
          <p14:tracePt t="53244" x="3071813" y="1652588"/>
          <p14:tracePt t="53261" x="3116263" y="1598613"/>
          <p14:tracePt t="53278" x="3170238" y="1554163"/>
          <p14:tracePt t="53294" x="3197225" y="1517650"/>
          <p14:tracePt t="53310" x="3259138" y="1465263"/>
          <p14:tracePt t="53327" x="3295650" y="1465263"/>
          <p14:tracePt t="53343" x="3330575" y="1455738"/>
          <p14:tracePt t="53360" x="3357563" y="1455738"/>
          <p14:tracePt t="53378" x="3455988" y="1490663"/>
          <p14:tracePt t="53394" x="3616325" y="1544638"/>
          <p14:tracePt t="53412" x="3705225" y="1562100"/>
          <p14:tracePt t="53427" x="3741738" y="1562100"/>
          <p14:tracePt t="53444" x="3759200" y="1562100"/>
          <p14:tracePt t="53540" x="3759200" y="1581150"/>
          <p14:tracePt t="53541" x="3786188" y="1643063"/>
          <p14:tracePt t="53543" x="3875088" y="1938338"/>
          <p14:tracePt t="53560" x="4071938" y="2295525"/>
          <p14:tracePt t="53578" x="4197350" y="2581275"/>
          <p14:tracePt t="53594" x="4241800" y="2687638"/>
          <p14:tracePt t="53627" x="4251325" y="2724150"/>
          <p14:tracePt t="53627" x="4251325" y="2741613"/>
          <p14:tracePt t="53644" x="4251325" y="2822575"/>
          <p14:tracePt t="53661" x="4276725" y="2919413"/>
          <p14:tracePt t="53677" x="4348163" y="3054350"/>
          <p14:tracePt t="53694" x="4375150" y="3197225"/>
          <p14:tracePt t="53710" x="4375150" y="3419475"/>
          <p14:tracePt t="53728" x="4402138" y="3598863"/>
          <p14:tracePt t="53744" x="4446588" y="3751263"/>
          <p14:tracePt t="53744" x="4456113" y="3768725"/>
          <p14:tracePt t="53761" x="4537075" y="3875088"/>
          <p14:tracePt t="53777" x="4545013" y="3946525"/>
          <p14:tracePt t="53793" x="4572000" y="3946525"/>
          <p14:tracePt t="53811" x="4589463" y="3990975"/>
          <p14:tracePt t="53827" x="4670425" y="4125913"/>
          <p14:tracePt t="53845" x="4714875" y="4232275"/>
          <p14:tracePt t="53861" x="4776788" y="4367213"/>
          <p14:tracePt t="53877" x="4813300" y="4500563"/>
          <p14:tracePt t="53894" x="4848225" y="4625975"/>
          <p14:tracePt t="53912" x="4911725" y="4732338"/>
          <p14:tracePt t="53928" x="4965700" y="4795838"/>
          <p14:tracePt t="53944" x="4991100" y="4822825"/>
          <p14:tracePt t="53994" x="4991100" y="4840288"/>
          <p14:tracePt t="54007" x="5010150" y="4848225"/>
          <p14:tracePt t="54011" x="5010150" y="4857750"/>
          <p14:tracePt t="54011" x="5081588" y="4929188"/>
          <p14:tracePt t="54028" x="5126038" y="4973638"/>
          <p14:tracePt t="54044" x="5180013" y="5045075"/>
          <p14:tracePt t="54061" x="5214938" y="5089525"/>
          <p14:tracePt t="54077" x="5268913" y="5170488"/>
          <p14:tracePt t="54095" x="5322888" y="5241925"/>
          <p14:tracePt t="54111" x="5367338" y="5286375"/>
          <p14:tracePt t="54127" x="5429250" y="5330825"/>
          <p14:tracePt t="54167" x="5438775" y="5330825"/>
          <p14:tracePt t="54167" x="5473700" y="5330825"/>
          <p14:tracePt t="54178" x="5599113" y="5313363"/>
          <p14:tracePt t="54195" x="5697538" y="5295900"/>
          <p14:tracePt t="54211" x="5751513" y="5276850"/>
          <p14:tracePt t="54227" x="5786438" y="5259388"/>
          <p14:tracePt t="54244" x="5803900" y="5259388"/>
          <p14:tracePt t="54261" x="5867400" y="5259388"/>
          <p14:tracePt t="54277" x="6000750" y="5205413"/>
          <p14:tracePt t="54294" x="6081713" y="5153025"/>
          <p14:tracePt t="54311" x="6143625" y="5089525"/>
          <p14:tracePt t="54329" x="6197600" y="4973638"/>
          <p14:tracePt t="54329" x="6205538" y="4946650"/>
          <p14:tracePt t="54345" x="6251575" y="4884738"/>
          <p14:tracePt t="54361" x="6313488" y="4776788"/>
          <p14:tracePt t="54361" x="6313488" y="4759325"/>
          <p14:tracePt t="54394" x="6367463" y="4679950"/>
          <p14:tracePt t="54394" x="6384925" y="4633913"/>
          <p14:tracePt t="54394" x="6384925" y="4625975"/>
          <p14:tracePt t="54412" x="6384925" y="4589463"/>
          <p14:tracePt t="54427" x="6402388" y="4545013"/>
          <p14:tracePt t="54445" x="6429375" y="4465638"/>
          <p14:tracePt t="54462" x="6483350" y="4357688"/>
          <p14:tracePt t="54478" x="6527800" y="4259263"/>
          <p14:tracePt t="54495" x="6562725" y="4152900"/>
          <p14:tracePt t="54511" x="6572250" y="4044950"/>
          <p14:tracePt t="54527" x="6599238" y="3919538"/>
          <p14:tracePt t="54545" x="6634163" y="3776663"/>
          <p14:tracePt t="54560" x="6661150" y="3652838"/>
          <p14:tracePt t="54560" x="6661150" y="3643313"/>
          <p14:tracePt t="54579" x="6705600" y="3536950"/>
          <p14:tracePt t="54579" x="6705600" y="3509963"/>
          <p14:tracePt t="54596" x="6724650" y="3438525"/>
          <p14:tracePt t="54610" x="6732588" y="3375025"/>
          <p14:tracePt t="54628" x="6751638" y="3303588"/>
          <p14:tracePt t="54644" x="6777038" y="3205163"/>
          <p14:tracePt t="54644" x="6777038" y="3179763"/>
          <p14:tracePt t="54663" x="6823075" y="3089275"/>
          <p14:tracePt t="54677" x="6848475" y="2982913"/>
          <p14:tracePt t="54695" x="6875463" y="2901950"/>
          <p14:tracePt t="54710" x="6911975" y="2786063"/>
          <p14:tracePt t="54728" x="6956425" y="2679700"/>
          <p14:tracePt t="54744" x="6991350" y="2625725"/>
          <p14:tracePt t="54762" x="6991350" y="2608263"/>
          <p14:tracePt t="54778" x="7000875" y="2589213"/>
          <p14:tracePt t="54794" x="7045325" y="2517775"/>
          <p14:tracePt t="54812" x="7089775" y="2446338"/>
          <p14:tracePt t="54828" x="7153275" y="2339975"/>
          <p14:tracePt t="54845" x="7188200" y="2232025"/>
          <p14:tracePt t="54861" x="7232650" y="2152650"/>
          <p14:tracePt t="54878" x="7286625" y="2071688"/>
          <p14:tracePt t="54895" x="7331075" y="2009775"/>
          <p14:tracePt t="54913" x="7402513" y="1928813"/>
          <p14:tracePt t="54928" x="7483475" y="1866900"/>
          <p14:tracePt t="54946" x="7589838" y="1822450"/>
          <p14:tracePt t="54961" x="7688263" y="1795463"/>
          <p14:tracePt t="54961" x="7697788" y="1795463"/>
          <p14:tracePt t="54980" x="7796213" y="1768475"/>
          <p14:tracePt t="54994" x="7894638" y="1724025"/>
          <p14:tracePt t="55011" x="7966075" y="1679575"/>
          <p14:tracePt t="55028" x="8001000" y="1679575"/>
          <p14:tracePt t="55044" x="8037513" y="1660525"/>
          <p14:tracePt t="55062" x="8045450" y="1643063"/>
          <p14:tracePt t="55077" x="8045450" y="1625600"/>
          <p14:tracePt t="55094" x="8062913" y="1625600"/>
          <p14:tracePt t="55264" x="8072438" y="1625600"/>
          <p14:tracePt t="55266" x="8072438" y="1652588"/>
          <p14:tracePt t="55268" x="8089900" y="1679575"/>
          <p14:tracePt t="55281" x="8099425" y="1785938"/>
          <p14:tracePt t="55297" x="8116888" y="1911350"/>
          <p14:tracePt t="55312" x="8116888" y="2044700"/>
          <p14:tracePt t="55328" x="8099425" y="2125663"/>
          <p14:tracePt t="55345" x="8099425" y="2214563"/>
          <p14:tracePt t="55361" x="8099425" y="2312988"/>
          <p14:tracePt t="55379" x="8099425" y="2374900"/>
          <p14:tracePt t="55395" x="8099425" y="2428875"/>
          <p14:tracePt t="55410" x="8099425" y="2500313"/>
          <p14:tracePt t="55428" x="8099425" y="2562225"/>
          <p14:tracePt t="55444" x="8099425" y="2616200"/>
          <p14:tracePt t="55461" x="8099425" y="2813050"/>
          <p14:tracePt t="55477" x="8099425" y="3044825"/>
          <p14:tracePt t="55494" x="8108950" y="3205163"/>
          <p14:tracePt t="55511" x="8153400" y="3402013"/>
          <p14:tracePt t="55527" x="8180388" y="3544888"/>
          <p14:tracePt t="55544" x="8180388" y="3571875"/>
          <p14:tracePt t="55561" x="8180388" y="3643313"/>
          <p14:tracePt t="55577" x="8180388" y="3660775"/>
          <p14:tracePt t="55595" x="8180388" y="3705225"/>
          <p14:tracePt t="55611" x="8188325" y="3732213"/>
          <p14:tracePt t="55627" x="8188325" y="3803650"/>
          <p14:tracePt t="55644" x="8188325" y="3867150"/>
          <p14:tracePt t="55661" x="8197850" y="3973513"/>
          <p14:tracePt t="55677" x="8242300" y="4089400"/>
          <p14:tracePt t="55694" x="8269288" y="4187825"/>
          <p14:tracePt t="55711" x="8304213" y="4276725"/>
          <p14:tracePt t="55727" x="8323263" y="4340225"/>
          <p14:tracePt t="55744" x="8340725" y="4419600"/>
          <p14:tracePt t="55761" x="8375650" y="4473575"/>
          <p14:tracePt t="55777" x="8402638" y="4545013"/>
          <p14:tracePt t="55794" x="8439150" y="4581525"/>
          <p14:tracePt t="55810" x="8466138" y="4616450"/>
          <p14:tracePt t="55828" x="8491538" y="4643438"/>
          <p14:tracePt t="55844" x="8537575" y="4687888"/>
          <p14:tracePt t="55861" x="8589963" y="4751388"/>
          <p14:tracePt t="55877" x="8653463" y="4822825"/>
          <p14:tracePt t="55894" x="8724900" y="4884738"/>
          <p14:tracePt t="55911" x="8769350" y="4929188"/>
          <p14:tracePt t="55928" x="8804275" y="4973638"/>
          <p14:tracePt t="55944" x="8840788" y="5037138"/>
          <p14:tracePt t="55961" x="8875713" y="5072063"/>
          <p14:tracePt t="55978" x="8920163" y="5116513"/>
          <p14:tracePt t="55996" x="8939213" y="5133975"/>
          <p14:tracePt t="56011" x="8956675" y="5153025"/>
          <p14:tracePt t="56028" x="8991600" y="5170488"/>
          <p14:tracePt t="56045" x="9010650" y="5187950"/>
          <p14:tracePt t="56061" x="9010650" y="5197475"/>
          <p14:tracePt t="56078" x="9037638" y="5214938"/>
          <p14:tracePt t="56095" x="9037638" y="5232400"/>
          <p14:tracePt t="56360" x="9028113" y="5232400"/>
          <p14:tracePt t="56361" x="8966200" y="5276850"/>
          <p14:tracePt t="56369" x="8912225" y="5286375"/>
          <p14:tracePt t="56378" x="8732838" y="5224463"/>
          <p14:tracePt t="56396" x="8643938" y="5170488"/>
          <p14:tracePt t="56412" x="8589963" y="5143500"/>
          <p14:tracePt t="56428" x="8510588" y="5108575"/>
          <p14:tracePt t="56446" x="8483600" y="5108575"/>
          <p14:tracePt t="56461" x="8466138" y="5108575"/>
          <p14:tracePt t="56556" x="8412163" y="5099050"/>
          <p14:tracePt t="56558" x="8402638" y="5089525"/>
          <p14:tracePt t="56561" x="8385175" y="5089525"/>
          <p14:tracePt t="56562" x="8304213" y="5072063"/>
          <p14:tracePt t="56578" x="8224838" y="5062538"/>
          <p14:tracePt t="56595" x="8099425" y="5054600"/>
          <p14:tracePt t="56628" x="7902575" y="5037138"/>
          <p14:tracePt t="56630" x="7661275" y="5018088"/>
          <p14:tracePt t="56646" x="7491413" y="4991100"/>
          <p14:tracePt t="56662" x="7277100" y="4991100"/>
          <p14:tracePt t="56680" x="7215188" y="4991100"/>
          <p14:tracePt t="56695" x="7197725" y="4991100"/>
          <p14:tracePt t="57526" x="0" y="0"/>
        </p14:tracePtLst>
      </p14:laserTraceLst>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7162"/>
            <a:ext cx="9144000" cy="1143000"/>
          </a:xfrm>
        </p:spPr>
        <p:txBody>
          <a:bodyPr>
            <a:normAutofit fontScale="90000"/>
          </a:bodyPr>
          <a:lstStyle/>
          <a:p>
            <a:r>
              <a:rPr lang="en-US" dirty="0" smtClean="0"/>
              <a:t>Step Response of Second Order Instrument</a:t>
            </a:r>
            <a:endParaRPr lang="en-US" dirty="0"/>
          </a:p>
        </p:txBody>
      </p:sp>
      <p:grpSp>
        <p:nvGrpSpPr>
          <p:cNvPr id="6" name="Group 5"/>
          <p:cNvGrpSpPr/>
          <p:nvPr/>
        </p:nvGrpSpPr>
        <p:grpSpPr>
          <a:xfrm>
            <a:off x="0" y="574972"/>
            <a:ext cx="6628259" cy="4706712"/>
            <a:chOff x="686941" y="738745"/>
            <a:chExt cx="6628259" cy="4706712"/>
          </a:xfrm>
        </p:grpSpPr>
        <p:grpSp>
          <p:nvGrpSpPr>
            <p:cNvPr id="3" name="Group 2"/>
            <p:cNvGrpSpPr/>
            <p:nvPr/>
          </p:nvGrpSpPr>
          <p:grpSpPr>
            <a:xfrm>
              <a:off x="2265528" y="738745"/>
              <a:ext cx="5049672" cy="4706712"/>
              <a:chOff x="2265528" y="738745"/>
              <a:chExt cx="5049672" cy="4706712"/>
            </a:xfrm>
          </p:grpSpPr>
          <p:pic>
            <p:nvPicPr>
              <p:cNvPr id="35842" name="Picture 2" descr="https://dademuchconnection.files.wordpress.com/2017/11/null161.png?w=550&amp;h=369"/>
              <p:cNvPicPr>
                <a:picLocks noChangeAspect="1" noChangeArrowheads="1"/>
              </p:cNvPicPr>
              <p:nvPr/>
            </p:nvPicPr>
            <p:blipFill rotWithShape="1">
              <a:blip r:embed="rId5">
                <a:extLst>
                  <a:ext uri="{28A0092B-C50C-407E-A947-70E740481C1C}">
                    <a14:useLocalDpi xmlns:a14="http://schemas.microsoft.com/office/drawing/2010/main" val="0"/>
                  </a:ext>
                </a:extLst>
              </a:blip>
              <a:srcRect l="27678" b="6649"/>
              <a:stretch/>
            </p:blipFill>
            <p:spPr bwMode="auto">
              <a:xfrm>
                <a:off x="2265528" y="1072510"/>
                <a:ext cx="5049672" cy="437294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1801" r="92719" b="86757"/>
              <a:stretch/>
            </p:blipFill>
            <p:spPr bwMode="auto">
              <a:xfrm>
                <a:off x="2456597" y="738745"/>
                <a:ext cx="491320" cy="666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 name="TextBox 3"/>
            <p:cNvSpPr txBox="1"/>
            <p:nvPr/>
          </p:nvSpPr>
          <p:spPr>
            <a:xfrm>
              <a:off x="1037230" y="1637732"/>
              <a:ext cx="1249060" cy="369332"/>
            </a:xfrm>
            <a:prstGeom prst="rect">
              <a:avLst/>
            </a:prstGeom>
            <a:noFill/>
          </p:spPr>
          <p:txBody>
            <a:bodyPr wrap="none" rtlCol="0">
              <a:spAutoFit/>
            </a:bodyPr>
            <a:lstStyle/>
            <a:p>
              <a:r>
                <a:rPr lang="en-US" b="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q</a:t>
              </a:r>
              <a:r>
                <a:rPr lang="en-US" b="1" i="1" baseline="-25000" dirty="0" err="1" smtClean="0">
                  <a:latin typeface="Times New Roman" pitchFamily="18" charset="0"/>
                  <a:cs typeface="Times New Roman" pitchFamily="18" charset="0"/>
                </a:rPr>
                <a:t>o</a:t>
              </a:r>
              <a:r>
                <a:rPr lang="en-US" b="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Kq</a:t>
              </a:r>
              <a:r>
                <a:rPr lang="en-US" b="1" i="1" baseline="-25000" dirty="0" err="1" smtClean="0">
                  <a:latin typeface="Times New Roman" pitchFamily="18" charset="0"/>
                  <a:cs typeface="Times New Roman" pitchFamily="18" charset="0"/>
                </a:rPr>
                <a:t>is</a:t>
              </a:r>
              <a:r>
                <a:rPr lang="en-US" b="1" dirty="0" smtClean="0">
                  <a:latin typeface="Times New Roman" pitchFamily="18" charset="0"/>
                  <a:cs typeface="Times New Roman" pitchFamily="18" charset="0"/>
                </a:rPr>
                <a:t>)</a:t>
              </a:r>
              <a:r>
                <a:rPr lang="en-US" b="1" baseline="-25000" dirty="0" smtClean="0">
                  <a:latin typeface="Times New Roman" pitchFamily="18" charset="0"/>
                  <a:cs typeface="Times New Roman" pitchFamily="18" charset="0"/>
                </a:rPr>
                <a:t>max</a:t>
              </a:r>
              <a:endParaRPr lang="en-US" b="1" baseline="-25000" dirty="0">
                <a:latin typeface="Times New Roman" pitchFamily="18" charset="0"/>
                <a:cs typeface="Times New Roman" pitchFamily="18" charset="0"/>
              </a:endParaRPr>
            </a:p>
          </p:txBody>
        </p:sp>
        <p:sp>
          <p:nvSpPr>
            <p:cNvPr id="8" name="TextBox 7"/>
            <p:cNvSpPr txBox="1"/>
            <p:nvPr/>
          </p:nvSpPr>
          <p:spPr>
            <a:xfrm>
              <a:off x="1271519" y="2267803"/>
              <a:ext cx="1085554" cy="369332"/>
            </a:xfrm>
            <a:prstGeom prst="rect">
              <a:avLst/>
            </a:prstGeom>
            <a:noFill/>
          </p:spPr>
          <p:txBody>
            <a:bodyPr wrap="none" rtlCol="0">
              <a:spAutoFit/>
            </a:bodyPr>
            <a:lstStyle/>
            <a:p>
              <a:r>
                <a:rPr lang="en-US" b="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q</a:t>
              </a:r>
              <a:r>
                <a:rPr lang="en-US" b="1" i="1" baseline="-25000" dirty="0" err="1" smtClean="0">
                  <a:latin typeface="Times New Roman" pitchFamily="18" charset="0"/>
                  <a:cs typeface="Times New Roman" pitchFamily="18" charset="0"/>
                </a:rPr>
                <a:t>o</a:t>
              </a:r>
              <a:r>
                <a:rPr lang="en-US" b="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Kq</a:t>
              </a:r>
              <a:r>
                <a:rPr lang="en-US" b="1" i="1" baseline="-25000" dirty="0" err="1" smtClean="0">
                  <a:latin typeface="Times New Roman" pitchFamily="18" charset="0"/>
                  <a:cs typeface="Times New Roman" pitchFamily="18" charset="0"/>
                </a:rPr>
                <a:t>is</a:t>
              </a:r>
              <a:r>
                <a:rPr lang="en-US" b="1" dirty="0" smtClean="0">
                  <a:latin typeface="Times New Roman" pitchFamily="18" charset="0"/>
                  <a:cs typeface="Times New Roman" pitchFamily="18" charset="0"/>
                </a:rPr>
                <a:t>)</a:t>
              </a:r>
              <a:r>
                <a:rPr lang="en-US" b="1" baseline="-25000" dirty="0" err="1" smtClean="0">
                  <a:latin typeface="Times New Roman" pitchFamily="18" charset="0"/>
                  <a:cs typeface="Times New Roman" pitchFamily="18" charset="0"/>
                </a:rPr>
                <a:t>ss</a:t>
              </a:r>
              <a:endParaRPr lang="en-US" b="1" baseline="-25000" dirty="0">
                <a:latin typeface="Times New Roman" pitchFamily="18" charset="0"/>
                <a:cs typeface="Times New Roman" pitchFamily="18" charset="0"/>
              </a:endParaRPr>
            </a:p>
          </p:txBody>
        </p:sp>
        <p:sp>
          <p:nvSpPr>
            <p:cNvPr id="9" name="TextBox 8"/>
            <p:cNvSpPr txBox="1"/>
            <p:nvPr/>
          </p:nvSpPr>
          <p:spPr>
            <a:xfrm>
              <a:off x="686941" y="1983475"/>
              <a:ext cx="1669047" cy="369332"/>
            </a:xfrm>
            <a:prstGeom prst="rect">
              <a:avLst/>
            </a:prstGeom>
            <a:noFill/>
          </p:spPr>
          <p:txBody>
            <a:bodyPr wrap="none" rtlCol="0">
              <a:spAutoFit/>
            </a:bodyPr>
            <a:lstStyle/>
            <a:p>
              <a:r>
                <a:rPr lang="en-US" b="1" dirty="0" smtClean="0">
                  <a:latin typeface="Times New Roman" pitchFamily="18" charset="0"/>
                  <a:cs typeface="Times New Roman" pitchFamily="18" charset="0"/>
                </a:rPr>
                <a:t>1.02</a:t>
              </a:r>
              <a:r>
                <a:rPr lang="en-US" b="1" dirty="0" smtClean="0">
                  <a:latin typeface="Times New Roman" pitchFamily="18" charset="0"/>
                  <a:cs typeface="Times New Roman" pitchFamily="18" charset="0"/>
                  <a:sym typeface="Symbol"/>
                </a:rPr>
                <a:t></a:t>
              </a:r>
              <a:r>
                <a:rPr lang="en-US" b="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q</a:t>
              </a:r>
              <a:r>
                <a:rPr lang="en-US" b="1" i="1" baseline="-25000" dirty="0" err="1" smtClean="0">
                  <a:latin typeface="Times New Roman" pitchFamily="18" charset="0"/>
                  <a:cs typeface="Times New Roman" pitchFamily="18" charset="0"/>
                </a:rPr>
                <a:t>o</a:t>
              </a:r>
              <a:r>
                <a:rPr lang="en-US" b="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Kq</a:t>
              </a:r>
              <a:r>
                <a:rPr lang="en-US" b="1" i="1" baseline="-25000" dirty="0" err="1" smtClean="0">
                  <a:latin typeface="Times New Roman" pitchFamily="18" charset="0"/>
                  <a:cs typeface="Times New Roman" pitchFamily="18" charset="0"/>
                </a:rPr>
                <a:t>is</a:t>
              </a:r>
              <a:r>
                <a:rPr lang="en-US" b="1" dirty="0" smtClean="0">
                  <a:latin typeface="Times New Roman" pitchFamily="18" charset="0"/>
                  <a:cs typeface="Times New Roman" pitchFamily="18" charset="0"/>
                </a:rPr>
                <a:t>)</a:t>
              </a:r>
              <a:r>
                <a:rPr lang="en-US" b="1" baseline="-25000" dirty="0" err="1" smtClean="0">
                  <a:latin typeface="Times New Roman" pitchFamily="18" charset="0"/>
                  <a:cs typeface="Times New Roman" pitchFamily="18" charset="0"/>
                </a:rPr>
                <a:t>ss</a:t>
              </a:r>
              <a:endParaRPr lang="en-US" b="1" baseline="-25000" dirty="0">
                <a:latin typeface="Times New Roman" pitchFamily="18" charset="0"/>
                <a:cs typeface="Times New Roman" pitchFamily="18" charset="0"/>
              </a:endParaRPr>
            </a:p>
          </p:txBody>
        </p:sp>
        <p:sp>
          <p:nvSpPr>
            <p:cNvPr id="10" name="TextBox 9"/>
            <p:cNvSpPr txBox="1"/>
            <p:nvPr/>
          </p:nvSpPr>
          <p:spPr>
            <a:xfrm>
              <a:off x="743805" y="2627194"/>
              <a:ext cx="1616148" cy="369332"/>
            </a:xfrm>
            <a:prstGeom prst="rect">
              <a:avLst/>
            </a:prstGeom>
            <a:noFill/>
          </p:spPr>
          <p:txBody>
            <a:bodyPr wrap="none" rtlCol="0">
              <a:spAutoFit/>
            </a:bodyPr>
            <a:lstStyle/>
            <a:p>
              <a:r>
                <a:rPr lang="en-US" b="1" dirty="0" smtClean="0">
                  <a:latin typeface="Times New Roman" pitchFamily="18" charset="0"/>
                  <a:cs typeface="Times New Roman" pitchFamily="18" charset="0"/>
                </a:rPr>
                <a:t>0.98</a:t>
              </a:r>
              <a:r>
                <a:rPr lang="en-US" b="1" dirty="0" smtClean="0">
                  <a:latin typeface="Times New Roman" pitchFamily="18" charset="0"/>
                  <a:cs typeface="Times New Roman" pitchFamily="18" charset="0"/>
                  <a:sym typeface="Symbol"/>
                </a:rPr>
                <a:t></a:t>
              </a:r>
              <a:r>
                <a:rPr lang="en-US" b="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q</a:t>
              </a:r>
              <a:r>
                <a:rPr lang="en-US" b="1" i="1" baseline="-25000" dirty="0" err="1" smtClean="0">
                  <a:latin typeface="Times New Roman" pitchFamily="18" charset="0"/>
                  <a:cs typeface="Times New Roman" pitchFamily="18" charset="0"/>
                </a:rPr>
                <a:t>o</a:t>
              </a:r>
              <a:r>
                <a:rPr lang="en-US" b="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Kq</a:t>
              </a:r>
              <a:r>
                <a:rPr lang="en-US" b="1" i="1" baseline="-25000" dirty="0" err="1" smtClean="0">
                  <a:latin typeface="Times New Roman" pitchFamily="18" charset="0"/>
                  <a:cs typeface="Times New Roman" pitchFamily="18" charset="0"/>
                </a:rPr>
                <a:t>is</a:t>
              </a:r>
              <a:r>
                <a:rPr lang="en-US" b="1" dirty="0" smtClean="0">
                  <a:latin typeface="Times New Roman" pitchFamily="18" charset="0"/>
                  <a:cs typeface="Times New Roman" pitchFamily="18" charset="0"/>
                </a:rPr>
                <a:t>)</a:t>
              </a:r>
              <a:r>
                <a:rPr lang="en-US" b="1" baseline="-25000" dirty="0" err="1" smtClean="0">
                  <a:latin typeface="Times New Roman" pitchFamily="18" charset="0"/>
                  <a:cs typeface="Times New Roman" pitchFamily="18" charset="0"/>
                </a:rPr>
                <a:t>ss</a:t>
              </a:r>
              <a:endParaRPr lang="en-US" b="1" baseline="-25000" dirty="0">
                <a:latin typeface="Times New Roman" pitchFamily="18" charset="0"/>
                <a:cs typeface="Times New Roman" pitchFamily="18" charset="0"/>
              </a:endParaRPr>
            </a:p>
          </p:txBody>
        </p:sp>
        <p:sp>
          <p:nvSpPr>
            <p:cNvPr id="11" name="TextBox 10"/>
            <p:cNvSpPr txBox="1"/>
            <p:nvPr/>
          </p:nvSpPr>
          <p:spPr>
            <a:xfrm>
              <a:off x="787020" y="2997958"/>
              <a:ext cx="1616148" cy="369332"/>
            </a:xfrm>
            <a:prstGeom prst="rect">
              <a:avLst/>
            </a:prstGeom>
            <a:noFill/>
          </p:spPr>
          <p:txBody>
            <a:bodyPr wrap="none" rtlCol="0">
              <a:spAutoFit/>
            </a:bodyPr>
            <a:lstStyle/>
            <a:p>
              <a:r>
                <a:rPr lang="en-US" b="1" dirty="0" smtClean="0">
                  <a:latin typeface="Times New Roman" pitchFamily="18" charset="0"/>
                  <a:cs typeface="Times New Roman" pitchFamily="18" charset="0"/>
                </a:rPr>
                <a:t>0.90</a:t>
              </a:r>
              <a:r>
                <a:rPr lang="en-US" b="1" dirty="0" smtClean="0">
                  <a:latin typeface="Times New Roman" pitchFamily="18" charset="0"/>
                  <a:cs typeface="Times New Roman" pitchFamily="18" charset="0"/>
                  <a:sym typeface="Symbol"/>
                </a:rPr>
                <a:t></a:t>
              </a:r>
              <a:r>
                <a:rPr lang="en-US" b="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q</a:t>
              </a:r>
              <a:r>
                <a:rPr lang="en-US" b="1" i="1" baseline="-25000" dirty="0" err="1" smtClean="0">
                  <a:latin typeface="Times New Roman" pitchFamily="18" charset="0"/>
                  <a:cs typeface="Times New Roman" pitchFamily="18" charset="0"/>
                </a:rPr>
                <a:t>o</a:t>
              </a:r>
              <a:r>
                <a:rPr lang="en-US" b="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Kq</a:t>
              </a:r>
              <a:r>
                <a:rPr lang="en-US" b="1" i="1" baseline="-25000" dirty="0" err="1" smtClean="0">
                  <a:latin typeface="Times New Roman" pitchFamily="18" charset="0"/>
                  <a:cs typeface="Times New Roman" pitchFamily="18" charset="0"/>
                </a:rPr>
                <a:t>is</a:t>
              </a:r>
              <a:r>
                <a:rPr lang="en-US" b="1" dirty="0" smtClean="0">
                  <a:latin typeface="Times New Roman" pitchFamily="18" charset="0"/>
                  <a:cs typeface="Times New Roman" pitchFamily="18" charset="0"/>
                </a:rPr>
                <a:t>)</a:t>
              </a:r>
              <a:r>
                <a:rPr lang="en-US" b="1" baseline="-25000" dirty="0" err="1" smtClean="0">
                  <a:latin typeface="Times New Roman" pitchFamily="18" charset="0"/>
                  <a:cs typeface="Times New Roman" pitchFamily="18" charset="0"/>
                </a:rPr>
                <a:t>ss</a:t>
              </a:r>
              <a:endParaRPr lang="en-US" b="1" baseline="-25000" dirty="0">
                <a:latin typeface="Times New Roman" pitchFamily="18" charset="0"/>
                <a:cs typeface="Times New Roman" pitchFamily="18" charset="0"/>
              </a:endParaRPr>
            </a:p>
          </p:txBody>
        </p:sp>
        <p:sp>
          <p:nvSpPr>
            <p:cNvPr id="12" name="TextBox 11"/>
            <p:cNvSpPr txBox="1"/>
            <p:nvPr/>
          </p:nvSpPr>
          <p:spPr>
            <a:xfrm>
              <a:off x="734703" y="4637964"/>
              <a:ext cx="1616148" cy="369332"/>
            </a:xfrm>
            <a:prstGeom prst="rect">
              <a:avLst/>
            </a:prstGeom>
            <a:noFill/>
          </p:spPr>
          <p:txBody>
            <a:bodyPr wrap="none" rtlCol="0">
              <a:spAutoFit/>
            </a:bodyPr>
            <a:lstStyle/>
            <a:p>
              <a:r>
                <a:rPr lang="en-US" b="1" dirty="0" smtClean="0">
                  <a:latin typeface="Times New Roman" pitchFamily="18" charset="0"/>
                  <a:cs typeface="Times New Roman" pitchFamily="18" charset="0"/>
                </a:rPr>
                <a:t>0.10</a:t>
              </a:r>
              <a:r>
                <a:rPr lang="en-US" b="1" dirty="0" smtClean="0">
                  <a:latin typeface="Times New Roman" pitchFamily="18" charset="0"/>
                  <a:cs typeface="Times New Roman" pitchFamily="18" charset="0"/>
                  <a:sym typeface="Symbol"/>
                </a:rPr>
                <a:t></a:t>
              </a:r>
              <a:r>
                <a:rPr lang="en-US" b="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q</a:t>
              </a:r>
              <a:r>
                <a:rPr lang="en-US" b="1" i="1" baseline="-25000" dirty="0" err="1" smtClean="0">
                  <a:latin typeface="Times New Roman" pitchFamily="18" charset="0"/>
                  <a:cs typeface="Times New Roman" pitchFamily="18" charset="0"/>
                </a:rPr>
                <a:t>o</a:t>
              </a:r>
              <a:r>
                <a:rPr lang="en-US" b="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Kq</a:t>
              </a:r>
              <a:r>
                <a:rPr lang="en-US" b="1" i="1" baseline="-25000" dirty="0" err="1" smtClean="0">
                  <a:latin typeface="Times New Roman" pitchFamily="18" charset="0"/>
                  <a:cs typeface="Times New Roman" pitchFamily="18" charset="0"/>
                </a:rPr>
                <a:t>is</a:t>
              </a:r>
              <a:r>
                <a:rPr lang="en-US" b="1" dirty="0" smtClean="0">
                  <a:latin typeface="Times New Roman" pitchFamily="18" charset="0"/>
                  <a:cs typeface="Times New Roman" pitchFamily="18" charset="0"/>
                </a:rPr>
                <a:t>)</a:t>
              </a:r>
              <a:r>
                <a:rPr lang="en-US" b="1" baseline="-25000" dirty="0" err="1" smtClean="0">
                  <a:latin typeface="Times New Roman" pitchFamily="18" charset="0"/>
                  <a:cs typeface="Times New Roman" pitchFamily="18" charset="0"/>
                </a:rPr>
                <a:t>ss</a:t>
              </a:r>
              <a:endParaRPr lang="en-US" b="1" baseline="-25000" dirty="0">
                <a:latin typeface="Times New Roman" pitchFamily="18" charset="0"/>
                <a:cs typeface="Times New Roman" pitchFamily="18" charset="0"/>
              </a:endParaRPr>
            </a:p>
          </p:txBody>
        </p:sp>
      </p:grpSp>
      <p:sp>
        <p:nvSpPr>
          <p:cNvPr id="7" name="Rectangle 6"/>
          <p:cNvSpPr/>
          <p:nvPr/>
        </p:nvSpPr>
        <p:spPr>
          <a:xfrm>
            <a:off x="6441743" y="642667"/>
            <a:ext cx="2702257" cy="4801314"/>
          </a:xfrm>
          <a:prstGeom prst="rect">
            <a:avLst/>
          </a:prstGeom>
        </p:spPr>
        <p:txBody>
          <a:bodyPr wrap="square">
            <a:spAutoFit/>
          </a:bodyPr>
          <a:lstStyle/>
          <a:p>
            <a:pPr fontAlgn="base"/>
            <a:r>
              <a:rPr lang="en-US" b="1" i="1" u="sng" dirty="0">
                <a:latin typeface="Times New Roman" pitchFamily="18" charset="0"/>
                <a:cs typeface="Times New Roman" pitchFamily="18" charset="0"/>
              </a:rPr>
              <a:t>Rise time</a:t>
            </a:r>
            <a:r>
              <a:rPr lang="en-US" b="1" dirty="0">
                <a:latin typeface="Times New Roman" pitchFamily="18" charset="0"/>
                <a:cs typeface="Times New Roman" pitchFamily="18" charset="0"/>
              </a:rPr>
              <a:t>, </a:t>
            </a:r>
            <a:r>
              <a:rPr lang="en-US" b="1" i="1" dirty="0">
                <a:latin typeface="Times New Roman" pitchFamily="18" charset="0"/>
                <a:cs typeface="Times New Roman" pitchFamily="18" charset="0"/>
              </a:rPr>
              <a:t>T</a:t>
            </a:r>
            <a:r>
              <a:rPr lang="en-US" b="1" i="1" baseline="-25000" dirty="0">
                <a:latin typeface="Times New Roman" pitchFamily="18" charset="0"/>
                <a:cs typeface="Times New Roman" pitchFamily="18" charset="0"/>
              </a:rPr>
              <a:t>r</a:t>
            </a:r>
            <a:r>
              <a:rPr lang="en-US" dirty="0">
                <a:latin typeface="Times New Roman" pitchFamily="18" charset="0"/>
                <a:cs typeface="Times New Roman" pitchFamily="18" charset="0"/>
              </a:rPr>
              <a:t>. </a:t>
            </a:r>
            <a:r>
              <a:rPr lang="en-US" dirty="0" smtClean="0">
                <a:solidFill>
                  <a:srgbClr val="C00000"/>
                </a:solidFill>
                <a:latin typeface="Times New Roman" pitchFamily="18" charset="0"/>
                <a:cs typeface="Times New Roman" pitchFamily="18" charset="0"/>
              </a:rPr>
              <a:t>time </a:t>
            </a:r>
            <a:r>
              <a:rPr lang="en-US" dirty="0">
                <a:solidFill>
                  <a:srgbClr val="C00000"/>
                </a:solidFill>
                <a:latin typeface="Times New Roman" pitchFamily="18" charset="0"/>
                <a:cs typeface="Times New Roman" pitchFamily="18" charset="0"/>
              </a:rPr>
              <a:t>required </a:t>
            </a:r>
            <a:r>
              <a:rPr lang="en-US" dirty="0" smtClean="0">
                <a:solidFill>
                  <a:srgbClr val="C00000"/>
                </a:solidFill>
                <a:latin typeface="Times New Roman" pitchFamily="18" charset="0"/>
                <a:cs typeface="Times New Roman" pitchFamily="18" charset="0"/>
              </a:rPr>
              <a:t>to </a:t>
            </a:r>
            <a:r>
              <a:rPr lang="en-US" dirty="0">
                <a:solidFill>
                  <a:srgbClr val="C00000"/>
                </a:solidFill>
                <a:latin typeface="Times New Roman" pitchFamily="18" charset="0"/>
                <a:cs typeface="Times New Roman" pitchFamily="18" charset="0"/>
              </a:rPr>
              <a:t>go from </a:t>
            </a:r>
            <a:r>
              <a:rPr lang="en-US" dirty="0" smtClean="0">
                <a:solidFill>
                  <a:srgbClr val="C00000"/>
                </a:solidFill>
                <a:latin typeface="Times New Roman" pitchFamily="18" charset="0"/>
                <a:cs typeface="Times New Roman" pitchFamily="18" charset="0"/>
              </a:rPr>
              <a:t>10% to 90% </a:t>
            </a:r>
            <a:r>
              <a:rPr lang="en-US" dirty="0">
                <a:solidFill>
                  <a:srgbClr val="C00000"/>
                </a:solidFill>
                <a:latin typeface="Times New Roman" pitchFamily="18" charset="0"/>
                <a:cs typeface="Times New Roman" pitchFamily="18" charset="0"/>
              </a:rPr>
              <a:t>of the </a:t>
            </a:r>
            <a:r>
              <a:rPr lang="en-US" dirty="0" err="1" smtClean="0">
                <a:solidFill>
                  <a:srgbClr val="C00000"/>
                </a:solidFill>
                <a:latin typeface="Times New Roman" pitchFamily="18" charset="0"/>
                <a:cs typeface="Times New Roman" pitchFamily="18" charset="0"/>
              </a:rPr>
              <a:t>s.s.</a:t>
            </a:r>
            <a:r>
              <a:rPr lang="en-US" dirty="0" smtClean="0">
                <a:solidFill>
                  <a:srgbClr val="C00000"/>
                </a:solidFill>
                <a:latin typeface="Times New Roman" pitchFamily="18" charset="0"/>
                <a:cs typeface="Times New Roman" pitchFamily="18" charset="0"/>
              </a:rPr>
              <a:t> </a:t>
            </a:r>
            <a:r>
              <a:rPr lang="en-US" dirty="0">
                <a:solidFill>
                  <a:srgbClr val="C00000"/>
                </a:solidFill>
                <a:latin typeface="Times New Roman" pitchFamily="18" charset="0"/>
                <a:cs typeface="Times New Roman" pitchFamily="18" charset="0"/>
              </a:rPr>
              <a:t>value.</a:t>
            </a:r>
          </a:p>
          <a:p>
            <a:pPr fontAlgn="base"/>
            <a:r>
              <a:rPr lang="en-US" b="1" i="1" u="sng" dirty="0">
                <a:latin typeface="Times New Roman" pitchFamily="18" charset="0"/>
                <a:cs typeface="Times New Roman" pitchFamily="18" charset="0"/>
              </a:rPr>
              <a:t>Peak time</a:t>
            </a:r>
            <a:r>
              <a:rPr lang="en-US" b="1" dirty="0">
                <a:latin typeface="Times New Roman" pitchFamily="18" charset="0"/>
                <a:cs typeface="Times New Roman" pitchFamily="18" charset="0"/>
              </a:rPr>
              <a:t>, </a:t>
            </a:r>
            <a:r>
              <a:rPr lang="en-US" b="1" i="1" dirty="0">
                <a:latin typeface="Times New Roman" pitchFamily="18" charset="0"/>
                <a:cs typeface="Times New Roman" pitchFamily="18" charset="0"/>
              </a:rPr>
              <a:t>T</a:t>
            </a:r>
            <a:r>
              <a:rPr lang="en-US" b="1" i="1" baseline="-25000" dirty="0">
                <a:latin typeface="Times New Roman" pitchFamily="18" charset="0"/>
                <a:cs typeface="Times New Roman" pitchFamily="18" charset="0"/>
              </a:rPr>
              <a:t>P</a:t>
            </a:r>
            <a:r>
              <a:rPr lang="en-US" b="1" dirty="0">
                <a:latin typeface="Times New Roman" pitchFamily="18" charset="0"/>
                <a:cs typeface="Times New Roman" pitchFamily="18" charset="0"/>
              </a:rPr>
              <a:t>. </a:t>
            </a:r>
            <a:r>
              <a:rPr lang="en-US" dirty="0" smtClean="0">
                <a:solidFill>
                  <a:srgbClr val="0070C0"/>
                </a:solidFill>
                <a:latin typeface="Times New Roman" pitchFamily="18" charset="0"/>
                <a:cs typeface="Times New Roman" pitchFamily="18" charset="0"/>
              </a:rPr>
              <a:t>time </a:t>
            </a:r>
            <a:r>
              <a:rPr lang="en-US" dirty="0">
                <a:solidFill>
                  <a:srgbClr val="0070C0"/>
                </a:solidFill>
                <a:latin typeface="Times New Roman" pitchFamily="18" charset="0"/>
                <a:cs typeface="Times New Roman" pitchFamily="18" charset="0"/>
              </a:rPr>
              <a:t>required to reach the first, or maximum, peak.</a:t>
            </a:r>
          </a:p>
          <a:p>
            <a:pPr fontAlgn="base"/>
            <a:r>
              <a:rPr lang="en-US" b="1" i="1" u="sng" dirty="0">
                <a:latin typeface="Times New Roman" pitchFamily="18" charset="0"/>
                <a:cs typeface="Times New Roman" pitchFamily="18" charset="0"/>
              </a:rPr>
              <a:t>Percent overshoot</a:t>
            </a:r>
            <a:r>
              <a:rPr lang="en-US" b="1" dirty="0">
                <a:latin typeface="Times New Roman" pitchFamily="18" charset="0"/>
                <a:cs typeface="Times New Roman" pitchFamily="18" charset="0"/>
              </a:rPr>
              <a:t>, %OS</a:t>
            </a:r>
            <a:r>
              <a:rPr lang="en-US" dirty="0">
                <a:latin typeface="Times New Roman" pitchFamily="18" charset="0"/>
                <a:cs typeface="Times New Roman" pitchFamily="18" charset="0"/>
              </a:rPr>
              <a:t>. </a:t>
            </a:r>
            <a:r>
              <a:rPr lang="en-US" dirty="0" smtClean="0">
                <a:solidFill>
                  <a:srgbClr val="C00000"/>
                </a:solidFill>
                <a:latin typeface="Times New Roman" pitchFamily="18" charset="0"/>
                <a:cs typeface="Times New Roman" pitchFamily="18" charset="0"/>
              </a:rPr>
              <a:t>amount </a:t>
            </a:r>
            <a:r>
              <a:rPr lang="en-US" dirty="0">
                <a:solidFill>
                  <a:srgbClr val="C00000"/>
                </a:solidFill>
                <a:latin typeface="Times New Roman" pitchFamily="18" charset="0"/>
                <a:cs typeface="Times New Roman" pitchFamily="18" charset="0"/>
              </a:rPr>
              <a:t>that the waveform overshoots the </a:t>
            </a:r>
            <a:r>
              <a:rPr lang="en-US" dirty="0" err="1" smtClean="0">
                <a:solidFill>
                  <a:srgbClr val="C00000"/>
                </a:solidFill>
                <a:latin typeface="Times New Roman" pitchFamily="18" charset="0"/>
                <a:cs typeface="Times New Roman" pitchFamily="18" charset="0"/>
              </a:rPr>
              <a:t>s.s.</a:t>
            </a:r>
            <a:r>
              <a:rPr lang="en-US" dirty="0" smtClean="0">
                <a:solidFill>
                  <a:srgbClr val="C00000"/>
                </a:solidFill>
                <a:latin typeface="Times New Roman" pitchFamily="18" charset="0"/>
                <a:cs typeface="Times New Roman" pitchFamily="18" charset="0"/>
              </a:rPr>
              <a:t> value </a:t>
            </a:r>
            <a:r>
              <a:rPr lang="en-US" dirty="0">
                <a:solidFill>
                  <a:srgbClr val="C00000"/>
                </a:solidFill>
                <a:latin typeface="Times New Roman" pitchFamily="18" charset="0"/>
                <a:cs typeface="Times New Roman" pitchFamily="18" charset="0"/>
              </a:rPr>
              <a:t>at the peak time, expressed as a percentage of the </a:t>
            </a:r>
            <a:r>
              <a:rPr lang="en-US" dirty="0" err="1" smtClean="0">
                <a:solidFill>
                  <a:srgbClr val="C00000"/>
                </a:solidFill>
                <a:latin typeface="Times New Roman" pitchFamily="18" charset="0"/>
                <a:cs typeface="Times New Roman" pitchFamily="18" charset="0"/>
              </a:rPr>
              <a:t>s.s.value</a:t>
            </a:r>
            <a:r>
              <a:rPr lang="en-US" dirty="0">
                <a:solidFill>
                  <a:srgbClr val="C00000"/>
                </a:solidFill>
                <a:latin typeface="Times New Roman" pitchFamily="18" charset="0"/>
                <a:cs typeface="Times New Roman" pitchFamily="18" charset="0"/>
              </a:rPr>
              <a:t>.</a:t>
            </a:r>
          </a:p>
          <a:p>
            <a:pPr fontAlgn="base"/>
            <a:r>
              <a:rPr lang="en-US" b="1" i="1" u="sng" dirty="0">
                <a:latin typeface="Times New Roman" pitchFamily="18" charset="0"/>
                <a:cs typeface="Times New Roman" pitchFamily="18" charset="0"/>
              </a:rPr>
              <a:t>Settling time</a:t>
            </a:r>
            <a:r>
              <a:rPr lang="en-US" b="1" dirty="0">
                <a:latin typeface="Times New Roman" pitchFamily="18" charset="0"/>
                <a:cs typeface="Times New Roman" pitchFamily="18" charset="0"/>
              </a:rPr>
              <a:t>,</a:t>
            </a:r>
            <a:r>
              <a:rPr lang="en-US" b="1" i="1" dirty="0">
                <a:latin typeface="Times New Roman" pitchFamily="18" charset="0"/>
                <a:cs typeface="Times New Roman" pitchFamily="18" charset="0"/>
              </a:rPr>
              <a:t> </a:t>
            </a:r>
            <a:r>
              <a:rPr lang="en-US" b="1" i="1" dirty="0" err="1">
                <a:latin typeface="Times New Roman" pitchFamily="18" charset="0"/>
                <a:cs typeface="Times New Roman" pitchFamily="18" charset="0"/>
              </a:rPr>
              <a:t>T</a:t>
            </a:r>
            <a:r>
              <a:rPr lang="en-US" b="1" i="1" baseline="-25000" dirty="0" err="1">
                <a:latin typeface="Times New Roman" pitchFamily="18" charset="0"/>
                <a:cs typeface="Times New Roman" pitchFamily="18" charset="0"/>
              </a:rPr>
              <a:t>s</a:t>
            </a:r>
            <a:r>
              <a:rPr lang="en-US" dirty="0">
                <a:latin typeface="Times New Roman" pitchFamily="18" charset="0"/>
                <a:cs typeface="Times New Roman" pitchFamily="18" charset="0"/>
              </a:rPr>
              <a:t>. </a:t>
            </a:r>
            <a:r>
              <a:rPr lang="en-US" dirty="0" smtClean="0">
                <a:solidFill>
                  <a:srgbClr val="0070C0"/>
                </a:solidFill>
                <a:latin typeface="Times New Roman" pitchFamily="18" charset="0"/>
                <a:cs typeface="Times New Roman" pitchFamily="18" charset="0"/>
              </a:rPr>
              <a:t>time </a:t>
            </a:r>
            <a:r>
              <a:rPr lang="en-US" dirty="0">
                <a:solidFill>
                  <a:srgbClr val="0070C0"/>
                </a:solidFill>
                <a:latin typeface="Times New Roman" pitchFamily="18" charset="0"/>
                <a:cs typeface="Times New Roman" pitchFamily="18" charset="0"/>
              </a:rPr>
              <a:t>required for the transient’s damped oscillations to reach and stay within 2% of the </a:t>
            </a:r>
            <a:r>
              <a:rPr lang="en-US" dirty="0" err="1" smtClean="0">
                <a:solidFill>
                  <a:srgbClr val="0070C0"/>
                </a:solidFill>
                <a:latin typeface="Times New Roman" pitchFamily="18" charset="0"/>
                <a:cs typeface="Times New Roman" pitchFamily="18" charset="0"/>
              </a:rPr>
              <a:t>s.s.</a:t>
            </a:r>
            <a:r>
              <a:rPr lang="en-US" dirty="0" smtClean="0">
                <a:solidFill>
                  <a:srgbClr val="0070C0"/>
                </a:solidFill>
                <a:latin typeface="Times New Roman" pitchFamily="18" charset="0"/>
                <a:cs typeface="Times New Roman" pitchFamily="18" charset="0"/>
              </a:rPr>
              <a:t> </a:t>
            </a:r>
            <a:r>
              <a:rPr lang="en-US" dirty="0">
                <a:solidFill>
                  <a:srgbClr val="0070C0"/>
                </a:solidFill>
                <a:latin typeface="Times New Roman" pitchFamily="18" charset="0"/>
                <a:cs typeface="Times New Roman" pitchFamily="18" charset="0"/>
              </a:rPr>
              <a:t>value.</a:t>
            </a:r>
          </a:p>
        </p:txBody>
      </p:sp>
      <p:pic>
        <p:nvPicPr>
          <p:cNvPr id="35844" name="Picture 4" descr="https://dademuchconnection.files.wordpress.com/2017/11/null162.png?w=601&amp;h=108"/>
          <p:cNvPicPr>
            <a:picLocks noChangeAspect="1" noChangeArrowheads="1"/>
          </p:cNvPicPr>
          <p:nvPr/>
        </p:nvPicPr>
        <p:blipFill rotWithShape="1">
          <a:blip r:embed="rId7">
            <a:extLst>
              <a:ext uri="{28A0092B-C50C-407E-A947-70E740481C1C}">
                <a14:useLocalDpi xmlns:a14="http://schemas.microsoft.com/office/drawing/2010/main" val="0"/>
              </a:ext>
            </a:extLst>
          </a:blip>
          <a:srcRect r="60186"/>
          <a:stretch/>
        </p:blipFill>
        <p:spPr bwMode="auto">
          <a:xfrm>
            <a:off x="0" y="5231049"/>
            <a:ext cx="2279177" cy="1019176"/>
          </a:xfrm>
          <a:prstGeom prst="rect">
            <a:avLst/>
          </a:prstGeom>
          <a:noFill/>
          <a:extLst>
            <a:ext uri="{909E8E84-426E-40DD-AFC4-6F175D3DCCD1}">
              <a14:hiddenFill xmlns:a14="http://schemas.microsoft.com/office/drawing/2010/main">
                <a:solidFill>
                  <a:srgbClr val="FFFFFF"/>
                </a:solidFill>
              </a14:hiddenFill>
            </a:ext>
          </a:extLst>
        </p:spPr>
      </p:pic>
      <p:pic>
        <p:nvPicPr>
          <p:cNvPr id="35846" name="Picture 6" descr="https://dademuchconnection.files.wordpress.com/2017/11/null164.png?w=584&amp;h=84"/>
          <p:cNvPicPr>
            <a:picLocks noChangeAspect="1" noChangeArrowheads="1"/>
          </p:cNvPicPr>
          <p:nvPr/>
        </p:nvPicPr>
        <p:blipFill rotWithShape="1">
          <a:blip r:embed="rId8">
            <a:extLst>
              <a:ext uri="{28A0092B-C50C-407E-A947-70E740481C1C}">
                <a14:useLocalDpi xmlns:a14="http://schemas.microsoft.com/office/drawing/2010/main" val="0"/>
              </a:ext>
            </a:extLst>
          </a:blip>
          <a:srcRect l="1619" r="46121"/>
          <a:stretch/>
        </p:blipFill>
        <p:spPr bwMode="auto">
          <a:xfrm>
            <a:off x="2333766" y="5261235"/>
            <a:ext cx="2906973" cy="809626"/>
          </a:xfrm>
          <a:prstGeom prst="rect">
            <a:avLst/>
          </a:prstGeom>
          <a:noFill/>
          <a:extLst>
            <a:ext uri="{909E8E84-426E-40DD-AFC4-6F175D3DCCD1}">
              <a14:hiddenFill xmlns:a14="http://schemas.microsoft.com/office/drawing/2010/main">
                <a:solidFill>
                  <a:srgbClr val="FFFFFF"/>
                </a:solidFill>
              </a14:hiddenFill>
            </a:ext>
          </a:extLst>
        </p:spPr>
      </p:pic>
      <p:pic>
        <p:nvPicPr>
          <p:cNvPr id="35848" name="Picture 8" descr="https://dademuchconnection.files.wordpress.com/2017/11/null166.png?w=468&amp;h=96"/>
          <p:cNvPicPr>
            <a:picLocks noChangeAspect="1" noChangeArrowheads="1"/>
          </p:cNvPicPr>
          <p:nvPr/>
        </p:nvPicPr>
        <p:blipFill rotWithShape="1">
          <a:blip r:embed="rId9">
            <a:extLst>
              <a:ext uri="{28A0092B-C50C-407E-A947-70E740481C1C}">
                <a14:useLocalDpi xmlns:a14="http://schemas.microsoft.com/office/drawing/2010/main" val="0"/>
              </a:ext>
            </a:extLst>
          </a:blip>
          <a:srcRect r="72874"/>
          <a:stretch/>
        </p:blipFill>
        <p:spPr bwMode="auto">
          <a:xfrm>
            <a:off x="5287133" y="5257728"/>
            <a:ext cx="1209201" cy="914401"/>
          </a:xfrm>
          <a:prstGeom prst="rect">
            <a:avLst/>
          </a:prstGeom>
          <a:noFill/>
          <a:extLst>
            <a:ext uri="{909E8E84-426E-40DD-AFC4-6F175D3DCCD1}">
              <a14:hiddenFill xmlns:a14="http://schemas.microsoft.com/office/drawing/2010/main">
                <a:solidFill>
                  <a:srgbClr val="FFFFFF"/>
                </a:solidFill>
              </a14:hiddenFill>
            </a:ext>
          </a:extLst>
        </p:spPr>
      </p:pic>
      <p:pic>
        <p:nvPicPr>
          <p:cNvPr id="35850" name="Picture 10" descr="https://dademuchconnection.files.wordpress.com/2017/11/null167.png?w=703&amp;h=331"/>
          <p:cNvPicPr>
            <a:picLocks noChangeAspect="1" noChangeArrowheads="1"/>
          </p:cNvPicPr>
          <p:nvPr/>
        </p:nvPicPr>
        <p:blipFill rotWithShape="1">
          <a:blip r:embed="rId10">
            <a:extLst>
              <a:ext uri="{28A0092B-C50C-407E-A947-70E740481C1C}">
                <a14:useLocalDpi xmlns:a14="http://schemas.microsoft.com/office/drawing/2010/main" val="0"/>
              </a:ext>
            </a:extLst>
          </a:blip>
          <a:srcRect r="28545"/>
          <a:stretch/>
        </p:blipFill>
        <p:spPr bwMode="auto">
          <a:xfrm>
            <a:off x="1752363" y="1462017"/>
            <a:ext cx="4689381" cy="3095625"/>
          </a:xfrm>
          <a:prstGeom prst="rect">
            <a:avLst/>
          </a:prstGeom>
          <a:noFill/>
          <a:extLst>
            <a:ext uri="{909E8E84-426E-40DD-AFC4-6F175D3DCCD1}">
              <a14:hiddenFill xmlns:a14="http://schemas.microsoft.com/office/drawing/2010/main">
                <a:solidFill>
                  <a:srgbClr val="FFFFFF"/>
                </a:solidFill>
              </a14:hiddenFill>
            </a:ext>
          </a:extLst>
        </p:spPr>
      </p:pic>
      <p:pic>
        <p:nvPicPr>
          <p:cNvPr id="13" name="Audio 1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499437894"/>
      </p:ext>
    </p:extLst>
  </p:cSld>
  <p:clrMapOvr>
    <a:masterClrMapping/>
  </p:clrMapOvr>
  <mc:AlternateContent xmlns:mc="http://schemas.openxmlformats.org/markup-compatibility/2006">
    <mc:Choice xmlns:p14="http://schemas.microsoft.com/office/powerpoint/2010/main" Requires="p14">
      <p:transition spd="slow" p14:dur="2000" advTm="177004"/>
    </mc:Choice>
    <mc:Fallback>
      <p:transition spd="slow" advTm="1770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8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84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584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58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13"/>
                </p:tgtEl>
              </p:cMediaNode>
            </p:audio>
          </p:childTnLst>
        </p:cTn>
      </p:par>
    </p:tnLst>
    <p:bldLst>
      <p:bldP spid="7" grpId="0"/>
    </p:bldLst>
  </p:timing>
  <p:extLst>
    <p:ext uri="{3A86A75C-4F4B-4683-9AE1-C65F6400EC91}">
      <p14:laserTraceLst xmlns:p14="http://schemas.microsoft.com/office/powerpoint/2010/main">
        <p14:tracePtLst>
          <p14:tracePt t="11863" x="2465388" y="901700"/>
          <p14:tracePt t="11899" x="2465388" y="884238"/>
          <p14:tracePt t="11990" x="2465388" y="874713"/>
          <p14:tracePt t="11992" x="2465388" y="866775"/>
          <p14:tracePt t="12038" x="2465388" y="847725"/>
          <p14:tracePt t="12059" x="2465388" y="839788"/>
          <p14:tracePt t="12069" x="2465388" y="822325"/>
          <p14:tracePt t="12087" x="2465388" y="803275"/>
          <p14:tracePt t="12106" x="2455863" y="795338"/>
          <p14:tracePt t="12108" x="2438400" y="785813"/>
          <p14:tracePt t="12108" x="2428875" y="785813"/>
          <p14:tracePt t="12137" x="2419350" y="768350"/>
          <p14:tracePt t="12155" x="2401888" y="750888"/>
          <p14:tracePt t="12157" x="2401888" y="741363"/>
          <p14:tracePt t="12171" x="2384425" y="714375"/>
          <p14:tracePt t="12188" x="2366963" y="687388"/>
          <p14:tracePt t="12204" x="2330450" y="687388"/>
          <p14:tracePt t="12220" x="2303463" y="660400"/>
          <p14:tracePt t="12237" x="2268538" y="642938"/>
          <p14:tracePt t="12254" x="2214563" y="615950"/>
          <p14:tracePt t="12270" x="2116138" y="598488"/>
          <p14:tracePt t="12286" x="2089150" y="598488"/>
          <p14:tracePt t="12286" x="2081213" y="598488"/>
          <p14:tracePt t="12305" x="2062163" y="598488"/>
          <p14:tracePt t="12320" x="2036763" y="608013"/>
          <p14:tracePt t="12337" x="2009775" y="652463"/>
          <p14:tracePt t="12354" x="1965325" y="696913"/>
          <p14:tracePt t="12370" x="1928813" y="741363"/>
          <p14:tracePt t="12386" x="1893888" y="795338"/>
          <p14:tracePt t="12402" x="1847850" y="857250"/>
          <p14:tracePt t="12419" x="1812925" y="893763"/>
          <p14:tracePt t="12437" x="1795463" y="919163"/>
          <p14:tracePt t="12453" x="1776413" y="955675"/>
          <p14:tracePt t="12470" x="1751013" y="982663"/>
          <p14:tracePt t="12487" x="1731963" y="1036638"/>
          <p14:tracePt t="12505" x="1731963" y="1044575"/>
          <p14:tracePt t="12519" x="1731963" y="1098550"/>
          <p14:tracePt t="12536" x="1731963" y="1125538"/>
          <p14:tracePt t="12554" x="1731963" y="1143000"/>
          <p14:tracePt t="12569" x="1731963" y="1160463"/>
          <p14:tracePt t="12586" x="1731963" y="1179513"/>
          <p14:tracePt t="12603" x="1731963" y="1187450"/>
          <p14:tracePt t="12619" x="1731963" y="1204913"/>
          <p14:tracePt t="12636" x="1731963" y="1223963"/>
          <p14:tracePt t="12653" x="1731963" y="1241425"/>
          <p14:tracePt t="12692" x="1731963" y="1250950"/>
          <p14:tracePt t="12702" x="1731963" y="1258888"/>
          <p14:tracePt t="12811" x="1741488" y="1258888"/>
          <p14:tracePt t="12833" x="1751013" y="1268413"/>
          <p14:tracePt t="12842" x="1768475" y="1268413"/>
          <p14:tracePt t="12843" x="1785938" y="1268413"/>
          <p14:tracePt t="12857" x="1803400" y="1285875"/>
          <p14:tracePt t="12870" x="1830388" y="1285875"/>
          <p14:tracePt t="12904" x="1839913" y="1285875"/>
          <p14:tracePt t="12906" x="1866900" y="1285875"/>
          <p14:tracePt t="12920" x="1884363" y="1285875"/>
          <p14:tracePt t="12936" x="1893888" y="1285875"/>
          <p14:tracePt t="12953" x="1938338" y="1276350"/>
          <p14:tracePt t="12970" x="1990725" y="1258888"/>
          <p14:tracePt t="12986" x="2009775" y="1250950"/>
          <p14:tracePt t="13003" x="2089150" y="1214438"/>
          <p14:tracePt t="13020" x="2133600" y="1214438"/>
          <p14:tracePt t="13037" x="2187575" y="1214438"/>
          <p14:tracePt t="13054" x="2214563" y="1214438"/>
          <p14:tracePt t="13071" x="2251075" y="1196975"/>
          <p14:tracePt t="13086" x="2268538" y="1179513"/>
          <p14:tracePt t="13103" x="2268538" y="1160463"/>
          <p14:tracePt t="13120" x="2276475" y="1160463"/>
          <p14:tracePt t="13183" x="2276475" y="1152525"/>
          <p14:tracePt t="13207" x="2276475" y="1143000"/>
          <p14:tracePt t="13209" x="2276475" y="1133475"/>
          <p14:tracePt t="13216" x="2276475" y="1116013"/>
          <p14:tracePt t="13220" x="2295525" y="1098550"/>
          <p14:tracePt t="13237" x="2295525" y="1071563"/>
          <p14:tracePt t="13254" x="2295525" y="1054100"/>
          <p14:tracePt t="13270" x="2295525" y="1036638"/>
          <p14:tracePt t="13287" x="2295525" y="1009650"/>
          <p14:tracePt t="13303" x="2295525" y="990600"/>
          <p14:tracePt t="13320" x="2295525" y="946150"/>
          <p14:tracePt t="13336" x="2295525" y="911225"/>
          <p14:tracePt t="13354" x="2286000" y="874713"/>
          <p14:tracePt t="13392" x="2276475" y="857250"/>
          <p14:tracePt t="13403" x="2276475" y="847725"/>
          <p14:tracePt t="13405" x="2276475" y="812800"/>
          <p14:tracePt t="13419" x="2276475" y="795338"/>
          <p14:tracePt t="13437" x="2276475" y="768350"/>
          <p14:tracePt t="13454" x="2276475" y="750888"/>
          <p14:tracePt t="13469" x="2276475" y="731838"/>
          <p14:tracePt t="13508" x="2259013" y="723900"/>
          <p14:tracePt t="13509" x="2241550" y="714375"/>
          <p14:tracePt t="13520" x="2205038" y="704850"/>
          <p14:tracePt t="13537" x="2197100" y="704850"/>
          <p14:tracePt t="13553" x="2133600" y="687388"/>
          <p14:tracePt t="13572" x="2116138" y="669925"/>
          <p14:tracePt t="13586" x="2071688" y="660400"/>
          <p14:tracePt t="13604" x="2009775" y="660400"/>
          <p14:tracePt t="13620" x="1965325" y="642938"/>
          <p14:tracePt t="13620" x="1955800" y="642938"/>
          <p14:tracePt t="13638" x="1928813" y="642938"/>
          <p14:tracePt t="13653" x="1911350" y="642938"/>
          <p14:tracePt t="13670" x="1857375" y="652463"/>
          <p14:tracePt t="13670" x="1847850" y="652463"/>
          <p14:tracePt t="13688" x="1830388" y="669925"/>
          <p14:tracePt t="13703" x="1803400" y="679450"/>
          <p14:tracePt t="13720" x="1768475" y="679450"/>
          <p14:tracePt t="13736" x="1751013" y="696913"/>
          <p14:tracePt t="13754" x="1731963" y="714375"/>
          <p14:tracePt t="13770" x="1714500" y="750888"/>
          <p14:tracePt t="13786" x="1697038" y="776288"/>
          <p14:tracePt t="13804" x="1679575" y="803275"/>
          <p14:tracePt t="13820" x="1670050" y="857250"/>
          <p14:tracePt t="13836" x="1670050" y="893763"/>
          <p14:tracePt t="13853" x="1670050" y="919163"/>
          <p14:tracePt t="13870" x="1670050" y="982663"/>
          <p14:tracePt t="13887" x="1670050" y="1009650"/>
          <p14:tracePt t="13904" x="1670050" y="1054100"/>
          <p14:tracePt t="13920" x="1670050" y="1098550"/>
          <p14:tracePt t="13937" x="1670050" y="1143000"/>
          <p14:tracePt t="13954" x="1670050" y="1160463"/>
          <p14:tracePt t="13970" x="1670050" y="1196975"/>
          <p14:tracePt t="13986" x="1670050" y="1223963"/>
          <p14:tracePt t="14004" x="1670050" y="1241425"/>
          <p14:tracePt t="14020" x="1679575" y="1276350"/>
          <p14:tracePt t="14036" x="1679575" y="1295400"/>
          <p14:tracePt t="14054" x="1687513" y="1330325"/>
          <p14:tracePt t="14054" x="1697038" y="1330325"/>
          <p14:tracePt t="14074" x="1731963" y="1347788"/>
          <p14:tracePt t="14087" x="1768475" y="1384300"/>
          <p14:tracePt t="14103" x="1830388" y="1419225"/>
          <p14:tracePt t="14120" x="1857375" y="1419225"/>
          <p14:tracePt t="14137" x="1893888" y="1419225"/>
          <p14:tracePt t="14153" x="1938338" y="1419225"/>
          <p14:tracePt t="14171" x="1955800" y="1419225"/>
          <p14:tracePt t="14187" x="1982788" y="1419225"/>
          <p14:tracePt t="14187" x="1990725" y="1419225"/>
          <p14:tracePt t="14220" x="2036763" y="1419225"/>
          <p14:tracePt t="14222" x="2089150" y="1411288"/>
          <p14:tracePt t="14237" x="2133600" y="1393825"/>
          <p14:tracePt t="14255" x="2170113" y="1347788"/>
          <p14:tracePt t="14270" x="2205038" y="1330325"/>
          <p14:tracePt t="14287" x="2241550" y="1295400"/>
          <p14:tracePt t="14304" x="2268538" y="1250950"/>
          <p14:tracePt t="14322" x="2286000" y="1231900"/>
          <p14:tracePt t="14337" x="2303463" y="1196975"/>
          <p14:tracePt t="14353" x="2322513" y="1169988"/>
          <p14:tracePt t="14370" x="2322513" y="1143000"/>
          <p14:tracePt t="14386" x="2339975" y="1116013"/>
          <p14:tracePt t="14403" x="2339975" y="1089025"/>
          <p14:tracePt t="14421" x="2339975" y="1054100"/>
          <p14:tracePt t="14436" x="2339975" y="1017588"/>
          <p14:tracePt t="14436" x="2339975" y="1009650"/>
          <p14:tracePt t="14454" x="2339975" y="965200"/>
          <p14:tracePt t="14471" x="2339975" y="946150"/>
          <p14:tracePt t="14487" x="2339975" y="911225"/>
          <p14:tracePt t="14526" x="2339975" y="893763"/>
          <p14:tracePt t="14538" x="2339975" y="884238"/>
          <p14:tracePt t="14539" x="2330450" y="874713"/>
          <p14:tracePt t="14553" x="2330450" y="866775"/>
          <p14:tracePt t="14572" x="2303463" y="847725"/>
          <p14:tracePt t="14586" x="2268538" y="847725"/>
          <p14:tracePt t="14604" x="2251075" y="812800"/>
          <p14:tracePt t="14620" x="2214563" y="785813"/>
          <p14:tracePt t="14637" x="2170113" y="768350"/>
          <p14:tracePt t="14654" x="2133600" y="750888"/>
          <p14:tracePt t="14670" x="2089150" y="731838"/>
          <p14:tracePt t="14688" x="2036763" y="714375"/>
          <p14:tracePt t="14704" x="2009775" y="714375"/>
          <p14:tracePt t="14720" x="1965325" y="714375"/>
          <p14:tracePt t="14738" x="1946275" y="714375"/>
          <p14:tracePt t="14754" x="1911350" y="723900"/>
          <p14:tracePt t="14770" x="1866900" y="741363"/>
          <p14:tracePt t="14788" x="1847850" y="758825"/>
          <p14:tracePt t="14803" x="1847850" y="768350"/>
          <p14:tracePt t="14865" x="1847850" y="785813"/>
          <p14:tracePt t="14878" x="1847850" y="803275"/>
          <p14:tracePt t="14894" x="1847850" y="812800"/>
          <p14:tracePt t="14903" x="1847850" y="822325"/>
          <p14:tracePt t="14904" x="1847850" y="847725"/>
          <p14:tracePt t="14920" x="1847850" y="884238"/>
          <p14:tracePt t="14938" x="1847850" y="938213"/>
          <p14:tracePt t="14954" x="1847850" y="982663"/>
          <p14:tracePt t="14974" x="1847850" y="1054100"/>
          <p14:tracePt t="14988" x="1884363" y="1098550"/>
          <p14:tracePt t="15004" x="1928813" y="1143000"/>
          <p14:tracePt t="15004" x="1938338" y="1160463"/>
          <p14:tracePt t="15021" x="1965325" y="1196975"/>
          <p14:tracePt t="15037" x="1965325" y="1241425"/>
          <p14:tracePt t="15055" x="1990725" y="1258888"/>
          <p14:tracePt t="15071" x="2009775" y="1276350"/>
          <p14:tracePt t="15088" x="2044700" y="1303338"/>
          <p14:tracePt t="15104" x="2081213" y="1322388"/>
          <p14:tracePt t="15120" x="2133600" y="1339850"/>
          <p14:tracePt t="15138" x="2187575" y="1339850"/>
          <p14:tracePt t="15154" x="2232025" y="1339850"/>
          <p14:tracePt t="15170" x="2268538" y="1339850"/>
          <p14:tracePt t="15187" x="2312988" y="1339850"/>
          <p14:tracePt t="15203" x="2366963" y="1339850"/>
          <p14:tracePt t="15220" x="2411413" y="1339850"/>
          <p14:tracePt t="15237" x="2473325" y="1339850"/>
          <p14:tracePt t="15253" x="2581275" y="1357313"/>
          <p14:tracePt t="15272" x="2741613" y="1536700"/>
          <p14:tracePt t="15288" x="2867025" y="1776413"/>
          <p14:tracePt t="15304" x="3411538" y="2357438"/>
          <p14:tracePt t="15321" x="3965575" y="2857500"/>
          <p14:tracePt t="15337" x="4357688" y="3286125"/>
          <p14:tracePt t="15354" x="4625975" y="3500438"/>
          <p14:tracePt t="15371" x="4697413" y="3589338"/>
          <p14:tracePt t="15388" x="4741863" y="3616325"/>
          <p14:tracePt t="15405" x="4803775" y="3679825"/>
          <p14:tracePt t="15421" x="4840288" y="3714750"/>
          <p14:tracePt t="15437" x="4956175" y="3867150"/>
          <p14:tracePt t="15454" x="5187950" y="4125913"/>
          <p14:tracePt t="15471" x="5411788" y="4357688"/>
          <p14:tracePt t="15487" x="5643563" y="4625975"/>
          <p14:tracePt t="15505" x="5830888" y="4830763"/>
          <p14:tracePt t="15521" x="5991225" y="5018088"/>
          <p14:tracePt t="15537" x="6180138" y="5224463"/>
          <p14:tracePt t="15537" x="6188075" y="5241925"/>
          <p14:tracePt t="15557" x="6330950" y="5367338"/>
          <p14:tracePt t="15571" x="6429375" y="5465763"/>
          <p14:tracePt t="15571" x="6446838" y="5483225"/>
          <p14:tracePt t="15588" x="6510338" y="5554663"/>
          <p14:tracePt t="15604" x="6545263" y="5554663"/>
          <p14:tracePt t="15720" x="6554788" y="5554663"/>
          <p14:tracePt t="15722" x="6562725" y="5554663"/>
          <p14:tracePt t="16130" x="6545263" y="5545138"/>
          <p14:tracePt t="16131" x="6537325" y="5545138"/>
          <p14:tracePt t="16134" x="6518275" y="5537200"/>
          <p14:tracePt t="16137" x="6419850" y="5491163"/>
          <p14:tracePt t="16155" x="6330950" y="5438775"/>
          <p14:tracePt t="16171" x="6153150" y="5340350"/>
          <p14:tracePt t="16188" x="5884863" y="5170488"/>
          <p14:tracePt t="16204" x="5483225" y="4938713"/>
          <p14:tracePt t="16222" x="5089525" y="4679950"/>
          <p14:tracePt t="16239" x="4776788" y="4465638"/>
          <p14:tracePt t="16254" x="4510088" y="4276725"/>
          <p14:tracePt t="16271" x="4251325" y="4108450"/>
          <p14:tracePt t="16288" x="3965575" y="3919538"/>
          <p14:tracePt t="16305" x="3608388" y="3679825"/>
          <p14:tracePt t="16305" x="3527425" y="3625850"/>
          <p14:tracePt t="16323" x="3303588" y="3482975"/>
          <p14:tracePt t="16338" x="3000375" y="3330575"/>
          <p14:tracePt t="16355" x="2697163" y="3152775"/>
          <p14:tracePt t="16371" x="2455863" y="3036888"/>
          <p14:tracePt t="16387" x="2259013" y="2919413"/>
          <p14:tracePt t="16405" x="2089150" y="2813050"/>
          <p14:tracePt t="16421" x="1955800" y="2732088"/>
          <p14:tracePt t="16439" x="1803400" y="2589213"/>
          <p14:tracePt t="16455" x="1616075" y="2428875"/>
          <p14:tracePt t="16471" x="1428750" y="2286000"/>
          <p14:tracePt t="16489" x="1268413" y="2152650"/>
          <p14:tracePt t="16504" x="1241425" y="2108200"/>
          <p14:tracePt t="16521" x="1241425" y="2089150"/>
          <p14:tracePt t="16637" x="1250950" y="2089150"/>
          <p14:tracePt t="16638" x="1276350" y="2089150"/>
          <p14:tracePt t="16654" x="1312863" y="2089150"/>
          <p14:tracePt t="16655" x="1374775" y="2098675"/>
          <p14:tracePt t="16672" x="1465263" y="2125663"/>
          <p14:tracePt t="16688" x="1581150" y="2170113"/>
          <p14:tracePt t="16705" x="1731963" y="2232025"/>
          <p14:tracePt t="16705" x="1776413" y="2241550"/>
          <p14:tracePt t="16723" x="1928813" y="2286000"/>
          <p14:tracePt t="16738" x="2384425" y="2393950"/>
          <p14:tracePt t="16755" x="2795588" y="2419350"/>
          <p14:tracePt t="16772" x="3108325" y="2438400"/>
          <p14:tracePt t="16788" x="3232150" y="2438400"/>
          <p14:tracePt t="16806" x="3322638" y="2438400"/>
          <p14:tracePt t="16822" x="3402013" y="2438400"/>
          <p14:tracePt t="16839" x="3527425" y="2438400"/>
          <p14:tracePt t="16855" x="3643313" y="2428875"/>
          <p14:tracePt t="16871" x="3741738" y="2428875"/>
          <p14:tracePt t="16889" x="3786188" y="2419350"/>
          <p14:tracePt t="16906" x="3813175" y="2411413"/>
          <p14:tracePt t="16922" x="3857625" y="2393950"/>
          <p14:tracePt t="16938" x="3919538" y="2374900"/>
          <p14:tracePt t="16955" x="3990975" y="2347913"/>
          <p14:tracePt t="16974" x="4071938" y="2330450"/>
          <p14:tracePt t="16989" x="4152900" y="2286000"/>
          <p14:tracePt t="17006" x="4224338" y="2241550"/>
          <p14:tracePt t="17022" x="4322763" y="2170113"/>
          <p14:tracePt t="17022" x="0" y="0"/>
        </p14:tracePtLst>
        <p14:tracePtLst>
          <p14:tracePt t="23545" x="6983413" y="1027113"/>
          <p14:tracePt t="23680" x="7045325" y="1027113"/>
          <p14:tracePt t="23681" x="7054850" y="1027113"/>
          <p14:tracePt t="23684" x="7062788" y="1027113"/>
          <p14:tracePt t="23719" x="7072313" y="1027113"/>
          <p14:tracePt t="23721" x="7134225" y="1027113"/>
          <p14:tracePt t="23730" x="7197725" y="1027113"/>
          <p14:tracePt t="23743" x="7277100" y="1009650"/>
          <p14:tracePt t="23760" x="7367588" y="1009650"/>
          <p14:tracePt t="23775" x="7412038" y="990600"/>
          <p14:tracePt t="23793" x="7466013" y="982663"/>
          <p14:tracePt t="23808" x="7510463" y="965200"/>
          <p14:tracePt t="23825" x="7545388" y="965200"/>
          <p14:tracePt t="23844" x="7562850" y="946150"/>
          <p14:tracePt t="23874" x="7581900" y="946150"/>
          <p14:tracePt t="23891" x="7608888" y="946150"/>
          <p14:tracePt t="23895" x="7653338" y="946150"/>
          <p14:tracePt t="23908" x="7697788" y="946150"/>
          <p14:tracePt t="23928" x="7751763" y="946150"/>
          <p14:tracePt t="23944" x="7796213" y="946150"/>
          <p14:tracePt t="23959" x="7831138" y="946150"/>
          <p14:tracePt t="23984" x="7858125" y="946150"/>
          <p14:tracePt t="23994" x="7894638" y="946150"/>
          <p14:tracePt t="24011" x="7929563" y="946150"/>
          <p14:tracePt t="24100" x="7939088" y="946150"/>
          <p14:tracePt t="24112" x="7956550" y="946150"/>
          <p14:tracePt t="24123" x="8001000" y="946150"/>
          <p14:tracePt t="24141" x="8018463" y="946150"/>
          <p14:tracePt t="24200" x="8037513" y="946150"/>
          <p14:tracePt t="24263" x="8045450" y="946150"/>
          <p14:tracePt t="24271" x="8062913" y="946150"/>
          <p14:tracePt t="24276" x="8099425" y="946150"/>
          <p14:tracePt t="24282" x="8143875" y="946150"/>
          <p14:tracePt t="24282" x="8153400" y="946150"/>
          <p14:tracePt t="24296" x="8180388" y="946150"/>
          <p14:tracePt t="24309" x="8205788" y="946150"/>
          <p14:tracePt t="24346" x="8215313" y="946150"/>
          <p14:tracePt t="24359" x="8242300" y="946150"/>
          <p14:tracePt t="24361" x="8259763" y="946150"/>
          <p14:tracePt t="24376" x="8269288" y="928688"/>
          <p14:tracePt t="24731" x="8215313" y="919163"/>
          <p14:tracePt t="24734" x="8205788" y="919163"/>
          <p14:tracePt t="24737" x="8180388" y="901700"/>
          <p14:tracePt t="24743" x="8081963" y="884238"/>
          <p14:tracePt t="24760" x="7920038" y="884238"/>
          <p14:tracePt t="24775" x="7813675" y="884238"/>
          <p14:tracePt t="24775" x="7796213" y="884238"/>
          <p14:tracePt t="24794" x="7715250" y="884238"/>
          <p14:tracePt t="24810" x="7680325" y="884238"/>
          <p14:tracePt t="24826" x="7653338" y="884238"/>
          <p14:tracePt t="24842" x="7608888" y="893763"/>
          <p14:tracePt t="24859" x="7572375" y="911225"/>
          <p14:tracePt t="24876" x="7554913" y="911225"/>
          <p14:tracePt t="25249" x="7572375" y="911225"/>
          <p14:tracePt t="25250" x="7581900" y="911225"/>
          <p14:tracePt t="25254" x="7608888" y="911225"/>
          <p14:tracePt t="25259" x="7715250" y="911225"/>
          <p14:tracePt t="25276" x="7786688" y="911225"/>
          <p14:tracePt t="25293" x="7848600" y="911225"/>
          <p14:tracePt t="25293" x="7858125" y="911225"/>
          <p14:tracePt t="25311" x="7912100" y="928688"/>
          <p14:tracePt t="25327" x="7991475" y="938213"/>
          <p14:tracePt t="25344" x="8054975" y="955675"/>
          <p14:tracePt t="25344" x="8062913" y="955675"/>
          <p14:tracePt t="25360" x="8134350" y="955675"/>
          <p14:tracePt t="25376" x="8188325" y="955675"/>
          <p14:tracePt t="25434" x="8197850" y="955675"/>
          <p14:tracePt t="25442" x="8215313" y="955675"/>
          <p14:tracePt t="25446" x="8232775" y="955675"/>
          <p14:tracePt t="25449" x="8259763" y="955675"/>
          <p14:tracePt t="25449" x="8277225" y="955675"/>
          <p14:tracePt t="25507" x="8296275" y="955675"/>
          <p14:tracePt t="25508" x="8313738" y="955675"/>
          <p14:tracePt t="25516" x="8358188" y="955675"/>
          <p14:tracePt t="25526" x="8412163" y="965200"/>
          <p14:tracePt t="25543" x="8447088" y="965200"/>
          <p14:tracePt t="25543" x="8456613" y="965200"/>
          <p14:tracePt t="25586" x="8474075" y="965200"/>
          <p14:tracePt t="26017" x="8466138" y="965200"/>
          <p14:tracePt t="26042" x="8447088" y="965200"/>
          <p14:tracePt t="26043" x="8385175" y="946150"/>
          <p14:tracePt t="26060" x="8224838" y="1017588"/>
          <p14:tracePt t="26062" x="7956550" y="1179513"/>
          <p14:tracePt t="26076" x="7608888" y="1366838"/>
          <p14:tracePt t="26096" x="7143750" y="1571625"/>
          <p14:tracePt t="26110" x="6724650" y="1758950"/>
          <p14:tracePt t="26110" x="6697663" y="1776413"/>
          <p14:tracePt t="26127" x="6330950" y="1965325"/>
          <p14:tracePt t="26144" x="6054725" y="2108200"/>
          <p14:tracePt t="26144" x="6010275" y="2125663"/>
          <p14:tracePt t="26162" x="5768975" y="2276475"/>
          <p14:tracePt t="26178" x="5411788" y="2446338"/>
          <p14:tracePt t="26194" x="5054600" y="2598738"/>
          <p14:tracePt t="26210" x="4759325" y="2724150"/>
          <p14:tracePt t="26226" x="4616450" y="2803525"/>
          <p14:tracePt t="26244" x="4537075" y="2847975"/>
          <p14:tracePt t="26259" x="4456113" y="2867025"/>
          <p14:tracePt t="26276" x="4357688" y="2867025"/>
          <p14:tracePt t="26294" x="4268788" y="2867025"/>
          <p14:tracePt t="26310" x="4197350" y="2867025"/>
          <p14:tracePt t="26310" x="4170363" y="2867025"/>
          <p14:tracePt t="26327" x="4010025" y="2857500"/>
          <p14:tracePt t="26344" x="3714750" y="2786063"/>
          <p14:tracePt t="26359" x="3438525" y="2741613"/>
          <p14:tracePt t="26377" x="3251200" y="2741613"/>
          <p14:tracePt t="26394" x="3133725" y="2786063"/>
          <p14:tracePt t="26410" x="3062288" y="2840038"/>
          <p14:tracePt t="26427" x="3017838" y="2840038"/>
          <p14:tracePt t="26427" x="3000375" y="2840038"/>
          <p14:tracePt t="26444" x="2928938" y="2840038"/>
          <p14:tracePt t="26459" x="2822575" y="2830513"/>
          <p14:tracePt t="26477" x="2562225" y="2705100"/>
          <p14:tracePt t="26494" x="2473325" y="2652713"/>
          <p14:tracePt t="26510" x="2393950" y="2589213"/>
          <p14:tracePt t="26527" x="2312988" y="2544763"/>
          <p14:tracePt t="26543" x="2205038" y="2509838"/>
          <p14:tracePt t="26561" x="2143125" y="2490788"/>
          <p14:tracePt t="26561" x="2133600" y="2490788"/>
          <p14:tracePt t="26579" x="2116138" y="2490788"/>
          <p14:tracePt t="26652" x="2108200" y="2482850"/>
          <p14:tracePt t="26655" x="2089150" y="2482850"/>
          <p14:tracePt t="26657" x="2081213" y="2482850"/>
          <p14:tracePt t="26661" x="2017713" y="2438400"/>
          <p14:tracePt t="26679" x="1874838" y="2366963"/>
          <p14:tracePt t="26679" x="1874838" y="2357438"/>
          <p14:tracePt t="26695" x="1724025" y="2276475"/>
          <p14:tracePt t="26711" x="1633538" y="2232025"/>
          <p14:tracePt t="26971" x="1643063" y="2232025"/>
          <p14:tracePt t="26984" x="1652588" y="2232025"/>
          <p14:tracePt t="26987" x="1660525" y="2232025"/>
          <p14:tracePt t="27010" x="1679575" y="2232025"/>
          <p14:tracePt t="27011" x="1697038" y="2232025"/>
          <p14:tracePt t="27026" x="1704975" y="2232025"/>
          <p14:tracePt t="27043" x="1866900" y="2347913"/>
          <p14:tracePt t="27062" x="1884363" y="2384425"/>
          <p14:tracePt t="27076" x="1911350" y="2411413"/>
          <p14:tracePt t="27094" x="1982788" y="2455863"/>
          <p14:tracePt t="27111" x="2098675" y="2482850"/>
          <p14:tracePt t="27127" x="2160588" y="2517775"/>
          <p14:tracePt t="27127" x="2179638" y="2517775"/>
          <p14:tracePt t="27145" x="2205038" y="2527300"/>
          <p14:tracePt t="27160" x="2232025" y="2536825"/>
          <p14:tracePt t="27211" x="2241550" y="2536825"/>
          <p14:tracePt t="27224" x="2259013" y="2536825"/>
          <p14:tracePt t="27397" x="2232025" y="2517775"/>
          <p14:tracePt t="27400" x="2205038" y="2517775"/>
          <p14:tracePt t="27404" x="2133600" y="2473325"/>
          <p14:tracePt t="27411" x="1893888" y="2401888"/>
          <p14:tracePt t="27427" x="1776413" y="2374900"/>
          <p14:tracePt t="27444" x="1741488" y="2374900"/>
          <p14:tracePt t="27823" x="1768475" y="2401888"/>
          <p14:tracePt t="27824" x="1795463" y="2419350"/>
          <p14:tracePt t="27826" x="1928813" y="2482850"/>
          <p14:tracePt t="27844" x="1982788" y="2482850"/>
          <p14:tracePt t="27860" x="2009775" y="2482850"/>
          <p14:tracePt t="27878" x="2027238" y="2482850"/>
          <p14:tracePt t="27894" x="2036763" y="2482850"/>
          <p14:tracePt t="27911" x="2054225" y="2482850"/>
          <p14:tracePt t="28022" x="2062163" y="2482850"/>
          <p14:tracePt t="28022" x="2071688" y="2482850"/>
          <p14:tracePt t="28035" x="2081213" y="2482850"/>
          <p14:tracePt t="28037" x="2089150" y="2482850"/>
          <p14:tracePt t="28047" x="2098675" y="2482850"/>
          <p14:tracePt t="28187" x="2116138" y="2482850"/>
          <p14:tracePt t="28195" x="2125663" y="2482850"/>
          <p14:tracePt t="28200" x="2152650" y="2482850"/>
          <p14:tracePt t="28201" x="2160588" y="2482850"/>
          <p14:tracePt t="28212" x="2179638" y="2482850"/>
          <p14:tracePt t="28228" x="2197100" y="2482850"/>
          <p14:tracePt t="28363" x="2214563" y="2482850"/>
          <p14:tracePt t="28365" x="2224088" y="2482850"/>
          <p14:tracePt t="28366" x="2241550" y="2482850"/>
          <p14:tracePt t="28376" x="2295525" y="2482850"/>
          <p14:tracePt t="28394" x="2322513" y="2482850"/>
          <p14:tracePt t="28410" x="2347913" y="2482850"/>
          <p14:tracePt t="28427" x="2374900" y="2482850"/>
          <p14:tracePt t="28466" x="2384425" y="2465388"/>
          <p14:tracePt t="28468" x="2393950" y="2465388"/>
          <p14:tracePt t="28477" x="2428875" y="2446338"/>
          <p14:tracePt t="28494" x="2465388" y="2446338"/>
          <p14:tracePt t="28510" x="2473325" y="2446338"/>
          <p14:tracePt t="28527" x="2536825" y="2446338"/>
          <p14:tracePt t="28543" x="2589213" y="2446338"/>
          <p14:tracePt t="28561" x="2608263" y="2446338"/>
          <p14:tracePt t="28577" x="2633663" y="2419350"/>
          <p14:tracePt t="28594" x="2679700" y="2401888"/>
          <p14:tracePt t="28611" x="2724150" y="2374900"/>
          <p14:tracePt t="28628" x="2759075" y="2357438"/>
          <p14:tracePt t="28645" x="2803525" y="2339975"/>
          <p14:tracePt t="28661" x="2822575" y="2322513"/>
          <p14:tracePt t="28678" x="2847975" y="2312988"/>
          <p14:tracePt t="28694" x="2911475" y="2303463"/>
          <p14:tracePt t="28712" x="2955925" y="2295525"/>
          <p14:tracePt t="28752" x="2965450" y="2295525"/>
          <p14:tracePt t="28761" x="2973388" y="2295525"/>
          <p14:tracePt t="28858" x="2982913" y="2295525"/>
          <p14:tracePt t="28859" x="3000375" y="2295525"/>
          <p14:tracePt t="28869" x="3036888" y="2295525"/>
          <p14:tracePt t="28877" x="3160713" y="2295525"/>
          <p14:tracePt t="28894" x="3268663" y="2295525"/>
          <p14:tracePt t="28910" x="3348038" y="2295525"/>
          <p14:tracePt t="28927" x="3384550" y="2295525"/>
          <p14:tracePt t="28944" x="3402013" y="2295525"/>
          <p14:tracePt t="28960" x="3438525" y="2295525"/>
          <p14:tracePt t="28977" x="3465513" y="2295525"/>
          <p14:tracePt t="28994" x="3509963" y="2295525"/>
          <p14:tracePt t="29011" x="3589338" y="2295525"/>
          <p14:tracePt t="29027" x="3652838" y="2295525"/>
          <p14:tracePt t="29044" x="3705225" y="2295525"/>
          <p14:tracePt t="29044" x="3759200" y="2295525"/>
          <p14:tracePt t="29062" x="3938588" y="2347913"/>
          <p14:tracePt t="29077" x="4010025" y="2347913"/>
          <p14:tracePt t="29094" x="4054475" y="2347913"/>
          <p14:tracePt t="29173" x="4062413" y="2347913"/>
          <p14:tracePt t="29175" x="4071938" y="2347913"/>
          <p14:tracePt t="29238" x="4089400" y="2347913"/>
          <p14:tracePt t="29249" x="4133850" y="2347913"/>
          <p14:tracePt t="29251" x="4143375" y="2347913"/>
          <p14:tracePt t="29255" x="4179888" y="2347913"/>
          <p14:tracePt t="29261" x="4241800" y="2347913"/>
          <p14:tracePt t="29278" x="4276725" y="2347913"/>
          <p14:tracePt t="29294" x="4303713" y="2347913"/>
          <p14:tracePt t="29310" x="4340225" y="2347913"/>
          <p14:tracePt t="29327" x="4357688" y="2347913"/>
          <p14:tracePt t="29344" x="4375150" y="2347913"/>
          <p14:tracePt t="29361" x="4384675" y="2347913"/>
          <p14:tracePt t="29833" x="4402138" y="2347913"/>
          <p14:tracePt t="29856" x="4411663" y="2347913"/>
          <p14:tracePt t="29859" x="4419600" y="2347913"/>
          <p14:tracePt t="29865" x="4465638" y="2347913"/>
          <p14:tracePt t="29877" x="4527550" y="2330450"/>
          <p14:tracePt t="29894" x="4581525" y="2312988"/>
          <p14:tracePt t="29911" x="4608513" y="2312988"/>
          <p14:tracePt t="29928" x="4660900" y="2312988"/>
          <p14:tracePt t="29944" x="4670425" y="2312988"/>
          <p14:tracePt t="29961" x="4732338" y="2312988"/>
          <p14:tracePt t="29978" x="4803775" y="2312988"/>
          <p14:tracePt t="29994" x="4822825" y="2312988"/>
          <p14:tracePt t="30011" x="4840288" y="2312988"/>
          <p14:tracePt t="30069" x="4848225" y="2312988"/>
          <p14:tracePt t="30095" x="4867275" y="2312988"/>
          <p14:tracePt t="30132" x="4884738" y="2312988"/>
          <p14:tracePt t="30134" x="4894263" y="2312988"/>
          <p14:tracePt t="30136" x="4911725" y="2312988"/>
          <p14:tracePt t="30136" x="4919663" y="2312988"/>
          <p14:tracePt t="30145" x="4973638" y="2312988"/>
          <p14:tracePt t="30163" x="5027613" y="2312988"/>
          <p14:tracePt t="30163" x="5037138" y="2312988"/>
          <p14:tracePt t="30179" x="5081588" y="2312988"/>
          <p14:tracePt t="30194" x="5126038" y="2312988"/>
          <p14:tracePt t="30213" x="5143500" y="2312988"/>
          <p14:tracePt t="30228" x="5160963" y="2312988"/>
          <p14:tracePt t="30245" x="5187950" y="2312988"/>
          <p14:tracePt t="30284" x="5205413" y="2312988"/>
          <p14:tracePt t="30308" x="5224463" y="2312988"/>
          <p14:tracePt t="30327" x="5241925" y="2312988"/>
          <p14:tracePt t="30329" x="5268913" y="2312988"/>
          <p14:tracePt t="30345" x="5295900" y="2312988"/>
          <p14:tracePt t="30345" x="5330825" y="2312988"/>
          <p14:tracePt t="30361" x="5348288" y="2312988"/>
          <p14:tracePt t="30361" x="5357813" y="2312988"/>
          <p14:tracePt t="30380" x="5375275" y="2312988"/>
          <p14:tracePt t="30395" x="5411788" y="2303463"/>
          <p14:tracePt t="30412" x="5446713" y="2295525"/>
          <p14:tracePt t="30429" x="5473700" y="2295525"/>
          <p14:tracePt t="30446" x="5491163" y="2295525"/>
          <p14:tracePt t="30480" x="5510213" y="2295525"/>
          <p14:tracePt t="30482" x="5518150" y="2295525"/>
          <p14:tracePt t="30495" x="5545138" y="2295525"/>
          <p14:tracePt t="30512" x="5599113" y="2295525"/>
          <p14:tracePt t="30528" x="5661025" y="2276475"/>
          <p14:tracePt t="30546" x="5697538" y="2259013"/>
          <p14:tracePt t="30563" x="5715000" y="2259013"/>
          <p14:tracePt t="30578" x="5741988" y="2232025"/>
          <p14:tracePt t="30596" x="5759450" y="2232025"/>
          <p14:tracePt t="30611" x="5795963" y="2232025"/>
          <p14:tracePt t="30629" x="5830888" y="2214563"/>
          <p14:tracePt t="30668" x="5840413" y="2214563"/>
          <p14:tracePt t="30680" x="5857875" y="2214563"/>
          <p14:tracePt t="30681" x="5911850" y="2214563"/>
          <p14:tracePt t="30698" x="5965825" y="2214563"/>
          <p14:tracePt t="30712" x="6037263" y="2214563"/>
          <p14:tracePt t="30729" x="6072188" y="2214563"/>
          <p14:tracePt t="30746" x="6116638" y="2197100"/>
          <p14:tracePt t="30762" x="6153150" y="2197100"/>
          <p14:tracePt t="30779" x="6180138" y="2197100"/>
          <p14:tracePt t="30796" x="6197600" y="2197100"/>
          <p14:tracePt t="30811" x="6215063" y="2197100"/>
          <p14:tracePt t="30829" x="6232525" y="2197100"/>
          <p14:tracePt t="30845" x="6259513" y="2197100"/>
          <p14:tracePt t="30862" x="6296025" y="2205038"/>
          <p14:tracePt t="30879" x="6323013" y="2205038"/>
          <p14:tracePt t="30895" x="6357938" y="2205038"/>
          <p14:tracePt t="30913" x="6375400" y="2205038"/>
          <p14:tracePt t="30928" x="6384925" y="2205038"/>
          <p14:tracePt t="30928" x="6402388" y="2205038"/>
          <p14:tracePt t="31086" x="6419850" y="2205038"/>
          <p14:tracePt t="31111" x="6419850" y="2224088"/>
          <p14:tracePt t="31222" x="6429375" y="2224088"/>
          <p14:tracePt t="31235" x="6438900" y="2224088"/>
          <p14:tracePt t="31250" x="6483350" y="2251075"/>
          <p14:tracePt t="31251" x="6500813" y="2286000"/>
          <p14:tracePt t="31517" x="6483350" y="2286000"/>
          <p14:tracePt t="31524" x="6419850" y="2286000"/>
          <p14:tracePt t="31526" x="6367463" y="2286000"/>
          <p14:tracePt t="31536" x="6323013" y="2286000"/>
          <p14:tracePt t="31546" x="6205538" y="2286000"/>
          <p14:tracePt t="31546" x="6188075" y="2286000"/>
          <p14:tracePt t="31579" x="6153150" y="2295525"/>
          <p14:tracePt t="31581" x="6116638" y="2295525"/>
          <p14:tracePt t="31596" x="6081713" y="2295525"/>
          <p14:tracePt t="31613" x="5991225" y="2295525"/>
          <p14:tracePt t="31630" x="5894388" y="2295525"/>
          <p14:tracePt t="31647" x="5786438" y="2295525"/>
          <p14:tracePt t="31663" x="5697538" y="2295525"/>
          <p14:tracePt t="31679" x="5537200" y="2295525"/>
          <p14:tracePt t="31696" x="5367338" y="2303463"/>
          <p14:tracePt t="31712" x="5197475" y="2322513"/>
          <p14:tracePt t="31728" x="5000625" y="2347913"/>
          <p14:tracePt t="31747" x="4822825" y="2393950"/>
          <p14:tracePt t="31747" x="4813300" y="2393950"/>
          <p14:tracePt t="31765" x="4643438" y="2393950"/>
          <p14:tracePt t="31779" x="4367213" y="2393950"/>
          <p14:tracePt t="31796" x="4044950" y="2384425"/>
          <p14:tracePt t="31813" x="3732213" y="2366963"/>
          <p14:tracePt t="31830" x="3482975" y="2357438"/>
          <p14:tracePt t="31848" x="3367088" y="2339975"/>
          <p14:tracePt t="31863" x="3170238" y="2339975"/>
          <p14:tracePt t="31863" x="3160713" y="2339975"/>
          <p14:tracePt t="31880" x="2946400" y="2339975"/>
          <p14:tracePt t="31895" x="2732088" y="2339975"/>
          <p14:tracePt t="31913" x="2581275" y="2374900"/>
          <p14:tracePt t="31930" x="2438400" y="2401888"/>
          <p14:tracePt t="31947" x="2303463" y="2411413"/>
          <p14:tracePt t="31963" x="2143125" y="2428875"/>
          <p14:tracePt t="31979" x="1803400" y="2419350"/>
          <p14:tracePt t="31997" x="1428750" y="2366963"/>
          <p14:tracePt t="32013" x="1196975" y="2330450"/>
          <p14:tracePt t="32030" x="955675" y="2286000"/>
          <p14:tracePt t="32047" x="750888" y="2241550"/>
          <p14:tracePt t="32063" x="571500" y="2241550"/>
          <p14:tracePt t="32080" x="465138" y="2241550"/>
          <p14:tracePt t="32113" x="401638" y="2241550"/>
          <p14:tracePt t="32114" x="374650" y="2241550"/>
          <p14:tracePt t="32154" x="357188" y="2241550"/>
          <p14:tracePt t="32158" x="339725" y="2241550"/>
          <p14:tracePt t="32164" x="295275" y="2241550"/>
          <p14:tracePt t="32180" x="276225" y="2241550"/>
          <p14:tracePt t="32258" x="258763" y="2241550"/>
          <p14:tracePt t="32269" x="241300" y="2241550"/>
          <p14:tracePt t="32282" x="231775" y="2241550"/>
          <p14:tracePt t="32296" x="231775" y="2259013"/>
          <p14:tracePt t="32297" x="231775" y="2276475"/>
          <p14:tracePt t="32384" x="231775" y="2286000"/>
          <p14:tracePt t="32387" x="250825" y="2295525"/>
          <p14:tracePt t="32389" x="276225" y="2312988"/>
          <p14:tracePt t="32389" x="285750" y="2322513"/>
          <p14:tracePt t="32397" x="401638" y="2357438"/>
          <p14:tracePt t="32397" x="411163" y="2357438"/>
          <p14:tracePt t="32415" x="509588" y="2384425"/>
          <p14:tracePt t="32429" x="625475" y="2428875"/>
          <p14:tracePt t="32447" x="696913" y="2446338"/>
          <p14:tracePt t="32464" x="768350" y="2455863"/>
          <p14:tracePt t="32480" x="812800" y="2473325"/>
          <p14:tracePt t="32497" x="847725" y="2490788"/>
          <p14:tracePt t="32513" x="893763" y="2490788"/>
          <p14:tracePt t="32530" x="928688" y="2490788"/>
          <p14:tracePt t="32546" x="955675" y="2482850"/>
          <p14:tracePt t="32584" x="973138" y="2482850"/>
          <p14:tracePt t="32900" x="973138" y="2473325"/>
          <p14:tracePt t="32902" x="965200" y="2465388"/>
          <p14:tracePt t="32912" x="955675" y="2465388"/>
          <p14:tracePt t="32914" x="938213" y="2455863"/>
          <p14:tracePt t="32929" x="919163" y="2428875"/>
          <p14:tracePt t="32946" x="919163" y="2419350"/>
          <p14:tracePt t="33084" x="919163" y="2411413"/>
          <p14:tracePt t="33086" x="919163" y="2401888"/>
          <p14:tracePt t="33108" x="919163" y="2393950"/>
          <p14:tracePt t="33109" x="928688" y="2384425"/>
          <p14:tracePt t="33120" x="938213" y="2374900"/>
          <p14:tracePt t="33130" x="973138" y="2357438"/>
          <p14:tracePt t="33146" x="1009650" y="2339975"/>
          <p14:tracePt t="33162" x="1017588" y="2339975"/>
          <p14:tracePt t="33199" x="1036638" y="2339975"/>
          <p14:tracePt t="33200" x="1089025" y="2339975"/>
          <p14:tracePt t="33200" x="1098550" y="2339975"/>
          <p14:tracePt t="33384" x="1116013" y="2339975"/>
          <p14:tracePt t="33385" x="1125538" y="2339975"/>
          <p14:tracePt t="33388" x="1143000" y="2339975"/>
          <p14:tracePt t="33404" x="1160463" y="2339975"/>
          <p14:tracePt t="33413" x="1179513" y="2339975"/>
          <p14:tracePt t="33605" x="1179513" y="2347913"/>
          <p14:tracePt t="33628" x="1179513" y="2357438"/>
          <p14:tracePt t="33630" x="1169988" y="2357438"/>
          <p14:tracePt t="33640" x="1152525" y="2374900"/>
          <p14:tracePt t="33651" x="1125538" y="2401888"/>
          <p14:tracePt t="33651" x="1125538" y="2411413"/>
          <p14:tracePt t="33666" x="1108075" y="2428875"/>
          <p14:tracePt t="33680" x="1081088" y="2455863"/>
          <p14:tracePt t="33697" x="1054100" y="2465388"/>
          <p14:tracePt t="33713" x="1036638" y="2473325"/>
          <p14:tracePt t="33729" x="1036638" y="2490788"/>
          <p14:tracePt t="33811" x="1044575" y="2490788"/>
          <p14:tracePt t="33816" x="1081088" y="2490788"/>
          <p14:tracePt t="33821" x="1108075" y="2465388"/>
          <p14:tracePt t="33830" x="1133475" y="2438400"/>
          <p14:tracePt t="33849" x="1152525" y="2438400"/>
          <p14:tracePt t="34167" x="1160463" y="2438400"/>
          <p14:tracePt t="34169" x="1169988" y="2438400"/>
          <p14:tracePt t="34180" x="1179513" y="2438400"/>
          <p14:tracePt t="34184" x="1196975" y="2438400"/>
          <p14:tracePt t="34215" x="1214438" y="2438400"/>
          <p14:tracePt t="34239" x="1231900" y="2438400"/>
          <p14:tracePt t="34262" x="1258888" y="2438400"/>
          <p14:tracePt t="34262" x="1285875" y="2438400"/>
          <p14:tracePt t="34265" x="1303338" y="2438400"/>
          <p14:tracePt t="34606" x="1330325" y="2438400"/>
          <p14:tracePt t="34607" x="1374775" y="2455863"/>
          <p14:tracePt t="34615" x="1384300" y="2455863"/>
          <p14:tracePt t="34617" x="1446213" y="2473325"/>
          <p14:tracePt t="34630" x="1465263" y="2473325"/>
          <p14:tracePt t="34689" x="1473200" y="2473325"/>
          <p14:tracePt t="34691" x="1482725" y="2473325"/>
          <p14:tracePt t="34717" x="1490663" y="2473325"/>
          <p14:tracePt t="35328" x="1509713" y="2473325"/>
          <p14:tracePt t="35352" x="1527175" y="2473325"/>
          <p14:tracePt t="35375" x="1544638" y="2473325"/>
          <p14:tracePt t="36032" x="1608138" y="2473325"/>
          <p14:tracePt t="36034" x="1625600" y="2473325"/>
          <p14:tracePt t="36036" x="1812925" y="2482850"/>
          <p14:tracePt t="36047" x="2000250" y="2482850"/>
          <p14:tracePt t="36064" x="2089150" y="2482850"/>
          <p14:tracePt t="36080" x="2143125" y="2482850"/>
          <p14:tracePt t="36098" x="2205038" y="2482850"/>
          <p14:tracePt t="36114" x="2330450" y="2482850"/>
          <p14:tracePt t="36130" x="2608263" y="2473325"/>
          <p14:tracePt t="36147" x="3081338" y="2465388"/>
          <p14:tracePt t="36164" x="3679825" y="2473325"/>
          <p14:tracePt t="36180" x="4348163" y="2473325"/>
          <p14:tracePt t="36198" x="4894263" y="2473325"/>
          <p14:tracePt t="36214" x="5259388" y="2465388"/>
          <p14:tracePt t="36229" x="5446713" y="2411413"/>
          <p14:tracePt t="36247" x="5537200" y="2384425"/>
          <p14:tracePt t="36264" x="5661025" y="2295525"/>
          <p14:tracePt t="36280" x="5776913" y="2179638"/>
          <p14:tracePt t="36297" x="5902325" y="2062163"/>
          <p14:tracePt t="36313" x="6072188" y="1901825"/>
          <p14:tracePt t="36331" x="6161088" y="1776413"/>
          <p14:tracePt t="36347" x="6259513" y="1679575"/>
          <p14:tracePt t="36364" x="6394450" y="1625600"/>
          <p14:tracePt t="36381" x="6572250" y="1562100"/>
          <p14:tracePt t="36397" x="6786563" y="1517650"/>
          <p14:tracePt t="36397" x="6796088" y="1517650"/>
          <p14:tracePt t="36414" x="7010400" y="1438275"/>
          <p14:tracePt t="36431" x="7205663" y="1366838"/>
          <p14:tracePt t="36447" x="7394575" y="1231900"/>
          <p14:tracePt t="36447" x="7412038" y="1231900"/>
          <p14:tracePt t="36465" x="7634288" y="1089025"/>
          <p14:tracePt t="36480" x="7804150" y="965200"/>
          <p14:tracePt t="36497" x="7947025" y="839788"/>
          <p14:tracePt t="36514" x="8001000" y="758825"/>
          <p14:tracePt t="36531" x="8018463" y="723900"/>
          <p14:tracePt t="36864" x="8018463" y="731838"/>
          <p14:tracePt t="36883" x="8010525" y="741363"/>
          <p14:tracePt t="36884" x="8001000" y="758825"/>
          <p14:tracePt t="36887" x="7956550" y="795338"/>
          <p14:tracePt t="36887" x="7947025" y="812800"/>
          <p14:tracePt t="36887" x="7939088" y="812800"/>
          <p14:tracePt t="36901" x="7929563" y="857250"/>
          <p14:tracePt t="36914" x="7902575" y="911225"/>
          <p14:tracePt t="36930" x="7885113" y="938213"/>
          <p14:tracePt t="37006" x="7885113" y="946150"/>
          <p14:tracePt t="37008" x="7885113" y="955675"/>
          <p14:tracePt t="37022" x="7875588" y="965200"/>
          <p14:tracePt t="37030" x="7867650" y="965200"/>
          <p14:tracePt t="37031" x="7867650" y="1000125"/>
          <p14:tracePt t="37047" x="7848600" y="1017588"/>
          <p14:tracePt t="37064" x="7804150" y="1036638"/>
          <p14:tracePt t="37081" x="7777163" y="1054100"/>
          <p14:tracePt t="37097" x="7769225" y="1062038"/>
          <p14:tracePt t="40512" x="7732713" y="1098550"/>
          <p14:tracePt t="40515" x="7688263" y="1133475"/>
          <p14:tracePt t="40524" x="7572375" y="1204913"/>
          <p14:tracePt t="40531" x="7304088" y="1330325"/>
          <p14:tracePt t="40531" x="7269163" y="1357313"/>
          <p14:tracePt t="40531" x="7215188" y="1374775"/>
          <p14:tracePt t="40531" x="7143750" y="1411288"/>
          <p14:tracePt t="40554" x="6911975" y="1517650"/>
          <p14:tracePt t="40565" x="6500813" y="1704975"/>
          <p14:tracePt t="40582" x="6330950" y="1795463"/>
          <p14:tracePt t="40600" x="6232525" y="1803400"/>
          <p14:tracePt t="40616" x="6134100" y="1830388"/>
          <p14:tracePt t="40633" x="5715000" y="1911350"/>
          <p14:tracePt t="40649" x="5276850" y="1990725"/>
          <p14:tracePt t="40665" x="4759325" y="2089150"/>
          <p14:tracePt t="40683" x="4340225" y="2232025"/>
          <p14:tracePt t="40699" x="4000500" y="2366963"/>
          <p14:tracePt t="40699" x="3983038" y="2384425"/>
          <p14:tracePt t="40716" x="3660775" y="2598738"/>
          <p14:tracePt t="40733" x="3438525" y="2776538"/>
          <p14:tracePt t="40749" x="3197225" y="3009900"/>
          <p14:tracePt t="40765" x="2965450" y="3268663"/>
          <p14:tracePt t="40783" x="2795588" y="3482975"/>
          <p14:tracePt t="40783" x="2776538" y="3490913"/>
          <p14:tracePt t="40783" x="2751138" y="3517900"/>
          <p14:tracePt t="40803" x="2581275" y="3679825"/>
          <p14:tracePt t="40816" x="2465388" y="3795713"/>
          <p14:tracePt t="40833" x="2428875" y="3840163"/>
          <p14:tracePt t="40849" x="2411413" y="3867150"/>
          <p14:tracePt t="40866" x="2384425" y="3902075"/>
          <p14:tracePt t="40883" x="2322513" y="3956050"/>
          <p14:tracePt t="40899" x="2295525" y="4017963"/>
          <p14:tracePt t="40899" x="2286000" y="4027488"/>
          <p14:tracePt t="40916" x="2197100" y="4170363"/>
          <p14:tracePt t="40933" x="2116138" y="4357688"/>
          <p14:tracePt t="40949" x="2044700" y="4616450"/>
          <p14:tracePt t="40966" x="2044700" y="4803775"/>
          <p14:tracePt t="40983" x="2044700" y="4919663"/>
          <p14:tracePt t="40999" x="2044700" y="4983163"/>
          <p14:tracePt t="41015" x="2044700" y="5037138"/>
          <p14:tracePt t="41048" x="2027238" y="5062538"/>
          <p14:tracePt t="41050" x="2027238" y="5081588"/>
          <p14:tracePt t="41066" x="2027238" y="5089525"/>
          <p14:tracePt t="41083" x="2009775" y="5108575"/>
          <p14:tracePt t="41098" x="1990725" y="5143500"/>
          <p14:tracePt t="41116" x="1965325" y="5170488"/>
          <p14:tracePt t="41133" x="1928813" y="5205413"/>
          <p14:tracePt t="41150" x="1893888" y="5259388"/>
          <p14:tracePt t="41167" x="1857375" y="5303838"/>
          <p14:tracePt t="41183" x="1847850" y="5303838"/>
          <p14:tracePt t="41199" x="1847850" y="5322888"/>
          <p14:tracePt t="41388" x="1830388" y="5313363"/>
          <p14:tracePt t="41389" x="1822450" y="5313363"/>
          <p14:tracePt t="41392" x="1776413" y="5303838"/>
          <p14:tracePt t="41392" x="1758950" y="5303838"/>
          <p14:tracePt t="41400" x="1714500" y="5286375"/>
          <p14:tracePt t="41416" x="1660525" y="5268913"/>
          <p14:tracePt t="41433" x="1517650" y="5251450"/>
          <p14:tracePt t="41449" x="1357313" y="5187950"/>
          <p14:tracePt t="41466" x="1285875" y="5187950"/>
          <p14:tracePt t="41466" x="1268413" y="5187950"/>
          <p14:tracePt t="41483" x="1152525" y="5187950"/>
          <p14:tracePt t="41500" x="1089025" y="5187950"/>
          <p14:tracePt t="41516" x="1036638" y="5180013"/>
          <p14:tracePt t="41533" x="982663" y="5160963"/>
          <p14:tracePt t="41549" x="965200" y="5160963"/>
          <p14:tracePt t="41549" x="955675" y="5153025"/>
          <p14:tracePt t="41568" x="946150" y="5143500"/>
          <p14:tracePt t="41628" x="938213" y="5143500"/>
          <p14:tracePt t="41641" x="928688" y="5143500"/>
          <p14:tracePt t="41648" x="919163" y="5143500"/>
          <p14:tracePt t="41649" x="884238" y="5116513"/>
          <p14:tracePt t="41665" x="847725" y="5099050"/>
          <p14:tracePt t="41682" x="822325" y="5081588"/>
          <p14:tracePt t="41698" x="785813" y="5062538"/>
          <p14:tracePt t="41716" x="785813" y="5045075"/>
          <p14:tracePt t="41732" x="768350" y="5037138"/>
          <p14:tracePt t="41749" x="750888" y="5018088"/>
          <p14:tracePt t="41766" x="750888" y="5000625"/>
          <p14:tracePt t="41782" x="731838" y="4965700"/>
          <p14:tracePt t="41799" x="723900" y="4956175"/>
          <p14:tracePt t="41815" x="704850" y="4938713"/>
          <p14:tracePt t="41831" x="704850" y="4919663"/>
          <p14:tracePt t="41849" x="687388" y="4884738"/>
          <p14:tracePt t="41866" x="687388" y="4867275"/>
          <p14:tracePt t="41907" x="687388" y="4857750"/>
          <p14:tracePt t="41932" x="687388" y="4840288"/>
          <p14:tracePt t="41957" x="687388" y="4822825"/>
          <p14:tracePt t="41979" x="696913" y="4803775"/>
          <p14:tracePt t="41992" x="696913" y="4786313"/>
          <p14:tracePt t="42006" x="714375" y="4776788"/>
          <p14:tracePt t="42016" x="714375" y="4759325"/>
          <p14:tracePt t="42017" x="723900" y="4741863"/>
          <p14:tracePt t="42033" x="758825" y="4705350"/>
          <p14:tracePt t="42051" x="776288" y="4687888"/>
          <p14:tracePt t="42065" x="822325" y="4660900"/>
          <p14:tracePt t="42083" x="857250" y="4643438"/>
          <p14:tracePt t="42099" x="874713" y="4643438"/>
          <p14:tracePt t="42115" x="901700" y="4643438"/>
          <p14:tracePt t="42133" x="938213" y="4625975"/>
          <p14:tracePt t="42150" x="965200" y="4625975"/>
          <p14:tracePt t="42166" x="1000125" y="4625975"/>
          <p14:tracePt t="42183" x="1098550" y="4625975"/>
          <p14:tracePt t="42199" x="1179513" y="4652963"/>
          <p14:tracePt t="42217" x="1250950" y="4652963"/>
          <p14:tracePt t="42233" x="1303338" y="4652963"/>
          <p14:tracePt t="42233" x="1312863" y="4652963"/>
          <p14:tracePt t="42251" x="1339850" y="4670425"/>
          <p14:tracePt t="42266" x="1384300" y="4670425"/>
          <p14:tracePt t="42283" x="1473200" y="4679950"/>
          <p14:tracePt t="42301" x="1544638" y="4679950"/>
          <p14:tracePt t="42316" x="1571625" y="4679950"/>
          <p14:tracePt t="42333" x="1616075" y="4679950"/>
          <p14:tracePt t="42349" x="1633538" y="4679950"/>
          <p14:tracePt t="42367" x="1652588" y="4679950"/>
          <p14:tracePt t="42383" x="1679575" y="4679950"/>
          <p14:tracePt t="42400" x="1697038" y="4679950"/>
          <p14:tracePt t="42416" x="1731963" y="4679950"/>
          <p14:tracePt t="42433" x="1776413" y="4679950"/>
          <p14:tracePt t="42450" x="1812925" y="4679950"/>
          <p14:tracePt t="42466" x="1830388" y="4679950"/>
          <p14:tracePt t="42483" x="1839913" y="4679950"/>
          <p14:tracePt t="42500" x="1874838" y="4679950"/>
          <p14:tracePt t="42517" x="1893888" y="4679950"/>
          <p14:tracePt t="42551" x="1901825" y="4679950"/>
          <p14:tracePt t="42552" x="1919288" y="4679950"/>
          <p14:tracePt t="42691" x="1928813" y="4679950"/>
          <p14:tracePt t="42693" x="1938338" y="4679950"/>
          <p14:tracePt t="42702" x="1946275" y="4679950"/>
          <p14:tracePt t="42703" x="1973263" y="4679950"/>
          <p14:tracePt t="42758" x="1982788" y="4679950"/>
          <p14:tracePt t="42781" x="2000250" y="4679950"/>
          <p14:tracePt t="42829" x="2017713" y="4679950"/>
          <p14:tracePt t="42854" x="2036763" y="4660900"/>
          <p14:tracePt t="42856" x="2062163" y="4660900"/>
          <p14:tracePt t="42866" x="2081213" y="4643438"/>
          <p14:tracePt t="42883" x="2116138" y="4643438"/>
          <p14:tracePt t="42900" x="2160588" y="4643438"/>
          <p14:tracePt t="43673" x="2179638" y="4625975"/>
          <p14:tracePt t="43680" x="2179638" y="4608513"/>
          <p14:tracePt t="43682" x="2179638" y="4598988"/>
          <p14:tracePt t="43690" x="2187575" y="4581525"/>
          <p14:tracePt t="43700" x="2187575" y="4545013"/>
          <p14:tracePt t="43717" x="2224088" y="4500563"/>
          <p14:tracePt t="43733" x="2241550" y="4465638"/>
          <p14:tracePt t="43750" x="2241550" y="4429125"/>
          <p14:tracePt t="43766" x="2241550" y="4419600"/>
          <p14:tracePt t="43783" x="2241550" y="4402138"/>
          <p14:tracePt t="43800" x="2241550" y="4384675"/>
          <p14:tracePt t="43816" x="2241550" y="4367213"/>
          <p14:tracePt t="43834" x="2241550" y="4348163"/>
          <p14:tracePt t="43850" x="2259013" y="4340225"/>
          <p14:tracePt t="43867" x="2276475" y="4322763"/>
          <p14:tracePt t="43884" x="2276475" y="4303713"/>
          <p14:tracePt t="43900" x="2295525" y="4286250"/>
          <p14:tracePt t="43917" x="2303463" y="4268788"/>
          <p14:tracePt t="43934" x="2322513" y="4251325"/>
          <p14:tracePt t="43951" x="2322513" y="4224338"/>
          <p14:tracePt t="43967" x="2339975" y="4187825"/>
          <p14:tracePt t="43983" x="2339975" y="4152900"/>
          <p14:tracePt t="44000" x="2339975" y="4125913"/>
          <p14:tracePt t="44016" x="2357438" y="4098925"/>
          <p14:tracePt t="44034" x="2357438" y="4062413"/>
          <p14:tracePt t="44051" x="2357438" y="4044950"/>
          <p14:tracePt t="44067" x="2374900" y="4017963"/>
          <p14:tracePt t="44067" x="2374900" y="4000500"/>
          <p14:tracePt t="44084" x="2374900" y="3983038"/>
          <p14:tracePt t="44100" x="2384425" y="3956050"/>
          <p14:tracePt t="44117" x="2393950" y="3919538"/>
          <p14:tracePt t="44133" x="2411413" y="3884613"/>
          <p14:tracePt t="44150" x="2438400" y="3840163"/>
          <p14:tracePt t="44167" x="2438400" y="3803650"/>
          <p14:tracePt t="44184" x="2455863" y="3759200"/>
          <p14:tracePt t="44201" x="2465388" y="3714750"/>
          <p14:tracePt t="44217" x="2482850" y="3705225"/>
          <p14:tracePt t="44235" x="2482850" y="3670300"/>
          <p14:tracePt t="44251" x="2500313" y="3652838"/>
          <p14:tracePt t="44266" x="2500313" y="3633788"/>
          <p14:tracePt t="44284" x="2500313" y="3625850"/>
          <p14:tracePt t="44300" x="2500313" y="3608388"/>
          <p14:tracePt t="44317" x="2500313" y="3571875"/>
          <p14:tracePt t="44334" x="2500313" y="3527425"/>
          <p14:tracePt t="44351" x="2500313" y="3465513"/>
          <p14:tracePt t="44368" x="2500313" y="3419475"/>
          <p14:tracePt t="44384" x="2517775" y="3357563"/>
          <p14:tracePt t="44384" x="2517775" y="3348038"/>
          <p14:tracePt t="44402" x="2517775" y="3322638"/>
          <p14:tracePt t="44417" x="2517775" y="3268663"/>
          <p14:tracePt t="44434" x="2544763" y="3205163"/>
          <p14:tracePt t="44451" x="2544763" y="3170238"/>
          <p14:tracePt t="44467" x="2562225" y="3133725"/>
          <p14:tracePt t="44484" x="2562225" y="3116263"/>
          <p14:tracePt t="44519" x="2562225" y="3108325"/>
          <p14:tracePt t="44520" x="2562225" y="3081338"/>
          <p14:tracePt t="44559" x="2562225" y="3071813"/>
          <p14:tracePt t="44561" x="2562225" y="3062288"/>
          <p14:tracePt t="44567" x="2562225" y="3054350"/>
          <p14:tracePt t="44584" x="2562225" y="3036888"/>
          <p14:tracePt t="44600" x="2562225" y="3017838"/>
          <p14:tracePt t="44617" x="2562225" y="2955925"/>
          <p14:tracePt t="44633" x="2589213" y="2901950"/>
          <p14:tracePt t="44650" x="2608263" y="2884488"/>
          <p14:tracePt t="44666" x="2608263" y="2874963"/>
          <p14:tracePt t="44683" x="2608263" y="2830513"/>
          <p14:tracePt t="44700" x="2643188" y="2795588"/>
          <p14:tracePt t="44716" x="2643188" y="2759075"/>
          <p14:tracePt t="44733" x="2643188" y="2741613"/>
          <p14:tracePt t="44803" x="2643188" y="2732088"/>
          <p14:tracePt t="44815" x="2643188" y="2714625"/>
          <p14:tracePt t="44819" x="2660650" y="2660650"/>
          <p14:tracePt t="44840" x="2652713" y="2660650"/>
          <p14:tracePt t="44870" x="2660650" y="2660650"/>
          <p14:tracePt t="44972" x="2660650" y="2652713"/>
          <p14:tracePt t="45274" x="2652713" y="2652713"/>
          <p14:tracePt t="45276" x="2625725" y="2652713"/>
          <p14:tracePt t="45278" x="2598738" y="2652713"/>
          <p14:tracePt t="45285" x="2562225" y="2633663"/>
          <p14:tracePt t="45300" x="2517775" y="2633663"/>
          <p14:tracePt t="45316" x="2500313" y="2633663"/>
          <p14:tracePt t="45333" x="2482850" y="2633663"/>
          <p14:tracePt t="45349" x="2465388" y="2633663"/>
          <p14:tracePt t="45366" x="2455863" y="2633663"/>
          <p14:tracePt t="45383" x="2438400" y="2633663"/>
          <p14:tracePt t="45399" x="2401888" y="2633663"/>
          <p14:tracePt t="45416" x="2374900" y="2633663"/>
          <p14:tracePt t="45433" x="2322513" y="2633663"/>
          <p14:tracePt t="45450" x="2312988" y="2633663"/>
          <p14:tracePt t="45466" x="2286000" y="2633663"/>
          <p14:tracePt t="45483" x="2259013" y="2633663"/>
          <p14:tracePt t="45500" x="2251075" y="2633663"/>
          <p14:tracePt t="45516" x="2197100" y="2633663"/>
          <p14:tracePt t="45533" x="2179638" y="2633663"/>
          <p14:tracePt t="45550" x="2152650" y="2633663"/>
          <p14:tracePt t="45566" x="2133600" y="2633663"/>
          <p14:tracePt t="45583" x="2108200" y="2633663"/>
          <p14:tracePt t="45622" x="2089150" y="2633663"/>
          <p14:tracePt t="45645" x="2081213" y="2633663"/>
          <p14:tracePt t="45647" x="2071688" y="2633663"/>
          <p14:tracePt t="45650" x="2054225" y="2633663"/>
          <p14:tracePt t="45666" x="2036763" y="2633663"/>
          <p14:tracePt t="45713" x="2027238" y="2633663"/>
          <p14:tracePt t="45975" x="2027238" y="2643188"/>
          <p14:tracePt t="45993" x="2009775" y="2652713"/>
          <p14:tracePt t="45997" x="2009775" y="2670175"/>
          <p14:tracePt t="45999" x="1982788" y="2697163"/>
          <p14:tracePt t="46013" x="1965325" y="2724150"/>
          <p14:tracePt t="46017" x="1919288" y="2786063"/>
          <p14:tracePt t="46034" x="1874838" y="2822575"/>
          <p14:tracePt t="46050" x="1847850" y="2867025"/>
          <p14:tracePt t="46068" x="1839913" y="2884488"/>
          <p14:tracePt t="46084" x="1822450" y="2884488"/>
          <p14:tracePt t="46101" x="1785938" y="2928938"/>
          <p14:tracePt t="46117" x="1758950" y="2955925"/>
          <p14:tracePt t="46134" x="1741488" y="2982913"/>
          <p14:tracePt t="46151" x="1724025" y="3009900"/>
          <p14:tracePt t="46167" x="1687513" y="3044825"/>
          <p14:tracePt t="46184" x="1670050" y="3062288"/>
          <p14:tracePt t="46200" x="1652588" y="3081338"/>
          <p14:tracePt t="46241" x="1643063" y="3089275"/>
          <p14:tracePt t="46243" x="1643063" y="3098800"/>
          <p14:tracePt t="46267" x="1608138" y="3125788"/>
          <p14:tracePt t="46267" x="1589088" y="3125788"/>
          <p14:tracePt t="46283" x="1571625" y="3143250"/>
          <p14:tracePt t="46321" x="1562100" y="3152775"/>
          <p14:tracePt t="46323" x="1554163" y="3160713"/>
          <p14:tracePt t="46339" x="1554163" y="3179763"/>
          <p14:tracePt t="46510" x="1544638" y="3179763"/>
          <p14:tracePt t="46513" x="1509713" y="3179763"/>
          <p14:tracePt t="46514" x="1500188" y="3179763"/>
          <p14:tracePt t="46524" x="1473200" y="3179763"/>
          <p14:tracePt t="46524" x="1455738" y="3179763"/>
          <p14:tracePt t="46536" x="1393825" y="3170238"/>
          <p14:tracePt t="46536" x="1384300" y="3170238"/>
          <p14:tracePt t="46554" x="1339850" y="3170238"/>
          <p14:tracePt t="46568" x="1187450" y="3152775"/>
          <p14:tracePt t="46586" x="1116013" y="3152775"/>
          <p14:tracePt t="46602" x="1017588" y="3152775"/>
          <p14:tracePt t="46618" x="946150" y="3152775"/>
          <p14:tracePt t="46636" x="893763" y="3152775"/>
          <p14:tracePt t="46651" x="839788" y="3152775"/>
          <p14:tracePt t="46669" x="803275" y="3152775"/>
          <p14:tracePt t="46685" x="758825" y="3152775"/>
          <p14:tracePt t="46702" x="741363" y="3152775"/>
          <p14:tracePt t="46719" x="696913" y="3152775"/>
          <p14:tracePt t="46735" x="625475" y="3152775"/>
          <p14:tracePt t="46754" x="598488" y="3152775"/>
          <p14:tracePt t="46769" x="544513" y="3152775"/>
          <p14:tracePt t="46786" x="482600" y="3152775"/>
          <p14:tracePt t="46801" x="428625" y="3152775"/>
          <p14:tracePt t="46818" x="285750" y="3116263"/>
          <p14:tracePt t="46835" x="204788" y="3108325"/>
          <p14:tracePt t="46851" x="160338" y="3089275"/>
          <p14:tracePt t="46869" x="133350" y="3071813"/>
          <p14:tracePt t="46884" x="115888" y="3071813"/>
          <p14:tracePt t="47196" x="115888" y="3089275"/>
          <p14:tracePt t="47201" x="115888" y="3125788"/>
          <p14:tracePt t="47203" x="115888" y="3268663"/>
          <p14:tracePt t="47220" x="115888" y="3411538"/>
          <p14:tracePt t="47235" x="125413" y="3544888"/>
          <p14:tracePt t="47254" x="152400" y="3652838"/>
          <p14:tracePt t="47269" x="152400" y="3724275"/>
          <p14:tracePt t="47285" x="152400" y="3776663"/>
          <p14:tracePt t="47302" x="152400" y="3822700"/>
          <p14:tracePt t="47302" x="152400" y="3830638"/>
          <p14:tracePt t="47320" x="152400" y="3902075"/>
          <p14:tracePt t="47336" x="152400" y="3990975"/>
          <p14:tracePt t="47336" x="152400" y="4000500"/>
          <p14:tracePt t="47353" x="133350" y="4081463"/>
          <p14:tracePt t="47368" x="107950" y="4170363"/>
          <p14:tracePt t="47385" x="88900" y="4205288"/>
          <p14:tracePt t="47401" x="88900" y="4224338"/>
          <p14:tracePt t="47418" x="88900" y="4241800"/>
          <p14:tracePt t="47467" x="88900" y="4251325"/>
          <p14:tracePt t="47470" x="88900" y="4259263"/>
          <p14:tracePt t="47485" x="88900" y="4268788"/>
          <p14:tracePt t="47486" x="88900" y="4303713"/>
          <p14:tracePt t="47502" x="88900" y="4348163"/>
          <p14:tracePt t="47518" x="88900" y="4375150"/>
          <p14:tracePt t="47536" x="88900" y="4411663"/>
          <p14:tracePt t="47551" x="88900" y="4429125"/>
          <p14:tracePt t="47569" x="88900" y="4473575"/>
          <p14:tracePt t="47585" x="88900" y="4510088"/>
          <p14:tracePt t="47602" x="88900" y="4545013"/>
          <p14:tracePt t="47619" x="88900" y="4554538"/>
          <p14:tracePt t="47635" x="88900" y="4572000"/>
          <p14:tracePt t="47652" x="88900" y="4589463"/>
          <p14:tracePt t="47668" x="88900" y="4608513"/>
          <p14:tracePt t="47686" x="88900" y="4633913"/>
          <p14:tracePt t="47702" x="88900" y="4652963"/>
          <p14:tracePt t="47739" x="88900" y="4660900"/>
          <p14:tracePt t="47740" x="88900" y="4670425"/>
          <p14:tracePt t="47752" x="88900" y="4687888"/>
          <p14:tracePt t="47958" x="98425" y="4687888"/>
          <p14:tracePt t="47964" x="107950" y="4687888"/>
          <p14:tracePt t="47969" x="115888" y="4679950"/>
          <p14:tracePt t="47991" x="133350" y="4660900"/>
          <p14:tracePt t="48004" x="142875" y="4660900"/>
          <p14:tracePt t="48005" x="160338" y="4643438"/>
          <p14:tracePt t="48018" x="160338" y="4625975"/>
          <p14:tracePt t="48036" x="214313" y="4608513"/>
          <p14:tracePt t="48053" x="250825" y="4598988"/>
          <p14:tracePt t="48069" x="322263" y="4581525"/>
          <p14:tracePt t="48086" x="384175" y="4562475"/>
          <p14:tracePt t="48102" x="446088" y="4545013"/>
          <p14:tracePt t="48119" x="509588" y="4527550"/>
          <p14:tracePt t="48119" x="517525" y="4527550"/>
          <p14:tracePt t="48136" x="581025" y="4527550"/>
          <p14:tracePt t="48153" x="642938" y="4527550"/>
          <p14:tracePt t="48169" x="660400" y="4527550"/>
          <p14:tracePt t="48185" x="714375" y="4527550"/>
          <p14:tracePt t="48203" x="768350" y="4527550"/>
          <p14:tracePt t="48219" x="847725" y="4527550"/>
          <p14:tracePt t="48235" x="946150" y="4527550"/>
          <p14:tracePt t="48255" x="1009650" y="4527550"/>
          <p14:tracePt t="48268" x="1062038" y="4527550"/>
          <p14:tracePt t="48286" x="1108075" y="4527550"/>
          <p14:tracePt t="48302" x="1143000" y="4527550"/>
          <p14:tracePt t="48319" x="1187450" y="4527550"/>
          <p14:tracePt t="48336" x="1214438" y="4527550"/>
          <p14:tracePt t="48386" x="1231900" y="4527550"/>
          <p14:tracePt t="48435" x="1241425" y="4527550"/>
          <p14:tracePt t="48436" x="1250950" y="4527550"/>
          <p14:tracePt t="48436" x="1285875" y="4527550"/>
          <p14:tracePt t="48452" x="1322388" y="4527550"/>
          <p14:tracePt t="48453" x="1347788" y="4527550"/>
          <p14:tracePt t="48469" x="1366838" y="4527550"/>
          <p14:tracePt t="48822" x="1339850" y="4518025"/>
          <p14:tracePt t="48824" x="1312863" y="4500563"/>
          <p14:tracePt t="48826" x="1241425" y="4456113"/>
          <p14:tracePt t="48837" x="1133475" y="4402138"/>
          <p14:tracePt t="48852" x="1000125" y="4303713"/>
          <p14:tracePt t="48869" x="919163" y="4241800"/>
          <p14:tracePt t="48885" x="893763" y="4160838"/>
          <p14:tracePt t="48902" x="822325" y="4062413"/>
          <p14:tracePt t="48919" x="785813" y="3965575"/>
          <p14:tracePt t="48936" x="704850" y="3813175"/>
          <p14:tracePt t="48954" x="615950" y="3660775"/>
          <p14:tracePt t="48970" x="517525" y="3490913"/>
          <p14:tracePt t="48986" x="438150" y="3348038"/>
          <p14:tracePt t="49003" x="357188" y="3241675"/>
          <p14:tracePt t="49020" x="330200" y="3205163"/>
          <p14:tracePt t="49035" x="330200" y="3179763"/>
          <p14:tracePt t="49053" x="330200" y="3170238"/>
          <p14:tracePt t="49070" x="330200" y="3160713"/>
          <p14:tracePt t="49085" x="330200" y="3143250"/>
          <p14:tracePt t="49103" x="330200" y="3116263"/>
          <p14:tracePt t="49119" x="312738" y="3098800"/>
          <p14:tracePt t="49136" x="295275" y="3081338"/>
          <p14:tracePt t="49153" x="276225" y="3062288"/>
          <p14:tracePt t="49170" x="276225" y="3027363"/>
          <p14:tracePt t="49186" x="276225" y="3017838"/>
          <p14:tracePt t="49203" x="276225" y="3000375"/>
          <p14:tracePt t="49456" x="295275" y="3000375"/>
          <p14:tracePt t="49458" x="303213" y="3000375"/>
          <p14:tracePt t="49469" x="401638" y="3017838"/>
          <p14:tracePt t="49473" x="473075" y="3044825"/>
          <p14:tracePt t="49486" x="561975" y="3062288"/>
          <p14:tracePt t="49505" x="669925" y="3081338"/>
          <p14:tracePt t="49520" x="750888" y="3098800"/>
          <p14:tracePt t="49536" x="884238" y="3108325"/>
          <p14:tracePt t="49554" x="982663" y="3125788"/>
          <p14:tracePt t="49570" x="1081088" y="3125788"/>
          <p14:tracePt t="49586" x="1179513" y="3133725"/>
          <p14:tracePt t="49603" x="1276350" y="3152775"/>
          <p14:tracePt t="49620" x="1347788" y="3152775"/>
          <p14:tracePt t="49637" x="1419225" y="3152775"/>
          <p14:tracePt t="49653" x="1473200" y="3152775"/>
          <p14:tracePt t="49670" x="1517650" y="3152775"/>
          <p14:tracePt t="49687" x="1554163" y="3143250"/>
          <p14:tracePt t="49704" x="1562100" y="3143250"/>
          <p14:tracePt t="49719" x="1581150" y="3143250"/>
          <p14:tracePt t="49736" x="1598613" y="3143250"/>
          <p14:tracePt t="49754" x="1616075" y="3143250"/>
          <p14:tracePt t="49769" x="1625600" y="3143250"/>
          <p14:tracePt t="49786" x="1660525" y="3143250"/>
          <p14:tracePt t="49804" x="1697038" y="3133725"/>
          <p14:tracePt t="49819" x="1724025" y="3116263"/>
          <p14:tracePt t="49836" x="1758950" y="3116263"/>
          <p14:tracePt t="50023" x="1758950" y="3125788"/>
          <p14:tracePt t="50029" x="1795463" y="3179763"/>
          <p14:tracePt t="50031" x="1803400" y="3224213"/>
          <p14:tracePt t="50037" x="1812925" y="3375025"/>
          <p14:tracePt t="50053" x="1866900" y="3554413"/>
          <p14:tracePt t="50074" x="1901825" y="3633788"/>
          <p14:tracePt t="50086" x="1911350" y="3732213"/>
          <p14:tracePt t="50103" x="1911350" y="3786188"/>
          <p14:tracePt t="50103" x="1911350" y="3803650"/>
          <p14:tracePt t="50121" x="1946275" y="3894138"/>
          <p14:tracePt t="50137" x="2009775" y="3990975"/>
          <p14:tracePt t="50154" x="2071688" y="4098925"/>
          <p14:tracePt t="50170" x="2160588" y="4214813"/>
          <p14:tracePt t="50187" x="2224088" y="4313238"/>
          <p14:tracePt t="50204" x="2286000" y="4375150"/>
          <p14:tracePt t="50219" x="2330450" y="4456113"/>
          <p14:tracePt t="50236" x="2366963" y="4510088"/>
          <p14:tracePt t="50253" x="2384425" y="4537075"/>
          <p14:tracePt t="50271" x="2401888" y="4554538"/>
          <p14:tracePt t="50287" x="2419350" y="4572000"/>
          <p14:tracePt t="50303" x="2419350" y="4589463"/>
          <p14:tracePt t="50459" x="2411413" y="4598988"/>
          <p14:tracePt t="50462" x="2411413" y="4608513"/>
          <p14:tracePt t="50484" x="2401888" y="4616450"/>
          <p14:tracePt t="50485" x="2366963" y="4643438"/>
          <p14:tracePt t="50524" x="2357438" y="4643438"/>
          <p14:tracePt t="50525" x="2347913" y="4643438"/>
          <p14:tracePt t="50600" x="2339975" y="4643438"/>
          <p14:tracePt t="50615" x="2322513" y="4643438"/>
          <p14:tracePt t="50623" x="2303463" y="4643438"/>
          <p14:tracePt t="50626" x="2295525" y="4643438"/>
          <p14:tracePt t="50626" x="2286000" y="4643438"/>
          <p14:tracePt t="50638" x="2241550" y="4643438"/>
          <p14:tracePt t="50654" x="2205038" y="4643438"/>
          <p14:tracePt t="50670" x="2179638" y="4660900"/>
          <p14:tracePt t="50670" x="2170113" y="4660900"/>
          <p14:tracePt t="50688" x="2160588" y="4660900"/>
          <p14:tracePt t="51048" x="2160588" y="4652963"/>
          <p14:tracePt t="51054" x="2160588" y="4625975"/>
          <p14:tracePt t="51055" x="2160588" y="4581525"/>
          <p14:tracePt t="51055" x="2160588" y="4572000"/>
          <p14:tracePt t="51072" x="2160588" y="4518025"/>
          <p14:tracePt t="51087" x="2160588" y="4438650"/>
          <p14:tracePt t="51104" x="2160588" y="4394200"/>
          <p14:tracePt t="51120" x="2160588" y="4348163"/>
          <p14:tracePt t="51137" x="2160588" y="4276725"/>
          <p14:tracePt t="51153" x="2160588" y="4232275"/>
          <p14:tracePt t="51171" x="2160588" y="4170363"/>
          <p14:tracePt t="51187" x="2170113" y="4143375"/>
          <p14:tracePt t="51187" x="2170113" y="4125913"/>
          <p14:tracePt t="51204" x="2187575" y="4062413"/>
          <p14:tracePt t="51221" x="2205038" y="4017963"/>
          <p14:tracePt t="51237" x="2214563" y="3965575"/>
          <p14:tracePt t="51254" x="2232025" y="3919538"/>
          <p14:tracePt t="51271" x="2232025" y="3902075"/>
          <p14:tracePt t="51287" x="2232025" y="3875088"/>
          <p14:tracePt t="51304" x="2251075" y="3857625"/>
          <p14:tracePt t="51321" x="2268538" y="3803650"/>
          <p14:tracePt t="51337" x="2286000" y="3759200"/>
          <p14:tracePt t="51354" x="2286000" y="3714750"/>
          <p14:tracePt t="51371" x="2286000" y="3687763"/>
          <p14:tracePt t="51387" x="2286000" y="3660775"/>
          <p14:tracePt t="51405" x="2303463" y="3633788"/>
          <p14:tracePt t="51421" x="2303463" y="3616325"/>
          <p14:tracePt t="51437" x="2312988" y="3581400"/>
          <p14:tracePt t="51454" x="2366963" y="3490913"/>
          <p14:tracePt t="51471" x="2374900" y="3438525"/>
          <p14:tracePt t="51488" x="2393950" y="3419475"/>
          <p14:tracePt t="51505" x="2393950" y="3384550"/>
          <p14:tracePt t="51558" x="2393950" y="3375025"/>
          <p14:tracePt t="51561" x="2393950" y="3367088"/>
          <p14:tracePt t="51578" x="2393950" y="3357563"/>
          <p14:tracePt t="51594" x="2393950" y="3340100"/>
          <p14:tracePt t="51611" x="2393950" y="3322638"/>
          <p14:tracePt t="51620" x="2393950" y="3303588"/>
          <p14:tracePt t="51621" x="2393950" y="3295650"/>
          <p14:tracePt t="51637" x="2401888" y="3251200"/>
          <p14:tracePt t="51654" x="2419350" y="3197225"/>
          <p14:tracePt t="51671" x="2438400" y="3160713"/>
          <p14:tracePt t="51687" x="2446338" y="3133725"/>
          <p14:tracePt t="51704" x="2446338" y="3116263"/>
          <p14:tracePt t="51721" x="2446338" y="3081338"/>
          <p14:tracePt t="51737" x="2446338" y="3071813"/>
          <p14:tracePt t="51754" x="2465388" y="3036888"/>
          <p14:tracePt t="51772" x="2473325" y="3000375"/>
          <p14:tracePt t="51788" x="2490788" y="2982913"/>
          <p14:tracePt t="51803" x="2490788" y="2955925"/>
          <p14:tracePt t="51803" x="2490788" y="2946400"/>
          <p14:tracePt t="51821" x="2509838" y="2884488"/>
          <p14:tracePt t="51837" x="2509838" y="2840038"/>
          <p14:tracePt t="51854" x="2509838" y="2813050"/>
          <p14:tracePt t="51870" x="2509838" y="2768600"/>
          <p14:tracePt t="51887" x="2536825" y="2714625"/>
          <p14:tracePt t="51904" x="2536825" y="2697163"/>
          <p14:tracePt t="51920" x="2536825" y="2679700"/>
          <p14:tracePt t="51937" x="2536825" y="2670175"/>
          <p14:tracePt t="51953" x="2536825" y="2660650"/>
          <p14:tracePt t="52277" x="2536825" y="2670175"/>
          <p14:tracePt t="52282" x="2536825" y="2697163"/>
          <p14:tracePt t="52286" x="2554288" y="2732088"/>
          <p14:tracePt t="52294" x="2554288" y="2776538"/>
          <p14:tracePt t="52304" x="2544763" y="2911475"/>
          <p14:tracePt t="52321" x="2527300" y="3000375"/>
          <p14:tracePt t="52338" x="2500313" y="3062288"/>
          <p14:tracePt t="52353" x="2465388" y="3152775"/>
          <p14:tracePt t="52371" x="2465388" y="3268663"/>
          <p14:tracePt t="52388" x="2401888" y="3357563"/>
          <p14:tracePt t="52404" x="2393950" y="3402013"/>
          <p14:tracePt t="52422" x="2374900" y="3473450"/>
          <p14:tracePt t="52438" x="2357438" y="3527425"/>
          <p14:tracePt t="52455" x="2322513" y="3589338"/>
          <p14:tracePt t="52455" x="2312988" y="3608388"/>
          <p14:tracePt t="52473" x="2295525" y="3670300"/>
          <p14:tracePt t="52488" x="2276475" y="3724275"/>
          <p14:tracePt t="52504" x="2232025" y="3795713"/>
          <p14:tracePt t="52522" x="2224088" y="3867150"/>
          <p14:tracePt t="52538" x="2205038" y="3919538"/>
          <p14:tracePt t="52556" x="2187575" y="3990975"/>
          <p14:tracePt t="52571" x="2152650" y="4054475"/>
          <p14:tracePt t="52571" x="2152650" y="4062413"/>
          <p14:tracePt t="52589" x="2133600" y="4108450"/>
          <p14:tracePt t="52604" x="2133600" y="4170363"/>
          <p14:tracePt t="52624" x="2133600" y="4187825"/>
          <p14:tracePt t="52637" x="2133600" y="4232275"/>
          <p14:tracePt t="52655" x="2116138" y="4313238"/>
          <p14:tracePt t="52671" x="2116138" y="4340225"/>
          <p14:tracePt t="52687" x="2108200" y="4394200"/>
          <p14:tracePt t="52706" x="2081213" y="4429125"/>
          <p14:tracePt t="52721" x="2062163" y="4483100"/>
          <p14:tracePt t="52738" x="2062163" y="4500563"/>
          <p14:tracePt t="52754" x="2062163" y="4518025"/>
          <p14:tracePt t="52770" x="2062163" y="4545013"/>
          <p14:tracePt t="52788" x="2062163" y="4562475"/>
          <p14:tracePt t="52837" x="2062163" y="4581525"/>
          <p14:tracePt t="52940" x="2062163" y="4598988"/>
          <p14:tracePt t="53058" x="2062163" y="4589463"/>
          <p14:tracePt t="53061" x="2062163" y="4562475"/>
          <p14:tracePt t="53065" x="2071688" y="4473575"/>
          <p14:tracePt t="53070" x="2143125" y="4322763"/>
          <p14:tracePt t="53088" x="2187575" y="4214813"/>
          <p14:tracePt t="53105" x="2224088" y="4116388"/>
          <p14:tracePt t="53122" x="2286000" y="4010025"/>
          <p14:tracePt t="53138" x="2330450" y="3894138"/>
          <p14:tracePt t="53156" x="2384425" y="3786188"/>
          <p14:tracePt t="53171" x="2419350" y="3670300"/>
          <p14:tracePt t="53188" x="2465388" y="3562350"/>
          <p14:tracePt t="53204" x="2554288" y="3473450"/>
          <p14:tracePt t="53223" x="2589213" y="3402013"/>
          <p14:tracePt t="53223" x="2589213" y="3394075"/>
          <p14:tracePt t="53239" x="2625725" y="3295650"/>
          <p14:tracePt t="53255" x="2652713" y="3224213"/>
          <p14:tracePt t="53272" x="2705100" y="3160713"/>
          <p14:tracePt t="53288" x="2724150" y="3125788"/>
          <p14:tracePt t="53304" x="2741613" y="3098800"/>
          <p14:tracePt t="53322" x="2741613" y="3081338"/>
          <p14:tracePt t="53460" x="2751138" y="3081338"/>
          <p14:tracePt t="53462" x="2786063" y="3081338"/>
          <p14:tracePt t="53465" x="2830513" y="3081338"/>
          <p14:tracePt t="53465" x="2840038" y="3081338"/>
          <p14:tracePt t="53473" x="2990850" y="3054350"/>
          <p14:tracePt t="53487" x="3160713" y="2990850"/>
          <p14:tracePt t="53505" x="3465513" y="2874963"/>
          <p14:tracePt t="53522" x="3652838" y="2803525"/>
          <p14:tracePt t="53538" x="3894138" y="2751138"/>
          <p14:tracePt t="53538" x="3919538" y="2751138"/>
          <p14:tracePt t="53556" x="4179888" y="2660650"/>
          <p14:tracePt t="53571" x="4545013" y="2490788"/>
          <p14:tracePt t="53588" x="4822825" y="2357438"/>
          <p14:tracePt t="53588" x="4857750" y="2339975"/>
          <p14:tracePt t="53606" x="5197475" y="2205038"/>
          <p14:tracePt t="53621" x="5438775" y="2098675"/>
          <p14:tracePt t="53639" x="5724525" y="1990725"/>
          <p14:tracePt t="53655" x="6010275" y="1901825"/>
          <p14:tracePt t="53672" x="6251575" y="1803400"/>
          <p14:tracePt t="53688" x="6500813" y="1731963"/>
          <p14:tracePt t="53705" x="6823075" y="1598613"/>
          <p14:tracePt t="53705" x="6831013" y="1598613"/>
          <p14:tracePt t="53724" x="7045325" y="1473200"/>
          <p14:tracePt t="53738" x="7188200" y="1384300"/>
          <p14:tracePt t="53756" x="7313613" y="1303338"/>
          <p14:tracePt t="53772" x="7456488" y="1231900"/>
          <p14:tracePt t="53788" x="7554913" y="1179513"/>
          <p14:tracePt t="53806" x="7680325" y="1125538"/>
          <p14:tracePt t="53821" x="7759700" y="1089025"/>
          <p14:tracePt t="53838" x="7912100" y="1036638"/>
          <p14:tracePt t="53856" x="8037513" y="990600"/>
          <p14:tracePt t="53871" x="8143875" y="955675"/>
          <p14:tracePt t="53889" x="8242300" y="911225"/>
          <p14:tracePt t="53906" x="8286750" y="893763"/>
          <p14:tracePt t="53922" x="8331200" y="884238"/>
          <p14:tracePt t="53938" x="8348663" y="866775"/>
          <p14:tracePt t="53975" x="8367713" y="866775"/>
          <p14:tracePt t="54656" x="8340725" y="884238"/>
          <p14:tracePt t="54658" x="8304213" y="919163"/>
          <p14:tracePt t="54662" x="8277225" y="928688"/>
          <p14:tracePt t="54671" x="8232775" y="990600"/>
          <p14:tracePt t="54688" x="8205788" y="1054100"/>
          <p14:tracePt t="54725" x="8205788" y="1062038"/>
          <p14:tracePt t="54726" x="8205788" y="1071563"/>
          <p14:tracePt t="54830" x="8188325" y="1071563"/>
          <p14:tracePt t="54837" x="8180388" y="1071563"/>
          <p14:tracePt t="54846" x="8161338" y="1071563"/>
          <p14:tracePt t="54850" x="8143875" y="1071563"/>
          <p14:tracePt t="54856" x="8116888" y="1089025"/>
          <p14:tracePt t="54892" x="8099425" y="1089025"/>
          <p14:tracePt t="54905" x="8072438" y="1089025"/>
          <p14:tracePt t="54907" x="8018463" y="1116013"/>
          <p14:tracePt t="54921" x="7947025" y="1152525"/>
          <p14:tracePt t="54921" x="7929563" y="1160463"/>
          <p14:tracePt t="54939" x="7858125" y="1204913"/>
          <p14:tracePt t="54956" x="7804150" y="1276350"/>
          <p14:tracePt t="54972" x="7786688" y="1303338"/>
          <p14:tracePt t="54990" x="7769225" y="1347788"/>
          <p14:tracePt t="55045" x="7769225" y="1357313"/>
          <p14:tracePt t="55047" x="7769225" y="1366838"/>
          <p14:tracePt t="55314" x="7769225" y="1384300"/>
          <p14:tracePt t="55338" x="7777163" y="1401763"/>
          <p14:tracePt t="55345" x="7777163" y="1411288"/>
          <p14:tracePt t="55355" x="7777163" y="1428750"/>
          <p14:tracePt t="55357" x="7786688" y="1517650"/>
          <p14:tracePt t="55372" x="7786688" y="1608138"/>
          <p14:tracePt t="55390" x="7786688" y="1704975"/>
          <p14:tracePt t="55406" x="7786688" y="1758950"/>
          <p14:tracePt t="55423" x="7786688" y="1822450"/>
          <p14:tracePt t="55439" x="7786688" y="1857375"/>
          <p14:tracePt t="55873" x="7804150" y="1857375"/>
          <p14:tracePt t="55896" x="7823200" y="1847850"/>
          <p14:tracePt t="55920" x="7840663" y="1830388"/>
          <p14:tracePt t="55944" x="7848600" y="1822450"/>
          <p14:tracePt t="55948" x="7858125" y="1812925"/>
          <p14:tracePt t="55957" x="7867650" y="1812925"/>
          <p14:tracePt t="55958" x="7885113" y="1795463"/>
          <p14:tracePt t="55972" x="7885113" y="1785938"/>
          <p14:tracePt t="55989" x="7885113" y="1776413"/>
          <p14:tracePt t="56005" x="7885113" y="1768475"/>
          <p14:tracePt t="56295" x="7929563" y="1768475"/>
          <p14:tracePt t="56302" x="7947025" y="1768475"/>
          <p14:tracePt t="56305" x="7867650" y="1768475"/>
          <p14:tracePt t="56308" x="7269163" y="1741488"/>
          <p14:tracePt t="56322" x="6715125" y="1741488"/>
          <p14:tracePt t="56339" x="6259513" y="1776413"/>
          <p14:tracePt t="56356" x="5751513" y="1830388"/>
          <p14:tracePt t="56372" x="5330825" y="1884363"/>
          <p14:tracePt t="56389" x="5010150" y="1911350"/>
          <p14:tracePt t="56405" x="4697413" y="1911350"/>
          <p14:tracePt t="56423" x="4197350" y="1839913"/>
          <p14:tracePt t="56440" x="3813175" y="1758950"/>
          <p14:tracePt t="56456" x="3660775" y="1704975"/>
          <p14:tracePt t="56456" x="3652838" y="1704975"/>
          <p14:tracePt t="56803" x="3643313" y="1704975"/>
          <p14:tracePt t="56806" x="3633788" y="1704975"/>
          <p14:tracePt t="56816" x="3616325" y="1704975"/>
          <p14:tracePt t="56823" x="3581400" y="1714500"/>
          <p14:tracePt t="56840" x="3527425" y="1724025"/>
          <p14:tracePt t="56856" x="3455988" y="1741488"/>
          <p14:tracePt t="56873" x="3276600" y="1768475"/>
          <p14:tracePt t="56890" x="3224213" y="1795463"/>
          <p14:tracePt t="56927" x="3214688" y="1795463"/>
          <p14:tracePt t="56939" x="3179763" y="1795463"/>
          <p14:tracePt t="56941" x="3133725" y="1795463"/>
          <p14:tracePt t="56941" x="3125788" y="1795463"/>
          <p14:tracePt t="56958" x="3062288" y="1795463"/>
          <p14:tracePt t="56972" x="3044825" y="1795463"/>
          <p14:tracePt t="57298" x="3062288" y="1795463"/>
          <p14:tracePt t="57301" x="3062288" y="1785938"/>
          <p14:tracePt t="57311" x="3081338" y="1785938"/>
          <p14:tracePt t="57313" x="3089275" y="1776413"/>
          <p14:tracePt t="57324" x="3098800" y="1758950"/>
          <p14:tracePt t="57340" x="3116263" y="1741488"/>
          <p14:tracePt t="58452" x="3108325" y="1741488"/>
          <p14:tracePt t="59898" x="3108325" y="1751013"/>
          <p14:tracePt t="59910" x="3108325" y="1768475"/>
          <p14:tracePt t="59913" x="3108325" y="1795463"/>
          <p14:tracePt t="59925" x="3108325" y="1822450"/>
          <p14:tracePt t="59941" x="3108325" y="1874838"/>
          <p14:tracePt t="59958" x="3108325" y="1901825"/>
          <p14:tracePt t="59975" x="3108325" y="1919288"/>
          <p14:tracePt t="59991" x="3108325" y="1955800"/>
          <p14:tracePt t="60007" x="3108325" y="1982788"/>
          <p14:tracePt t="60024" x="3108325" y="2017713"/>
          <p14:tracePt t="60041" x="3089275" y="2081213"/>
          <p14:tracePt t="60041" x="3089275" y="2089150"/>
          <p14:tracePt t="60059" x="3089275" y="2116138"/>
          <p14:tracePt t="60075" x="3089275" y="2152650"/>
          <p14:tracePt t="60091" x="3089275" y="2187575"/>
          <p14:tracePt t="60107" x="3089275" y="2214563"/>
          <p14:tracePt t="60124" x="3089275" y="2251075"/>
          <p14:tracePt t="60140" x="3089275" y="2295525"/>
          <p14:tracePt t="60157" x="3089275" y="2357438"/>
          <p14:tracePt t="60174" x="3081338" y="2438400"/>
          <p14:tracePt t="60191" x="3062288" y="2509838"/>
          <p14:tracePt t="60208" x="3036888" y="2581275"/>
          <p14:tracePt t="60225" x="3036888" y="2625725"/>
          <p14:tracePt t="60242" x="3017838" y="2679700"/>
          <p14:tracePt t="60258" x="3017838" y="2714625"/>
          <p14:tracePt t="60275" x="3017838" y="2759075"/>
          <p14:tracePt t="60291" x="3017838" y="2795588"/>
          <p14:tracePt t="60308" x="3017838" y="2847975"/>
          <p14:tracePt t="60325" x="3017838" y="2884488"/>
          <p14:tracePt t="60341" x="3017838" y="2911475"/>
          <p14:tracePt t="60358" x="3000375" y="2938463"/>
          <p14:tracePt t="60374" x="3000375" y="2965450"/>
          <p14:tracePt t="60391" x="3000375" y="2990850"/>
          <p14:tracePt t="60408" x="3000375" y="3027363"/>
          <p14:tracePt t="60425" x="3000375" y="3054350"/>
          <p14:tracePt t="60440" x="2982913" y="3089275"/>
          <p14:tracePt t="60458" x="2982913" y="3125788"/>
          <p14:tracePt t="60474" x="2982913" y="3152775"/>
          <p14:tracePt t="60492" x="2982913" y="3170238"/>
          <p14:tracePt t="60507" x="2982913" y="3205163"/>
          <p14:tracePt t="60525" x="2982913" y="3232150"/>
          <p14:tracePt t="60541" x="2973388" y="3330575"/>
          <p14:tracePt t="60558" x="2965450" y="3455988"/>
          <p14:tracePt t="60558" x="2965450" y="3482975"/>
          <p14:tracePt t="60579" x="2965450" y="3571875"/>
          <p14:tracePt t="60591" x="2965450" y="3714750"/>
          <p14:tracePt t="60609" x="2965450" y="3840163"/>
          <p14:tracePt t="60625" x="2965450" y="3956050"/>
          <p14:tracePt t="60641" x="2965450" y="4037013"/>
          <p14:tracePt t="60659" x="2965450" y="4108450"/>
          <p14:tracePt t="60675" x="2965450" y="4133850"/>
          <p14:tracePt t="60675" x="2965450" y="4143375"/>
          <p14:tracePt t="60693" x="2965450" y="4205288"/>
          <p14:tracePt t="60709" x="2965450" y="4232275"/>
          <p14:tracePt t="60724" x="2965450" y="4286250"/>
          <p14:tracePt t="60742" x="2965450" y="4330700"/>
          <p14:tracePt t="60759" x="2965450" y="4384675"/>
          <p14:tracePt t="60759" x="2965450" y="4394200"/>
          <p14:tracePt t="60775" x="2965450" y="4473575"/>
          <p14:tracePt t="60792" x="2965450" y="4554538"/>
          <p14:tracePt t="60808" x="2965450" y="4633913"/>
          <p14:tracePt t="60825" x="2965450" y="4714875"/>
          <p14:tracePt t="60841" x="2965450" y="4786313"/>
          <p14:tracePt t="60858" x="2965450" y="4848225"/>
          <p14:tracePt t="60874" x="2965450" y="4902200"/>
          <p14:tracePt t="60892" x="2965450" y="4929188"/>
          <p14:tracePt t="60908" x="2982913" y="4965700"/>
          <p14:tracePt t="60925" x="3000375" y="4965700"/>
          <p14:tracePt t="60974" x="3000375" y="4983163"/>
          <p14:tracePt t="60985" x="3009900" y="4991100"/>
          <p14:tracePt t="60988" x="3017838" y="5000625"/>
          <p14:tracePt t="61009" x="3017838" y="5010150"/>
          <p14:tracePt t="61012" x="3017838" y="5027613"/>
          <p14:tracePt t="61024" x="3036888" y="5045075"/>
          <p14:tracePt t="61042" x="3044825" y="5072063"/>
          <p14:tracePt t="61058" x="3054350" y="5089525"/>
          <p14:tracePt t="61074" x="3054350" y="5108575"/>
          <p14:tracePt t="61092" x="3054350" y="5126038"/>
          <p14:tracePt t="61173" x="3062288" y="5126038"/>
          <p14:tracePt t="61217" x="3081338" y="5126038"/>
          <p14:tracePt t="61219" x="3081338" y="5116513"/>
          <p14:tracePt t="61241" x="3081338" y="5108575"/>
          <p14:tracePt t="61243" x="3081338" y="5099050"/>
          <p14:tracePt t="61257" x="3081338" y="5081588"/>
          <p14:tracePt t="61257" x="3098800" y="5072063"/>
          <p14:tracePt t="61273" x="3098800" y="5054600"/>
          <p14:tracePt t="61290" x="3098800" y="4965700"/>
          <p14:tracePt t="61307" x="3098800" y="4884738"/>
          <p14:tracePt t="61324" x="3098800" y="4795838"/>
          <p14:tracePt t="61341" x="3098800" y="4705350"/>
          <p14:tracePt t="61357" x="3098800" y="4616450"/>
          <p14:tracePt t="61373" x="3098800" y="4491038"/>
          <p14:tracePt t="61391" x="3081338" y="4340225"/>
          <p14:tracePt t="61408" x="3081338" y="4205288"/>
          <p14:tracePt t="61425" x="3081338" y="4089400"/>
          <p14:tracePt t="61441" x="3081338" y="3956050"/>
          <p14:tracePt t="61458" x="3081338" y="3867150"/>
          <p14:tracePt t="61458" x="3081338" y="3857625"/>
          <p14:tracePt t="61475" x="3081338" y="3795713"/>
          <p14:tracePt t="61490" x="3081338" y="3714750"/>
          <p14:tracePt t="61507" x="3081338" y="3660775"/>
          <p14:tracePt t="61524" x="3081338" y="3598863"/>
          <p14:tracePt t="61540" x="3081338" y="3536950"/>
          <p14:tracePt t="61557" x="3081338" y="3465513"/>
          <p14:tracePt t="61574" x="3081338" y="3394075"/>
          <p14:tracePt t="61590" x="3081338" y="3330575"/>
          <p14:tracePt t="61607" x="3081338" y="3241675"/>
          <p14:tracePt t="61624" x="3081338" y="3160713"/>
          <p14:tracePt t="61640" x="3098800" y="3044825"/>
          <p14:tracePt t="61657" x="3098800" y="2919413"/>
          <p14:tracePt t="61674" x="3108325" y="2830513"/>
          <p14:tracePt t="61690" x="3108325" y="2751138"/>
          <p14:tracePt t="61707" x="3108325" y="2633663"/>
          <p14:tracePt t="61724" x="3108325" y="2554288"/>
          <p14:tracePt t="61740" x="3108325" y="2455863"/>
          <p14:tracePt t="61757" x="3108325" y="2366963"/>
          <p14:tracePt t="61774" x="3116263" y="2286000"/>
          <p14:tracePt t="61790" x="3116263" y="2224088"/>
          <p14:tracePt t="61807" x="3116263" y="2143125"/>
          <p14:tracePt t="61824" x="3116263" y="2089150"/>
          <p14:tracePt t="61840" x="3116263" y="2054225"/>
          <p14:tracePt t="61857" x="3116263" y="2027238"/>
          <p14:tracePt t="61874" x="3116263" y="1973263"/>
          <p14:tracePt t="61890" x="3116263" y="1955800"/>
          <p14:tracePt t="61907" x="3116263" y="1946275"/>
          <p14:tracePt t="61924" x="3116263" y="1928813"/>
          <p14:tracePt t="61940" x="3116263" y="1911350"/>
          <p14:tracePt t="61979" x="3116263" y="1901825"/>
          <p14:tracePt t="61981" x="3116263" y="1893888"/>
          <p14:tracePt t="61990" x="3116263" y="1884363"/>
          <p14:tracePt t="62028" x="3116263" y="1866900"/>
          <p14:tracePt t="62351" x="3098800" y="1857375"/>
          <p14:tracePt t="62352" x="3098800" y="1847850"/>
          <p14:tracePt t="62354" x="3071813" y="1839913"/>
          <p14:tracePt t="62357" x="2982913" y="1812925"/>
          <p14:tracePt t="62374" x="2874963" y="1795463"/>
          <p14:tracePt t="62391" x="2795588" y="1795463"/>
          <p14:tracePt t="62407" x="2705100" y="1795463"/>
          <p14:tracePt t="62424" x="2625725" y="1795463"/>
          <p14:tracePt t="62442" x="2571750" y="1812925"/>
          <p14:tracePt t="62458" x="2490788" y="1839913"/>
          <p14:tracePt t="62475" x="2411413" y="1839913"/>
          <p14:tracePt t="62491" x="2322513" y="1847850"/>
          <p14:tracePt t="62508" x="2251075" y="1874838"/>
          <p14:tracePt t="62525" x="2160588" y="1893888"/>
          <p14:tracePt t="62541" x="2044700" y="1911350"/>
          <p14:tracePt t="62559" x="1955800" y="1919288"/>
          <p14:tracePt t="62575" x="1857375" y="1938338"/>
          <p14:tracePt t="62591" x="1776413" y="1938338"/>
          <p14:tracePt t="62608" x="1697038" y="1938338"/>
          <p14:tracePt t="62625" x="1625600" y="1938338"/>
          <p14:tracePt t="62642" x="1544638" y="1938338"/>
          <p14:tracePt t="62658" x="1465263" y="1938338"/>
          <p14:tracePt t="62676" x="1374775" y="1938338"/>
          <p14:tracePt t="62692" x="1295400" y="1938338"/>
          <p14:tracePt t="62709" x="1196975" y="1938338"/>
          <p14:tracePt t="62726" x="1027113" y="1938338"/>
          <p14:tracePt t="62742" x="955675" y="1938338"/>
          <p14:tracePt t="62758" x="857250" y="1938338"/>
          <p14:tracePt t="62775" x="750888" y="1938338"/>
          <p14:tracePt t="62793" x="642938" y="1938338"/>
          <p14:tracePt t="62809" x="581025" y="1919288"/>
          <p14:tracePt t="62826" x="517525" y="1893888"/>
          <p14:tracePt t="62826" x="500063" y="1893888"/>
          <p14:tracePt t="62843" x="455613" y="1874838"/>
          <p14:tracePt t="62859" x="411163" y="1874838"/>
          <p14:tracePt t="62876" x="374650" y="1839913"/>
          <p14:tracePt t="62892" x="330200" y="1839913"/>
          <p14:tracePt t="62908" x="312738" y="1822450"/>
          <p14:tracePt t="62925" x="295275" y="1822450"/>
          <p14:tracePt t="63150" x="303213" y="1803400"/>
          <p14:tracePt t="63154" x="330200" y="1803400"/>
          <p14:tracePt t="63157" x="357188" y="1785938"/>
          <p14:tracePt t="63165" x="393700" y="1776413"/>
          <p14:tracePt t="63176" x="446088" y="1776413"/>
          <p14:tracePt t="63192" x="500063" y="1758950"/>
          <p14:tracePt t="63209" x="544513" y="1758950"/>
          <p14:tracePt t="63226" x="598488" y="1741488"/>
          <p14:tracePt t="63243" x="642938" y="1741488"/>
          <p14:tracePt t="63259" x="696913" y="1741488"/>
          <p14:tracePt t="63277" x="741363" y="1741488"/>
          <p14:tracePt t="63293" x="776288" y="1741488"/>
          <p14:tracePt t="63308" x="785813" y="1741488"/>
          <p14:tracePt t="63308" x="803275" y="1741488"/>
          <p14:tracePt t="63666" x="812800" y="1741488"/>
          <p14:tracePt t="63669" x="822325" y="1741488"/>
          <p14:tracePt t="63682" x="839788" y="1741488"/>
          <p14:tracePt t="63685" x="857250" y="1741488"/>
          <p14:tracePt t="63693" x="884238" y="1731963"/>
          <p14:tracePt t="63710" x="901700" y="1724025"/>
          <p14:tracePt t="63726" x="919163" y="1724025"/>
          <p14:tracePt t="63743" x="946150" y="1704975"/>
          <p14:tracePt t="63782" x="965200" y="1687513"/>
          <p14:tracePt t="63794" x="982663" y="1687513"/>
          <p14:tracePt t="63796" x="1000125" y="1687513"/>
          <p14:tracePt t="63810" x="1027113" y="1687513"/>
          <p14:tracePt t="63826" x="1071563" y="1670050"/>
          <p14:tracePt t="63843" x="1108075" y="1670050"/>
          <p14:tracePt t="64456" x="1116013" y="1670050"/>
          <p14:tracePt t="64466" x="1125538" y="1670050"/>
          <p14:tracePt t="64481" x="1125538" y="1679575"/>
          <p14:tracePt t="64493" x="1125538" y="1697038"/>
          <p14:tracePt t="64499" x="1143000" y="1697038"/>
          <p14:tracePt t="64509" x="1160463" y="1714500"/>
          <p14:tracePt t="64527" x="1179513" y="1731963"/>
          <p14:tracePt t="64543" x="1187450" y="1751013"/>
          <p14:tracePt t="64560" x="1204913" y="1758950"/>
          <p14:tracePt t="64577" x="1241425" y="1795463"/>
          <p14:tracePt t="64593" x="1295400" y="1822450"/>
          <p14:tracePt t="64733" x="1303338" y="1822450"/>
          <p14:tracePt t="64744" x="1322388" y="1822450"/>
          <p14:tracePt t="64748" x="1330325" y="1822450"/>
          <p14:tracePt t="64750" x="1339850" y="1822450"/>
          <p14:tracePt t="64760" x="1374775" y="1822450"/>
          <p14:tracePt t="64776" x="1401763" y="1822450"/>
          <p14:tracePt t="64793" x="1446213" y="1839913"/>
          <p14:tracePt t="64810" x="1482725" y="1839913"/>
          <p14:tracePt t="64827" x="1517650" y="1839913"/>
          <p14:tracePt t="64844" x="1554163" y="1839913"/>
          <p14:tracePt t="64860" x="1562100" y="1839913"/>
          <p14:tracePt t="64876" x="1581150" y="1839913"/>
          <p14:tracePt t="65747" x="1608138" y="1812925"/>
          <p14:tracePt t="65750" x="1633538" y="1785938"/>
          <p14:tracePt t="65750" x="1643063" y="1785938"/>
          <p14:tracePt t="65750" x="1714500" y="1768475"/>
          <p14:tracePt t="65759" x="1812925" y="1768475"/>
          <p14:tracePt t="65761" x="2259013" y="1795463"/>
          <p14:tracePt t="65761" x="2330450" y="1795463"/>
          <p14:tracePt t="65778" x="3036888" y="1874838"/>
          <p14:tracePt t="65794" x="3768725" y="1893888"/>
          <p14:tracePt t="65811" x="4241800" y="1893888"/>
          <p14:tracePt t="65827" x="4446588" y="1893888"/>
          <p14:tracePt t="65845" x="4608513" y="1893888"/>
          <p14:tracePt t="65860" x="4768850" y="1893888"/>
          <p14:tracePt t="65879" x="4991100" y="1893888"/>
          <p14:tracePt t="65894" x="5322888" y="1911350"/>
          <p14:tracePt t="65910" x="5697538" y="1911350"/>
          <p14:tracePt t="65927" x="5965825" y="1911350"/>
          <p14:tracePt t="65943" x="6126163" y="1911350"/>
          <p14:tracePt t="65960" x="6232525" y="1911350"/>
          <p14:tracePt t="65978" x="6323013" y="1901825"/>
          <p14:tracePt t="65978" x="6340475" y="1901825"/>
          <p14:tracePt t="65995" x="6438900" y="1901825"/>
          <p14:tracePt t="66010" x="6581775" y="1901825"/>
          <p14:tracePt t="66027" x="6670675" y="1901825"/>
          <p14:tracePt t="66045" x="6751638" y="1901825"/>
          <p14:tracePt t="66045" x="6759575" y="1901825"/>
          <p14:tracePt t="66062" x="6831013" y="1901825"/>
          <p14:tracePt t="66078" x="6902450" y="1901825"/>
          <p14:tracePt t="66094" x="6973888" y="1938338"/>
          <p14:tracePt t="66110" x="7072313" y="1982788"/>
          <p14:tracePt t="66128" x="7205663" y="2044700"/>
          <p14:tracePt t="66144" x="7331075" y="2108200"/>
          <p14:tracePt t="66144" x="7340600" y="2108200"/>
          <p14:tracePt t="66163" x="7466013" y="2187575"/>
          <p14:tracePt t="66178" x="7554913" y="2251075"/>
          <p14:tracePt t="66194" x="7608888" y="2286000"/>
          <p14:tracePt t="66194" x="7616825" y="2286000"/>
          <p14:tracePt t="66212" x="7670800" y="2330450"/>
          <p14:tracePt t="66227" x="7724775" y="2357438"/>
          <p14:tracePt t="66244" x="7751763" y="2401888"/>
          <p14:tracePt t="66260" x="7786688" y="2419350"/>
          <p14:tracePt t="66277" x="7848600" y="2446338"/>
          <p14:tracePt t="66295" x="7867650" y="2455863"/>
          <p14:tracePt t="66310" x="7885113" y="2455863"/>
          <p14:tracePt t="66327" x="7902575" y="2465388"/>
          <p14:tracePt t="66343" x="7920038" y="2482850"/>
          <p14:tracePt t="66360" x="7966075" y="2517775"/>
          <p14:tracePt t="66377" x="7983538" y="2554288"/>
          <p14:tracePt t="66394" x="8010525" y="2581275"/>
          <p14:tracePt t="66410" x="8045450" y="2616200"/>
          <p14:tracePt t="66427" x="8081963" y="2616200"/>
          <p14:tracePt t="66445" x="8099425" y="2633663"/>
          <p14:tracePt t="66460" x="8108950" y="2633663"/>
          <p14:tracePt t="66477" x="8126413" y="2633663"/>
          <p14:tracePt t="66515" x="8134350" y="2633663"/>
          <p14:tracePt t="66516" x="8143875" y="2633663"/>
          <p14:tracePt t="66527" x="8188325" y="2660650"/>
          <p14:tracePt t="66544" x="8242300" y="2679700"/>
          <p14:tracePt t="66544" x="8259763" y="2679700"/>
          <p14:tracePt t="66577" x="8304213" y="2679700"/>
          <p14:tracePt t="66578" x="8323263" y="2679700"/>
          <p14:tracePt t="66578" x="8331200" y="2679700"/>
          <p14:tracePt t="66594" x="8375650" y="2697163"/>
          <p14:tracePt t="66611" x="8402638" y="2714625"/>
          <p14:tracePt t="66628" x="8474075" y="2759075"/>
          <p14:tracePt t="66644" x="8555038" y="2803525"/>
          <p14:tracePt t="66661" x="8626475" y="2847975"/>
          <p14:tracePt t="66677" x="8680450" y="2847975"/>
          <p14:tracePt t="66694" x="8705850" y="2847975"/>
          <p14:tracePt t="66710" x="8742363" y="2847975"/>
          <p14:tracePt t="66728" x="8777288" y="2847975"/>
          <p14:tracePt t="66743" x="8813800" y="2840038"/>
          <p14:tracePt t="66760" x="8875713" y="2840038"/>
          <p14:tracePt t="66777" x="8894763" y="2822575"/>
          <p14:tracePt t="66794" x="8920163" y="2822575"/>
          <p14:tracePt t="66811" x="8956675" y="2803525"/>
          <p14:tracePt t="66827" x="8974138" y="2795588"/>
          <p14:tracePt t="66844" x="8991600" y="2776538"/>
          <p14:tracePt t="66860" x="9010650" y="2776538"/>
          <p14:tracePt t="67037" x="9010650" y="2759075"/>
          <p14:tracePt t="67045" x="9010650" y="2741613"/>
          <p14:tracePt t="67060" x="9018588" y="2724150"/>
          <p14:tracePt t="67081" x="9037638" y="2714625"/>
          <p14:tracePt t="67094" x="9037638" y="2705100"/>
          <p14:tracePt t="67111" x="9055100" y="2697163"/>
          <p14:tracePt t="67294" x="9055100" y="2679700"/>
          <p14:tracePt t="67314" x="9055100" y="2670175"/>
          <p14:tracePt t="67315" x="9045575" y="2660650"/>
          <p14:tracePt t="67337" x="9045575" y="2652713"/>
          <p14:tracePt t="67344" x="9045575" y="2643188"/>
          <p14:tracePt t="67860" x="9037638" y="2643188"/>
          <p14:tracePt t="67866" x="8920163" y="2643188"/>
          <p14:tracePt t="67867" x="8491538" y="2643188"/>
          <p14:tracePt t="67879" x="7777163" y="2643188"/>
          <p14:tracePt t="67895" x="6991350" y="2625725"/>
          <p14:tracePt t="67912" x="6161088" y="2625725"/>
          <p14:tracePt t="67929" x="5562600" y="2608263"/>
          <p14:tracePt t="67945" x="5133975" y="2589213"/>
          <p14:tracePt t="67961" x="4732338" y="2571750"/>
          <p14:tracePt t="67978" x="4375150" y="2571750"/>
          <p14:tracePt t="67995" x="4197350" y="2562225"/>
          <p14:tracePt t="68012" x="4133850" y="2544763"/>
          <p14:tracePt t="68028" x="4116388" y="2544763"/>
          <p14:tracePt t="68073" x="4098925" y="2544763"/>
          <p14:tracePt t="68084" x="4089400" y="2544763"/>
          <p14:tracePt t="68100" x="4071938" y="2544763"/>
          <p14:tracePt t="68111" x="4044950" y="2544763"/>
          <p14:tracePt t="68113" x="4037013" y="2544763"/>
          <p14:tracePt t="68128" x="4010025" y="2544763"/>
          <p14:tracePt t="68144" x="3973513" y="2544763"/>
          <p14:tracePt t="68162" x="3929063" y="2544763"/>
          <p14:tracePt t="68178" x="3867150" y="2544763"/>
          <p14:tracePt t="68197" x="3803650" y="2544763"/>
          <p14:tracePt t="68211" x="3724275" y="2544763"/>
          <p14:tracePt t="68229" x="3616325" y="2536825"/>
          <p14:tracePt t="68245" x="3500438" y="2490788"/>
          <p14:tracePt t="68261" x="3384550" y="2455863"/>
          <p14:tracePt t="68279" x="3286125" y="2438400"/>
          <p14:tracePt t="68295" x="3232150" y="2419350"/>
          <p14:tracePt t="68312" x="3170238" y="2393950"/>
          <p14:tracePt t="68327" x="3116263" y="2393950"/>
          <p14:tracePt t="68361" x="3098800" y="2393950"/>
          <p14:tracePt t="68363" x="3071813" y="2374900"/>
          <p14:tracePt t="68379" x="3054350" y="2357438"/>
          <p14:tracePt t="68395" x="3017838" y="2339975"/>
          <p14:tracePt t="68411" x="3000375" y="2339975"/>
          <p14:tracePt t="68428" x="2990850" y="2322513"/>
          <p14:tracePt t="68515" x="2990850" y="2312988"/>
          <p14:tracePt t="68707" x="3009900" y="2312988"/>
          <p14:tracePt t="68717" x="3027363" y="2312988"/>
          <p14:tracePt t="68718" x="3062288" y="2312988"/>
          <p14:tracePt t="68728" x="3071813" y="2312988"/>
          <p14:tracePt t="71133" x="3071813" y="2295525"/>
          <p14:tracePt t="71136" x="3071813" y="2276475"/>
          <p14:tracePt t="71155" x="3071813" y="2251075"/>
          <p14:tracePt t="71167" x="3071813" y="2224088"/>
          <p14:tracePt t="71208" x="3071813" y="2197100"/>
          <p14:tracePt t="71212" x="3071813" y="2179638"/>
          <p14:tracePt t="71240" x="3071813" y="2152650"/>
          <p14:tracePt t="71252" x="3071813" y="2133600"/>
          <p14:tracePt t="71260" x="3071813" y="2108200"/>
          <p14:tracePt t="71279" x="3071813" y="2089150"/>
          <p14:tracePt t="71281" x="3054350" y="2071688"/>
          <p14:tracePt t="71387" x="3054350" y="2062163"/>
          <p14:tracePt t="71391" x="3054350" y="2054225"/>
          <p14:tracePt t="71403" x="3054350" y="2044700"/>
          <p14:tracePt t="71415" x="3054350" y="2027238"/>
          <p14:tracePt t="71432" x="3054350" y="2009775"/>
          <p14:tracePt t="71451" x="3054350" y="2000250"/>
          <p14:tracePt t="71454" x="3054350" y="1990725"/>
          <p14:tracePt t="71465" x="3054350" y="1973263"/>
          <p14:tracePt t="71480" x="3054350" y="1946275"/>
          <p14:tracePt t="71515" x="3054350" y="1938338"/>
          <p14:tracePt t="71516" x="3054350" y="1911350"/>
          <p14:tracePt t="71529" x="3054350" y="1901825"/>
          <p14:tracePt t="71547" x="3054350" y="1884363"/>
          <p14:tracePt t="71564" x="3054350" y="1866900"/>
          <p14:tracePt t="71579" x="3054350" y="1857375"/>
          <p14:tracePt t="71596" x="3054350" y="1847850"/>
          <p14:tracePt t="71664" x="3054350" y="1839913"/>
          <p14:tracePt t="71665" x="3054350" y="1830388"/>
          <p14:tracePt t="71688" x="3054350" y="1822450"/>
          <p14:tracePt t="71711" x="3054350" y="1803400"/>
          <p14:tracePt t="71736" x="3054350" y="1785938"/>
          <p14:tracePt t="71747" x="3054350" y="1768475"/>
          <p14:tracePt t="71759" x="3054350" y="1758950"/>
          <p14:tracePt t="71783" x="3054350" y="1741488"/>
          <p14:tracePt t="71796" x="3054350" y="1724025"/>
          <p14:tracePt t="71797" x="3054350" y="1704975"/>
          <p14:tracePt t="72132" x="3054350" y="1714500"/>
          <p14:tracePt t="72143" x="3054350" y="1731963"/>
          <p14:tracePt t="72145" x="3054350" y="1741488"/>
          <p14:tracePt t="72155" x="3054350" y="1795463"/>
          <p14:tracePt t="72163" x="3036888" y="1839913"/>
          <p14:tracePt t="72180" x="3017838" y="1893888"/>
          <p14:tracePt t="72197" x="3017838" y="1946275"/>
          <p14:tracePt t="72213" x="3017838" y="1955800"/>
          <p14:tracePt t="72229" x="3017838" y="2000250"/>
          <p14:tracePt t="72247" x="3017838" y="2027238"/>
          <p14:tracePt t="72263" x="3017838" y="2036763"/>
          <p14:tracePt t="72279" x="3017838" y="2089150"/>
          <p14:tracePt t="72297" x="3017838" y="2116138"/>
          <p14:tracePt t="72314" x="3017838" y="2143125"/>
          <p14:tracePt t="72331" x="3017838" y="2197100"/>
          <p14:tracePt t="72347" x="3017838" y="2232025"/>
          <p14:tracePt t="72363" x="3017838" y="2241550"/>
          <p14:tracePt t="72379" x="3017838" y="2259013"/>
          <p14:tracePt t="72423" x="3017838" y="2268538"/>
          <p14:tracePt t="72425" x="3017838" y="2276475"/>
          <p14:tracePt t="72435" x="3017838" y="2295525"/>
          <p14:tracePt t="72446" x="3017838" y="2312988"/>
          <p14:tracePt t="72483" x="3017838" y="2322513"/>
          <p14:tracePt t="72855" x="3000375" y="2322513"/>
          <p14:tracePt t="72856" x="2990850" y="2322513"/>
          <p14:tracePt t="72859" x="2894013" y="2322513"/>
          <p14:tracePt t="72866" x="2751138" y="2322513"/>
          <p14:tracePt t="72882" x="2616200" y="2322513"/>
          <p14:tracePt t="72882" x="2589213" y="2322513"/>
          <p14:tracePt t="72900" x="2500313" y="2322513"/>
          <p14:tracePt t="72914" x="2438400" y="2322513"/>
          <p14:tracePt t="72932" x="2384425" y="2322513"/>
          <p14:tracePt t="72949" x="2347913" y="2322513"/>
          <p14:tracePt t="72964" x="2322513" y="2322513"/>
          <p14:tracePt t="72982" x="2251075" y="2322513"/>
          <p14:tracePt t="72998" x="2187575" y="2322513"/>
          <p14:tracePt t="73015" x="2143125" y="2339975"/>
          <p14:tracePt t="73031" x="2098675" y="2339975"/>
          <p14:tracePt t="73049" x="2036763" y="2357438"/>
          <p14:tracePt t="73065" x="1965325" y="2357438"/>
          <p14:tracePt t="73082" x="1901825" y="2357438"/>
          <p14:tracePt t="73082" x="1884363" y="2357438"/>
          <p14:tracePt t="73099" x="1803400" y="2357438"/>
          <p14:tracePt t="73115" x="1731963" y="2357438"/>
          <p14:tracePt t="73132" x="1687513" y="2357438"/>
          <p14:tracePt t="73148" x="1660525" y="2357438"/>
          <p14:tracePt t="73375" x="1660525" y="2366963"/>
          <p14:tracePt t="73397" x="1670050" y="2384425"/>
          <p14:tracePt t="73401" x="1670050" y="2393950"/>
          <p14:tracePt t="73403" x="1670050" y="2428875"/>
          <p14:tracePt t="73415" x="1768475" y="2482850"/>
          <p14:tracePt t="73431" x="1830388" y="2482850"/>
          <p14:tracePt t="73448" x="1893888" y="2482850"/>
          <p14:tracePt t="73465" x="1965325" y="2482850"/>
          <p14:tracePt t="73482" x="2027238" y="2482850"/>
          <p14:tracePt t="73498" x="2071688" y="2482850"/>
          <p14:tracePt t="73515" x="2098675" y="2482850"/>
          <p14:tracePt t="73531" x="2152650" y="2482850"/>
          <p14:tracePt t="73548" x="2224088" y="2482850"/>
          <p14:tracePt t="73548" x="2232025" y="2482850"/>
          <p14:tracePt t="73567" x="2259013" y="2482850"/>
          <p14:tracePt t="73583" x="2295525" y="2482850"/>
          <p14:tracePt t="73598" x="2330450" y="2482850"/>
          <p14:tracePt t="73615" x="2393950" y="2490788"/>
          <p14:tracePt t="73632" x="2446338" y="2490788"/>
          <p14:tracePt t="73648" x="2473325" y="2490788"/>
          <p14:tracePt t="73665" x="2490788" y="2490788"/>
          <p14:tracePt t="73681" x="2536825" y="2490788"/>
          <p14:tracePt t="73698" x="2554288" y="2490788"/>
          <p14:tracePt t="73714" x="2589213" y="2490788"/>
          <p14:tracePt t="73732" x="2616200" y="2490788"/>
          <p14:tracePt t="73748" x="2633663" y="2490788"/>
          <p14:tracePt t="73764" x="2643188" y="2490788"/>
          <p14:tracePt t="73781" x="2687638" y="2490788"/>
          <p14:tracePt t="73798" x="2714625" y="2473325"/>
          <p14:tracePt t="73815" x="2732088" y="2455863"/>
          <p14:tracePt t="73832" x="2776538" y="2455863"/>
          <p14:tracePt t="73849" x="2822575" y="2438400"/>
          <p14:tracePt t="73866" x="2857500" y="2419350"/>
          <p14:tracePt t="73881" x="2901950" y="2419350"/>
          <p14:tracePt t="73899" x="2973388" y="2419350"/>
          <p14:tracePt t="73915" x="3000375" y="2401888"/>
          <p14:tracePt t="73932" x="3036888" y="2384425"/>
          <p14:tracePt t="73948" x="3089275" y="2374900"/>
          <p14:tracePt t="73965" x="3125788" y="2374900"/>
          <p14:tracePt t="73982" x="3143250" y="2374900"/>
          <p14:tracePt t="73998" x="3179763" y="2374900"/>
          <p14:tracePt t="74037" x="3187700" y="2374900"/>
          <p14:tracePt t="74048" x="3205163" y="2374900"/>
          <p14:tracePt t="74050" x="3224213" y="2374900"/>
          <p14:tracePt t="74066" x="3241675" y="2374900"/>
          <p14:tracePt t="74081" x="3268663" y="2374900"/>
          <p14:tracePt t="74098" x="3303588" y="2357438"/>
          <p14:tracePt t="74115" x="3357563" y="2357438"/>
          <p14:tracePt t="74132" x="3384550" y="2357438"/>
          <p14:tracePt t="74149" x="3411538" y="2357438"/>
          <p14:tracePt t="74165" x="3429000" y="2357438"/>
          <p14:tracePt t="74181" x="3446463" y="2357438"/>
          <p14:tracePt t="74198" x="3465513" y="2357438"/>
          <p14:tracePt t="74215" x="3482975" y="2357438"/>
          <p14:tracePt t="74232" x="3509963" y="2357438"/>
          <p14:tracePt t="74248" x="3544888" y="2357438"/>
          <p14:tracePt t="74266" x="3571875" y="2357438"/>
          <p14:tracePt t="74281" x="3608388" y="2357438"/>
          <p14:tracePt t="74298" x="3643313" y="2357438"/>
          <p14:tracePt t="74316" x="3697288" y="2357438"/>
          <p14:tracePt t="74333" x="3732213" y="2357438"/>
          <p14:tracePt t="74349" x="3776663" y="2357438"/>
          <p14:tracePt t="74364" x="3813175" y="2357438"/>
          <p14:tracePt t="74381" x="3830638" y="2357438"/>
          <p14:tracePt t="74432" x="3840163" y="2357438"/>
          <p14:tracePt t="74434" x="3848100" y="2357438"/>
          <p14:tracePt t="74992" x="3848100" y="2339975"/>
          <p14:tracePt t="75016" x="3848100" y="2322513"/>
          <p14:tracePt t="75060" x="3848100" y="2303463"/>
          <p14:tracePt t="75388" x="3848100" y="2312988"/>
          <p14:tracePt t="75396" x="3857625" y="2312988"/>
          <p14:tracePt t="75399" x="4133850" y="2438400"/>
          <p14:tracePt t="75415" x="4411663" y="2581275"/>
          <p14:tracePt t="75432" x="4786313" y="2768600"/>
          <p14:tracePt t="75450" x="5081588" y="2928938"/>
          <p14:tracePt t="75466" x="5384800" y="3054350"/>
          <p14:tracePt t="75466" x="5411788" y="3071813"/>
          <p14:tracePt t="75484" x="5697538" y="3224213"/>
          <p14:tracePt t="75499" x="6072188" y="3411538"/>
          <p14:tracePt t="75515" x="6419850" y="3589338"/>
          <p14:tracePt t="75515" x="6500813" y="3608388"/>
          <p14:tracePt t="75548" x="6804025" y="3768725"/>
          <p14:tracePt t="75550" x="6965950" y="3848100"/>
          <p14:tracePt t="75550" x="6983413" y="3848100"/>
          <p14:tracePt t="75567" x="7062788" y="3911600"/>
          <p14:tracePt t="75582" x="7126288" y="3956050"/>
          <p14:tracePt t="75599" x="7170738" y="3990975"/>
          <p14:tracePt t="75616" x="7205663" y="4010025"/>
          <p14:tracePt t="75633" x="7205663" y="4027488"/>
          <p14:tracePt t="75633" x="7215188" y="4037013"/>
          <p14:tracePt t="75651" x="7224713" y="4054475"/>
          <p14:tracePt t="75666" x="7251700" y="4089400"/>
          <p14:tracePt t="75683" x="7277100" y="4108450"/>
          <p14:tracePt t="75699" x="7304088" y="4125913"/>
          <p14:tracePt t="75716" x="7340600" y="4160838"/>
          <p14:tracePt t="75733" x="7385050" y="4170363"/>
          <p14:tracePt t="75749" x="7419975" y="4187825"/>
          <p14:tracePt t="75749" x="7446963" y="4205288"/>
          <p14:tracePt t="75766" x="7599363" y="4286250"/>
          <p14:tracePt t="75783" x="7742238" y="4367213"/>
          <p14:tracePt t="75799" x="7796213" y="4394200"/>
          <p14:tracePt t="75817" x="7813675" y="4411663"/>
          <p14:tracePt t="76072" x="7813675" y="4402138"/>
          <p14:tracePt t="76082" x="7813675" y="4384675"/>
          <p14:tracePt t="76106" x="7813675" y="4375150"/>
          <p14:tracePt t="76108" x="7813675" y="4367213"/>
          <p14:tracePt t="77648" x="7813675" y="4384675"/>
          <p14:tracePt t="77651" x="7813675" y="4411663"/>
          <p14:tracePt t="77657" x="7813675" y="4465638"/>
          <p14:tracePt t="77667" x="7813675" y="4537075"/>
          <p14:tracePt t="77683" x="7813675" y="4598988"/>
          <p14:tracePt t="77701" x="7813675" y="4687888"/>
          <p14:tracePt t="77717" x="7813675" y="4768850"/>
          <p14:tracePt t="77733" x="7813675" y="4840288"/>
          <p14:tracePt t="77750" x="7813675" y="4875213"/>
          <p14:tracePt t="78051" x="7813675" y="4884738"/>
          <p14:tracePt t="78056" x="7813675" y="4902200"/>
          <p14:tracePt t="78059" x="7813675" y="4946650"/>
          <p14:tracePt t="78059" x="7813675" y="4956175"/>
          <p14:tracePt t="78072" x="7813675" y="5010150"/>
          <p14:tracePt t="78083" x="7813675" y="5062538"/>
          <p14:tracePt t="78099" x="7813675" y="5108575"/>
          <p14:tracePt t="78116" x="7804150" y="5160963"/>
          <p14:tracePt t="78134" x="7759700" y="5180013"/>
          <p14:tracePt t="78150" x="7670800" y="5180013"/>
          <p14:tracePt t="78166" x="7510463" y="5153025"/>
          <p14:tracePt t="78184" x="7358063" y="5099050"/>
          <p14:tracePt t="78200" x="7153275" y="5045075"/>
          <p14:tracePt t="78216" x="6929438" y="5018088"/>
          <p14:tracePt t="78234" x="6742113" y="4991100"/>
          <p14:tracePt t="78249" x="6616700" y="4956175"/>
          <p14:tracePt t="78266" x="6473825" y="4875213"/>
          <p14:tracePt t="78283" x="6276975" y="4724400"/>
          <p14:tracePt t="78299" x="6062663" y="4394200"/>
          <p14:tracePt t="78317" x="5688013" y="4037013"/>
          <p14:tracePt t="78333" x="5367338" y="3751263"/>
          <p14:tracePt t="78350" x="5037138" y="3490913"/>
          <p14:tracePt t="78366" x="4867275" y="3348038"/>
          <p14:tracePt t="78384" x="4697413" y="3241675"/>
          <p14:tracePt t="78401" x="4562475" y="3160713"/>
          <p14:tracePt t="78416" x="4411663" y="3062288"/>
          <p14:tracePt t="78433" x="4322763" y="3000375"/>
          <p14:tracePt t="78450" x="4214813" y="2938463"/>
          <p14:tracePt t="78466" x="4089400" y="2847975"/>
          <p14:tracePt t="78484" x="3956050" y="2741613"/>
          <p14:tracePt t="78499" x="3894138" y="2687638"/>
          <p14:tracePt t="78516" x="3759200" y="2616200"/>
          <p14:tracePt t="78533" x="3687763" y="2581275"/>
          <p14:tracePt t="78550" x="3643313" y="2544763"/>
          <p14:tracePt t="78568" x="3581400" y="2536825"/>
          <p14:tracePt t="78583" x="3509963" y="2500313"/>
          <p14:tracePt t="78600" x="3455988" y="2482850"/>
          <p14:tracePt t="78616" x="3402013" y="2482850"/>
          <p14:tracePt t="78633" x="3340100" y="2482850"/>
          <p14:tracePt t="78650" x="3251200" y="2482850"/>
          <p14:tracePt t="78666" x="3160713" y="2482850"/>
          <p14:tracePt t="78685" x="3089275" y="2465388"/>
          <p14:tracePt t="78701" x="2990850" y="2446338"/>
          <p14:tracePt t="78717" x="2919413" y="2428875"/>
          <p14:tracePt t="78734" x="2857500" y="2401888"/>
          <p14:tracePt t="78750" x="2803525" y="2366963"/>
          <p14:tracePt t="78768" x="2724150" y="2339975"/>
          <p14:tracePt t="78783" x="2660650" y="2330450"/>
          <p14:tracePt t="78802" x="2625725" y="2330450"/>
          <p14:tracePt t="79027" x="2633663" y="2330450"/>
          <p14:tracePt t="79049" x="2643188" y="2330450"/>
          <p14:tracePt t="79056" x="2652713" y="2339975"/>
          <p14:tracePt t="79058" x="2687638" y="2339975"/>
          <p14:tracePt t="79067" x="2795588" y="2411413"/>
          <p14:tracePt t="79086" x="2928938" y="2482850"/>
          <p14:tracePt t="79101" x="3009900" y="2581275"/>
          <p14:tracePt t="79117" x="3170238" y="2687638"/>
          <p14:tracePt t="79135" x="3402013" y="2847975"/>
          <p14:tracePt t="79151" x="3687763" y="3054350"/>
          <p14:tracePt t="79167" x="4098925" y="3303588"/>
          <p14:tracePt t="79185" x="4527550" y="3554413"/>
          <p14:tracePt t="79200" x="4840288" y="3751263"/>
          <p14:tracePt t="79200" x="4857750" y="3768725"/>
          <p14:tracePt t="79219" x="5010150" y="3875088"/>
          <p14:tracePt t="79219" x="5010150" y="3894138"/>
          <p14:tracePt t="79235" x="5126038" y="3965575"/>
          <p14:tracePt t="79252" x="5259388" y="4017963"/>
          <p14:tracePt t="79267" x="5483225" y="4108450"/>
          <p14:tracePt t="79284" x="5776913" y="4160838"/>
          <p14:tracePt t="79284" x="5803900" y="4170363"/>
          <p14:tracePt t="79303" x="5983288" y="4251325"/>
          <p14:tracePt t="79318" x="6099175" y="4322763"/>
          <p14:tracePt t="79335" x="6161088" y="4367213"/>
          <p14:tracePt t="79350" x="6215063" y="4375150"/>
          <p14:tracePt t="79441" x="6224588" y="4375150"/>
          <p14:tracePt t="79441" x="6242050" y="4357688"/>
          <p14:tracePt t="79556" x="6296025" y="4357688"/>
          <p14:tracePt t="79558" x="6313488" y="4357688"/>
          <p14:tracePt t="79560" x="6340475" y="4357688"/>
          <p14:tracePt t="79570" x="6357938" y="4357688"/>
          <p14:tracePt t="79584" x="6483350" y="4276725"/>
          <p14:tracePt t="79600" x="6581775" y="4170363"/>
          <p14:tracePt t="79618" x="6616700" y="4125913"/>
          <p14:tracePt t="79635" x="6643688" y="4089400"/>
          <p14:tracePt t="79651" x="6643688" y="4071938"/>
          <p14:tracePt t="80094" x="6661150" y="4071938"/>
          <p14:tracePt t="80095" x="6670675" y="4081463"/>
          <p14:tracePt t="80107" x="6724650" y="4108450"/>
          <p14:tracePt t="80108" x="6786563" y="4152900"/>
          <p14:tracePt t="80118" x="6875463" y="4224338"/>
          <p14:tracePt t="80134" x="6991350" y="4259263"/>
          <p14:tracePt t="80152" x="7153275" y="4303713"/>
          <p14:tracePt t="80167" x="7286625" y="4303713"/>
          <p14:tracePt t="80167" x="7296150" y="4303713"/>
          <p14:tracePt t="80186" x="7348538" y="4303713"/>
          <p14:tracePt t="80220" x="7367588" y="4303713"/>
          <p14:tracePt t="80244" x="7375525" y="4303713"/>
          <p14:tracePt t="80246" x="7402513" y="4303713"/>
          <p14:tracePt t="80251" x="7419975" y="4303713"/>
          <p14:tracePt t="80268" x="7429500" y="4303713"/>
          <p14:tracePt t="80284" x="7446963" y="4295775"/>
          <p14:tracePt t="80302" x="7500938" y="4276725"/>
          <p14:tracePt t="80318" x="7527925" y="4268788"/>
          <p14:tracePt t="80464" x="7500938" y="4268788"/>
          <p14:tracePt t="80465" x="7394575" y="4224338"/>
          <p14:tracePt t="80484" x="7180263" y="4197350"/>
          <p14:tracePt t="80487" x="6983413" y="4179888"/>
          <p14:tracePt t="80501" x="6742113" y="4133850"/>
          <p14:tracePt t="80501" x="6715125" y="4133850"/>
          <p14:tracePt t="80518" x="6402388" y="4098925"/>
          <p14:tracePt t="80535" x="6161088" y="4081463"/>
          <p14:tracePt t="80535" x="6143625" y="4081463"/>
          <p14:tracePt t="80552" x="5956300" y="4081463"/>
          <p14:tracePt t="80567" x="5830888" y="4081463"/>
          <p14:tracePt t="80624" x="5830888" y="4071938"/>
          <p14:tracePt t="80627" x="5830888" y="4062413"/>
          <p14:tracePt t="80634" x="5830888" y="4037013"/>
          <p14:tracePt t="80637" x="5830888" y="3983038"/>
          <p14:tracePt t="80651" x="5830888" y="3902075"/>
          <p14:tracePt t="80669" x="5830888" y="3840163"/>
          <p14:tracePt t="80685" x="5830888" y="3813175"/>
          <p14:tracePt t="80701" x="5830888" y="3803650"/>
          <p14:tracePt t="80718" x="5830888" y="3786188"/>
          <p14:tracePt t="80734" x="5670550" y="3705225"/>
          <p14:tracePt t="80734" x="5661025" y="3697288"/>
          <p14:tracePt t="80752" x="5473700" y="3670300"/>
          <p14:tracePt t="80769" x="5394325" y="3652838"/>
          <p14:tracePt t="80785" x="5214938" y="3562350"/>
          <p14:tracePt t="80801" x="4884738" y="3482975"/>
          <p14:tracePt t="80818" x="4581525" y="3375025"/>
          <p14:tracePt t="80835" x="4322763" y="3303588"/>
          <p14:tracePt t="80851" x="4133850" y="3241675"/>
          <p14:tracePt t="80869" x="4044950" y="3205163"/>
          <p14:tracePt t="80885" x="3956050" y="3187700"/>
          <p14:tracePt t="80901" x="3803650" y="3143250"/>
          <p14:tracePt t="80919" x="3633788" y="3143250"/>
          <p14:tracePt t="80935" x="3517900" y="3133725"/>
          <p14:tracePt t="80952" x="3419475" y="3133725"/>
          <p14:tracePt t="80967" x="3357563" y="3116263"/>
          <p14:tracePt t="80986" x="3276600" y="3089275"/>
          <p14:tracePt t="81002" x="3152775" y="3062288"/>
          <p14:tracePt t="81017" x="3036888" y="3036888"/>
          <p14:tracePt t="81036" x="2894013" y="3000375"/>
          <p14:tracePt t="81052" x="2768600" y="2911475"/>
          <p14:tracePt t="81068" x="2581275" y="2840038"/>
          <p14:tracePt t="81086" x="2366963" y="2776538"/>
          <p14:tracePt t="81101" x="2197100" y="2741613"/>
          <p14:tracePt t="81101" x="2187575" y="2741613"/>
          <p14:tracePt t="81120" x="2089150" y="2714625"/>
          <p14:tracePt t="81135" x="2017713" y="2697163"/>
          <p14:tracePt t="81152" x="1928813" y="2643188"/>
          <p14:tracePt t="81168" x="1724025" y="2554288"/>
          <p14:tracePt t="81185" x="1598613" y="2482850"/>
          <p14:tracePt t="81202" x="1482725" y="2465388"/>
          <p14:tracePt t="81218" x="1401763" y="2411413"/>
          <p14:tracePt t="81236" x="1347788" y="2384425"/>
          <p14:tracePt t="81252" x="1312863" y="2357438"/>
          <p14:tracePt t="81268" x="1285875" y="2357438"/>
          <p14:tracePt t="81611" x="1258888" y="2357438"/>
          <p14:tracePt t="81613" x="1223963" y="2357438"/>
          <p14:tracePt t="81615" x="1214438" y="2357438"/>
          <p14:tracePt t="81870" x="1204913" y="2357438"/>
          <p14:tracePt t="81881" x="1179513" y="2357438"/>
          <p14:tracePt t="81891" x="1169988" y="2357438"/>
          <p14:tracePt t="81892" x="1143000" y="2357438"/>
          <p14:tracePt t="81902" x="1125538" y="2357438"/>
          <p14:tracePt t="81943" x="1116013" y="2357438"/>
          <p14:tracePt t="81951" x="1108075" y="2357438"/>
          <p14:tracePt t="81988" x="1116013" y="2357438"/>
          <p14:tracePt t="82337" x="1125538" y="2357438"/>
          <p14:tracePt t="82339" x="1133475" y="2357438"/>
          <p14:tracePt t="82342" x="1160463" y="2357438"/>
          <p14:tracePt t="82354" x="1179513" y="2357438"/>
          <p14:tracePt t="82393" x="1187450" y="2357438"/>
          <p14:tracePt t="82396" x="1196975" y="2357438"/>
          <p14:tracePt t="82406" x="1231900" y="2357438"/>
          <p14:tracePt t="82418" x="1276350" y="2357438"/>
          <p14:tracePt t="82435" x="1347788" y="2357438"/>
          <p14:tracePt t="82452" x="1419225" y="2393950"/>
          <p14:tracePt t="82468" x="1490663" y="2401888"/>
          <p14:tracePt t="82486" x="1536700" y="2419350"/>
          <p14:tracePt t="82502" x="1581150" y="2419350"/>
          <p14:tracePt t="82519" x="1608138" y="2419350"/>
          <p14:tracePt t="82582" x="1616075" y="2419350"/>
          <p14:tracePt t="82583" x="1625600" y="2419350"/>
          <p14:tracePt t="82781" x="1633538" y="2419350"/>
          <p14:tracePt t="82802" x="1652588" y="2411413"/>
          <p14:tracePt t="82810" x="1670050" y="2411413"/>
          <p14:tracePt t="82811" x="1679575" y="2411413"/>
          <p14:tracePt t="82811" x="1687513" y="2411413"/>
          <p14:tracePt t="82820" x="1704975" y="2393950"/>
          <p14:tracePt t="82835" x="1731963" y="2393950"/>
          <p14:tracePt t="82853" x="1768475" y="2393950"/>
          <p14:tracePt t="82869" x="1795463" y="2374900"/>
          <p14:tracePt t="82886" x="1812925" y="2357438"/>
          <p14:tracePt t="82903" x="1830388" y="2357438"/>
          <p14:tracePt t="82919" x="1866900" y="2339975"/>
          <p14:tracePt t="82936" x="1874838" y="2339975"/>
          <p14:tracePt t="82953" x="1893888" y="2330450"/>
          <p14:tracePt t="82990" x="1911350" y="2330450"/>
          <p14:tracePt t="83013" x="1919288" y="2330450"/>
          <p14:tracePt t="83013" x="1928813" y="2330450"/>
          <p14:tracePt t="83198" x="1938338" y="2330450"/>
          <p14:tracePt t="83220" x="1965325" y="2330450"/>
          <p14:tracePt t="83221" x="1990725" y="2330450"/>
          <p14:tracePt t="83235" x="2044700" y="2330450"/>
          <p14:tracePt t="83237" x="2089150" y="2330450"/>
          <p14:tracePt t="83253" x="2116138" y="2330450"/>
          <p14:tracePt t="83270" x="2152650" y="2330450"/>
          <p14:tracePt t="83287" x="2179638" y="2330450"/>
          <p14:tracePt t="83302" x="2241550" y="2330450"/>
          <p14:tracePt t="83319" x="2312988" y="2330450"/>
          <p14:tracePt t="83336" x="2330450" y="2330450"/>
          <p14:tracePt t="83352" x="2357438" y="2330450"/>
          <p14:tracePt t="83369" x="2366963" y="2330450"/>
          <p14:tracePt t="83386" x="2374900" y="2330450"/>
          <p14:tracePt t="83425" x="2393950" y="2330450"/>
          <p14:tracePt t="83449" x="2411413" y="2312988"/>
          <p14:tracePt t="83740" x="2393950" y="2303463"/>
          <p14:tracePt t="83743" x="2384425" y="2303463"/>
          <p14:tracePt t="83752" x="2347913" y="2303463"/>
          <p14:tracePt t="83755" x="2330450" y="2286000"/>
          <p14:tracePt t="83770" x="2312988" y="2286000"/>
          <p14:tracePt t="83786" x="2303463" y="2268538"/>
          <p14:tracePt t="83802" x="2286000" y="2268538"/>
          <p14:tracePt t="83864" x="2276475" y="2268538"/>
          <p14:tracePt t="83864" x="2268538" y="2268538"/>
          <p14:tracePt t="83875" x="2259013" y="2268538"/>
          <p14:tracePt t="83877" x="2232025" y="2268538"/>
          <p14:tracePt t="83891" x="2205038" y="2251075"/>
          <p14:tracePt t="83903" x="2170113" y="2251075"/>
          <p14:tracePt t="83903" x="2160588" y="2241550"/>
          <p14:tracePt t="83920" x="2143125" y="2232025"/>
          <p14:tracePt t="83936" x="2125663" y="2232025"/>
          <p14:tracePt t="83952" x="2116138" y="2214563"/>
          <p14:tracePt t="83969" x="2108200" y="2214563"/>
          <p14:tracePt t="84016" x="2098675" y="2214563"/>
          <p14:tracePt t="84018" x="2089150" y="2214563"/>
          <p14:tracePt t="84048" x="2081213" y="2214563"/>
          <p14:tracePt t="84163" x="2062163" y="2214563"/>
          <p14:tracePt t="84330" x="2071688" y="2214563"/>
          <p14:tracePt t="84336" x="2081213" y="2214563"/>
          <p14:tracePt t="84344" x="2143125" y="2214563"/>
          <p14:tracePt t="84354" x="2214563" y="2214563"/>
          <p14:tracePt t="84369" x="2259013" y="2214563"/>
          <p14:tracePt t="84387" x="2286000" y="2214563"/>
          <p14:tracePt t="84403" x="2303463" y="2214563"/>
          <p14:tracePt t="84440" x="2322513" y="2214563"/>
          <p14:tracePt t="84452" x="2330450" y="2214563"/>
          <p14:tracePt t="84454" x="2366963" y="2214563"/>
          <p14:tracePt t="84470" x="2384425" y="2214563"/>
          <p14:tracePt t="84487" x="2438400" y="2214563"/>
          <p14:tracePt t="84487" x="2446338" y="2214563"/>
          <p14:tracePt t="84506" x="2509838" y="2214563"/>
          <p14:tracePt t="84521" x="2536825" y="2214563"/>
          <p14:tracePt t="84537" x="2581275" y="2214563"/>
          <p14:tracePt t="84553" x="2625725" y="2224088"/>
          <p14:tracePt t="84553" x="2643188" y="2224088"/>
          <p14:tracePt t="84572" x="2679700" y="2224088"/>
          <p14:tracePt t="84586" x="2714625" y="2224088"/>
          <p14:tracePt t="84604" x="2759075" y="2224088"/>
          <p14:tracePt t="84619" x="2786063" y="2224088"/>
          <p14:tracePt t="84637" x="2830513" y="2224088"/>
          <p14:tracePt t="84653" x="2874963" y="2224088"/>
          <p14:tracePt t="84670" x="2911475" y="2224088"/>
          <p14:tracePt t="84687" x="2946400" y="2224088"/>
          <p14:tracePt t="84703" x="3009900" y="2224088"/>
          <p14:tracePt t="84720" x="3071813" y="2224088"/>
          <p14:tracePt t="84737" x="3108325" y="2224088"/>
          <p14:tracePt t="84753" x="3133725" y="2224088"/>
          <p14:tracePt t="84770" x="3179763" y="2224088"/>
          <p14:tracePt t="84786" x="3197225" y="2224088"/>
          <p14:tracePt t="84804" x="3251200" y="2224088"/>
          <p14:tracePt t="84822" x="3295650" y="2224088"/>
          <p14:tracePt t="84859" x="3303588" y="2224088"/>
          <p14:tracePt t="84860" x="3322638" y="2224088"/>
          <p14:tracePt t="84871" x="3330575" y="2224088"/>
          <p14:tracePt t="84886" x="3340100" y="2224088"/>
          <p14:tracePt t="84903" x="3357563" y="2224088"/>
          <p14:tracePt t="84920" x="3375025" y="2224088"/>
          <p14:tracePt t="84936" x="3402013" y="2224088"/>
          <p14:tracePt t="84954" x="3419475" y="2214563"/>
          <p14:tracePt t="84970" x="3446463" y="2214563"/>
          <p14:tracePt t="84987" x="3500438" y="2214563"/>
          <p14:tracePt t="85005" x="3517900" y="2205038"/>
          <p14:tracePt t="85020" x="3554413" y="2187575"/>
          <p14:tracePt t="85037" x="3598863" y="2187575"/>
          <p14:tracePt t="85037" x="3608388" y="2187575"/>
          <p14:tracePt t="85056" x="3616325" y="2187575"/>
          <p14:tracePt t="85070" x="3633788" y="2187575"/>
          <p14:tracePt t="85087" x="3643313" y="2187575"/>
          <p14:tracePt t="85219" x="3660775" y="2187575"/>
          <p14:tracePt t="85231" x="3679825" y="2187575"/>
          <p14:tracePt t="85243" x="3697288" y="2187575"/>
          <p14:tracePt t="85254" x="3705225" y="2187575"/>
          <p14:tracePt t="85256" x="3724275" y="2187575"/>
          <p14:tracePt t="85291" x="3741738" y="2187575"/>
          <p14:tracePt t="85293" x="3751263" y="2187575"/>
          <p14:tracePt t="85304" x="3776663" y="2187575"/>
          <p14:tracePt t="85320" x="3786188" y="2187575"/>
          <p14:tracePt t="85337" x="3803650" y="2187575"/>
          <p14:tracePt t="85353" x="3848100" y="2187575"/>
          <p14:tracePt t="85370" x="3902075" y="2187575"/>
          <p14:tracePt t="85386" x="3938588" y="2187575"/>
          <p14:tracePt t="85403" x="3973513" y="2187575"/>
          <p14:tracePt t="85420" x="4000500" y="2187575"/>
          <p14:tracePt t="85875" x="3990975" y="2187575"/>
          <p14:tracePt t="85877" x="3946525" y="2187575"/>
          <p14:tracePt t="85880" x="3902075" y="2187575"/>
          <p14:tracePt t="85886" x="3768725" y="2187575"/>
          <p14:tracePt t="85904" x="3643313" y="2187575"/>
          <p14:tracePt t="85920" x="3536950" y="2187575"/>
          <p14:tracePt t="85937" x="3455988" y="2187575"/>
          <p14:tracePt t="85954" x="3367088" y="2187575"/>
          <p14:tracePt t="85970" x="3295650" y="2187575"/>
          <p14:tracePt t="85987" x="3205163" y="2187575"/>
          <p14:tracePt t="86004" x="3160713" y="2187575"/>
          <p14:tracePt t="86020" x="3108325" y="2187575"/>
          <p14:tracePt t="86037" x="3054350" y="2187575"/>
          <p14:tracePt t="86056" x="2990850" y="2187575"/>
          <p14:tracePt t="86071" x="2911475" y="2187575"/>
          <p14:tracePt t="86087" x="2840038" y="2187575"/>
          <p14:tracePt t="86105" x="2776538" y="2187575"/>
          <p14:tracePt t="86121" x="2697163" y="2205038"/>
          <p14:tracePt t="86138" x="2633663" y="2224088"/>
          <p14:tracePt t="86154" x="2562225" y="2251075"/>
          <p14:tracePt t="86170" x="2490788" y="2251075"/>
          <p14:tracePt t="86187" x="2384425" y="2286000"/>
          <p14:tracePt t="86205" x="2312988" y="2286000"/>
          <p14:tracePt t="86221" x="2241550" y="2295525"/>
          <p14:tracePt t="86238" x="2170113" y="2312988"/>
          <p14:tracePt t="86238" x="2152650" y="2312988"/>
          <p14:tracePt t="86257" x="2108200" y="2330450"/>
          <p14:tracePt t="86271" x="2036763" y="2347913"/>
          <p14:tracePt t="86287" x="1990725" y="2347913"/>
          <p14:tracePt t="86305" x="1938338" y="2366963"/>
          <p14:tracePt t="86321" x="1893888" y="2393950"/>
          <p14:tracePt t="86337" x="1857375" y="2411413"/>
          <p14:tracePt t="86376" x="1857375" y="2419350"/>
          <p14:tracePt t="86413" x="1857375" y="2438400"/>
          <p14:tracePt t="86437" x="1839913" y="2446338"/>
          <p14:tracePt t="86439" x="1830388" y="2500313"/>
          <p14:tracePt t="86445" x="1830388" y="2517775"/>
          <p14:tracePt t="86643" x="1830388" y="2509838"/>
          <p14:tracePt t="86652" x="1847850" y="2490788"/>
          <p14:tracePt t="86670" x="1866900" y="2465388"/>
          <p14:tracePt t="86671" x="1901825" y="2428875"/>
          <p14:tracePt t="86687" x="1919288" y="2428875"/>
          <p14:tracePt t="86704" x="1919288" y="2411413"/>
          <p14:tracePt t="87073" x="1911350" y="2411413"/>
          <p14:tracePt t="87076" x="1847850" y="2384425"/>
          <p14:tracePt t="87078" x="1741488" y="2384425"/>
          <p14:tracePt t="87087" x="1562100" y="2339975"/>
          <p14:tracePt t="87104" x="1455738" y="2312988"/>
          <p14:tracePt t="87122" x="1384300" y="2303463"/>
          <p14:tracePt t="87137" x="1276350" y="2276475"/>
          <p14:tracePt t="87155" x="1204913" y="2241550"/>
          <p14:tracePt t="87172" x="1089025" y="2197100"/>
          <p14:tracePt t="87188" x="982663" y="2179638"/>
          <p14:tracePt t="87204" x="893763" y="2170113"/>
          <p14:tracePt t="87222" x="847725" y="2170113"/>
          <p14:tracePt t="87238" x="830263" y="2170113"/>
          <p14:tracePt t="87324" x="812800" y="2170113"/>
          <p14:tracePt t="87336" x="795338" y="2152650"/>
          <p14:tracePt t="87338" x="768350" y="2152650"/>
          <p14:tracePt t="87344" x="731838" y="2143125"/>
          <p14:tracePt t="87344" x="723900" y="2133600"/>
          <p14:tracePt t="87355" x="687388" y="2125663"/>
          <p14:tracePt t="87391" x="669925" y="2125663"/>
          <p14:tracePt t="87544" x="652463" y="2125663"/>
          <p14:tracePt t="87551" x="642938" y="2125663"/>
          <p14:tracePt t="87561" x="625475" y="2125663"/>
          <p14:tracePt t="87562" x="581025" y="2108200"/>
          <p14:tracePt t="87572" x="544513" y="2108200"/>
          <p14:tracePt t="87588" x="527050" y="2108200"/>
          <p14:tracePt t="87777" x="536575" y="2108200"/>
          <p14:tracePt t="87779" x="554038" y="2108200"/>
          <p14:tracePt t="87780" x="571500" y="2108200"/>
          <p14:tracePt t="87790" x="588963" y="2108200"/>
          <p14:tracePt t="87804" x="625475" y="2108200"/>
          <p14:tracePt t="87821" x="660400" y="2108200"/>
          <p14:tracePt t="87838" x="704850" y="2108200"/>
          <p14:tracePt t="87854" x="731838" y="2098675"/>
          <p14:tracePt t="87871" x="768350" y="2089150"/>
          <p14:tracePt t="87887" x="803275" y="2071688"/>
          <p14:tracePt t="87904" x="839788" y="2071688"/>
          <p14:tracePt t="87920" x="911225" y="2071688"/>
          <p14:tracePt t="87937" x="946150" y="2071688"/>
          <p14:tracePt t="87954" x="990600" y="2071688"/>
          <p14:tracePt t="87971" x="1044575" y="2071688"/>
          <p14:tracePt t="87988" x="1071563" y="2071688"/>
          <p14:tracePt t="88005" x="1108075" y="2071688"/>
          <p14:tracePt t="88021" x="1143000" y="2071688"/>
          <p14:tracePt t="88038" x="1214438" y="2071688"/>
          <p14:tracePt t="88057" x="1231900" y="2071688"/>
          <p14:tracePt t="88071" x="1285875" y="2071688"/>
          <p14:tracePt t="88089" x="1322388" y="2071688"/>
          <p14:tracePt t="88104" x="1384300" y="2071688"/>
          <p14:tracePt t="88122" x="1411288" y="2071688"/>
          <p14:tracePt t="88138" x="1419225" y="2071688"/>
          <p14:tracePt t="88155" x="1428750" y="2071688"/>
          <p14:tracePt t="88203" x="1446213" y="2071688"/>
          <p14:tracePt t="88227" x="1465263" y="2071688"/>
          <p14:tracePt t="88857" x="1465263" y="2081213"/>
          <p14:tracePt t="88870" x="1465263" y="2108200"/>
          <p14:tracePt t="88872" x="1509713" y="2116138"/>
          <p14:tracePt t="88872" x="1509713" y="2133600"/>
          <p14:tracePt t="88880" x="1527175" y="2143125"/>
          <p14:tracePt t="88888" x="1544638" y="2214563"/>
          <p14:tracePt t="88888" x="1544638" y="2224088"/>
          <p14:tracePt t="88905" x="1544638" y="2251075"/>
          <p14:tracePt t="88922" x="1544638" y="2259013"/>
          <p14:tracePt t="88939" x="1562100" y="2268538"/>
          <p14:tracePt t="89133" x="1571625" y="2268538"/>
          <p14:tracePt t="89145" x="1598613" y="2268538"/>
          <p14:tracePt t="89148" x="1616075" y="2268538"/>
          <p14:tracePt t="89154" x="1687513" y="2295525"/>
          <p14:tracePt t="89154" x="1697038" y="2295525"/>
          <p14:tracePt t="89173" x="1803400" y="2322513"/>
          <p14:tracePt t="89189" x="1874838" y="2330450"/>
          <p14:tracePt t="89205" x="1965325" y="2330450"/>
          <p14:tracePt t="89205" x="1973263" y="2339975"/>
          <p14:tracePt t="89225" x="2036763" y="2339975"/>
          <p14:tracePt t="89239" x="2071688" y="2339975"/>
          <p14:tracePt t="89255" x="2081213" y="2339975"/>
          <p14:tracePt t="89272" x="2098675" y="2339975"/>
          <p14:tracePt t="89288" x="2116138" y="2339975"/>
          <p14:tracePt t="89305" x="2133600" y="2339975"/>
          <p14:tracePt t="89322" x="2160588" y="2339975"/>
          <p14:tracePt t="89338" x="2179638" y="2339975"/>
          <p14:tracePt t="89776" x="2179638" y="2357438"/>
          <p14:tracePt t="89778" x="2170113" y="2357438"/>
          <p14:tracePt t="89788" x="2170113" y="2374900"/>
          <p14:tracePt t="89789" x="2152650" y="2393950"/>
          <p14:tracePt t="89822" x="2152650" y="2401888"/>
          <p14:tracePt t="89824" x="2152650" y="2428875"/>
          <p14:tracePt t="89839" x="2133600" y="2438400"/>
          <p14:tracePt t="89856" x="2125663" y="2455863"/>
          <p14:tracePt t="89895" x="2125663" y="2473325"/>
          <p14:tracePt t="89897" x="2125663" y="2490788"/>
          <p14:tracePt t="89906" x="2125663" y="2509838"/>
          <p14:tracePt t="90384" x="2108200" y="2509838"/>
          <p14:tracePt t="90407" x="2098675" y="2509838"/>
          <p14:tracePt t="90409" x="2089150" y="2509838"/>
          <p14:tracePt t="90451" x="2071688" y="2509838"/>
          <p14:tracePt t="90524" x="2062163" y="2509838"/>
          <p14:tracePt t="90547" x="2044700" y="2509838"/>
          <p14:tracePt t="90571" x="2027238" y="2509838"/>
          <p14:tracePt t="90615" x="2027238" y="2500313"/>
          <p14:tracePt t="91151" x="2017713" y="2500313"/>
          <p14:tracePt t="91153" x="2009775" y="2500313"/>
          <p14:tracePt t="91173" x="1990725" y="2500313"/>
          <p14:tracePt t="91174" x="1965325" y="2500313"/>
          <p14:tracePt t="91189" x="1919288" y="2500313"/>
          <p14:tracePt t="91207" x="1893888" y="2500313"/>
          <p14:tracePt t="91223" x="1884363" y="2500313"/>
          <p14:tracePt t="91239" x="1866900" y="2500313"/>
          <p14:tracePt t="91290" x="1857375" y="2500313"/>
          <p14:tracePt t="91295" x="1847850" y="2500313"/>
          <p14:tracePt t="91315" x="1839913" y="2509838"/>
          <p14:tracePt t="91338" x="1822450" y="2517775"/>
          <p14:tracePt t="91349" x="1803400" y="2517775"/>
          <p14:tracePt t="91362" x="1785938" y="2536825"/>
          <p14:tracePt t="91373" x="1768475" y="2554288"/>
          <p14:tracePt t="91374" x="1741488" y="2571750"/>
          <p14:tracePt t="91389" x="1714500" y="2598738"/>
          <p14:tracePt t="91407" x="1687513" y="2616200"/>
          <p14:tracePt t="91423" x="1679575" y="2633663"/>
          <p14:tracePt t="91439" x="1643063" y="2670175"/>
          <p14:tracePt t="91478" x="1643063" y="2679700"/>
          <p14:tracePt t="91502" x="1625600" y="2679700"/>
          <p14:tracePt t="91529" x="1608138" y="2679700"/>
          <p14:tracePt t="91570" x="1598613" y="2697163"/>
          <p14:tracePt t="91594" x="1598613" y="2714625"/>
          <p14:tracePt t="91595" x="1581150" y="2714625"/>
          <p14:tracePt t="91599" x="1571625" y="2724150"/>
          <p14:tracePt t="91642" x="1554163" y="2724150"/>
          <p14:tracePt t="91654" x="1536700" y="2724150"/>
          <p14:tracePt t="91656" x="1527175" y="2724150"/>
          <p14:tracePt t="91673" x="1482725" y="2741613"/>
          <p14:tracePt t="91674" x="1411288" y="2741613"/>
          <p14:tracePt t="91707" x="1330325" y="2759075"/>
          <p14:tracePt t="91708" x="1250950" y="2776538"/>
          <p14:tracePt t="91708" x="1241425" y="2776538"/>
          <p14:tracePt t="91724" x="1169988" y="2776538"/>
          <p14:tracePt t="91740" x="1098550" y="2776538"/>
          <p14:tracePt t="91756" x="1017588" y="2776538"/>
          <p14:tracePt t="91774" x="928688" y="2776538"/>
          <p14:tracePt t="91789" x="857250" y="2776538"/>
          <p14:tracePt t="91806" x="785813" y="2776538"/>
          <p14:tracePt t="91824" x="723900" y="2776538"/>
          <p14:tracePt t="91840" x="704850" y="2776538"/>
          <p14:tracePt t="91857" x="669925" y="2776538"/>
          <p14:tracePt t="91873" x="633413" y="2776538"/>
          <p14:tracePt t="91873" x="625475" y="2776538"/>
          <p14:tracePt t="91892" x="581025" y="2776538"/>
          <p14:tracePt t="91906" x="509588" y="2776538"/>
          <p14:tracePt t="91923" x="428625" y="2776538"/>
          <p14:tracePt t="91941" x="347663" y="2776538"/>
          <p14:tracePt t="91957" x="268288" y="2776538"/>
          <p14:tracePt t="91957" x="258763" y="2776538"/>
          <p14:tracePt t="91976" x="223838" y="2776538"/>
          <p14:tracePt t="91990" x="196850" y="2776538"/>
          <p14:tracePt t="92006" x="169863" y="2776538"/>
          <p14:tracePt t="92024" x="133350" y="2776538"/>
          <p14:tracePt t="92039" x="98425" y="2768600"/>
          <p14:tracePt t="92057" x="71438" y="2768600"/>
          <p14:tracePt t="92073" x="17463" y="2741613"/>
          <p14:tracePt t="92091" x="9525" y="2741613"/>
          <p14:tracePt t="92107" x="9525" y="2724150"/>
          <p14:tracePt t="92123" x="0" y="2724150"/>
          <p14:tracePt t="92284" x="17463" y="2705100"/>
          <p14:tracePt t="92288" x="98425" y="2670175"/>
          <p14:tracePt t="92296" x="152400" y="2670175"/>
          <p14:tracePt t="92306" x="258763" y="2652713"/>
          <p14:tracePt t="92324" x="322263" y="2652713"/>
          <p14:tracePt t="92340" x="374650" y="2652713"/>
          <p14:tracePt t="92357" x="401638" y="2652713"/>
          <p14:tracePt t="92373" x="438150" y="2652713"/>
          <p14:tracePt t="92390" x="473075" y="2652713"/>
          <p14:tracePt t="92406" x="490538" y="2652713"/>
          <p14:tracePt t="92424" x="509588" y="2652713"/>
          <p14:tracePt t="92440" x="517525" y="2652713"/>
          <p14:tracePt t="92488" x="536575" y="2652713"/>
          <p14:tracePt t="92493" x="554038" y="2652713"/>
          <p14:tracePt t="92495" x="581025" y="2652713"/>
          <p14:tracePt t="92507" x="598488" y="2652713"/>
          <p14:tracePt t="92524" x="633413" y="2652713"/>
          <p14:tracePt t="92609" x="652463" y="2652713"/>
          <p14:tracePt t="92610" x="660400" y="2652713"/>
          <p14:tracePt t="92623" x="687388" y="2652713"/>
          <p14:tracePt t="92625" x="714375" y="2652713"/>
          <p14:tracePt t="92625" x="723900" y="2660650"/>
          <p14:tracePt t="92641" x="741363" y="2660650"/>
          <p14:tracePt t="92656" x="758825" y="2679700"/>
          <p14:tracePt t="92673" x="812800" y="2679700"/>
          <p14:tracePt t="92713" x="822325" y="2679700"/>
          <p14:tracePt t="92715" x="839788" y="2679700"/>
          <p14:tracePt t="92723" x="901700" y="2679700"/>
          <p14:tracePt t="92741" x="946150" y="2687638"/>
          <p14:tracePt t="92757" x="1000125" y="2687638"/>
          <p14:tracePt t="92773" x="1044575" y="2687638"/>
          <p14:tracePt t="92790" x="1089025" y="2687638"/>
          <p14:tracePt t="92807" x="1125538" y="2687638"/>
          <p14:tracePt t="92841" x="1143000" y="2687638"/>
          <p14:tracePt t="92842" x="1152525" y="2687638"/>
          <p14:tracePt t="92856" x="1258888" y="2687638"/>
          <p14:tracePt t="92874" x="1276350" y="2687638"/>
          <p14:tracePt t="92948" x="1295400" y="2687638"/>
          <p14:tracePt t="92975" x="1303338" y="2687638"/>
          <p14:tracePt t="92986" x="1322388" y="2687638"/>
          <p14:tracePt t="92996" x="1339850" y="2687638"/>
          <p14:tracePt t="92997" x="1357313" y="2687638"/>
          <p14:tracePt t="93007" x="1374775" y="2687638"/>
          <p14:tracePt t="93024" x="1419225" y="2687638"/>
          <p14:tracePt t="93040" x="1438275" y="2687638"/>
          <p14:tracePt t="93057" x="1446213" y="2687638"/>
          <p14:tracePt t="93074" x="1482725" y="2687638"/>
          <p14:tracePt t="93124" x="1500188" y="2687638"/>
          <p14:tracePt t="93144" x="1517650" y="2687638"/>
          <p14:tracePt t="93156" x="1527175" y="2687638"/>
          <p14:tracePt t="93168" x="1544638" y="2687638"/>
          <p14:tracePt t="93192" x="1562100" y="2687638"/>
          <p14:tracePt t="93215" x="1581150" y="2687638"/>
          <p14:tracePt t="93903" x="1589088" y="2687638"/>
          <p14:tracePt t="93915" x="1608138" y="2705100"/>
          <p14:tracePt t="93924" x="1616075" y="2705100"/>
          <p14:tracePt t="93940" x="1633538" y="2714625"/>
          <p14:tracePt t="93942" x="1652588" y="2714625"/>
          <p14:tracePt t="93958" x="1704975" y="2741613"/>
          <p14:tracePt t="93975" x="1724025" y="2759075"/>
          <p14:tracePt t="94015" x="1731963" y="2759075"/>
          <p14:tracePt t="94016" x="1741488" y="2759075"/>
          <p14:tracePt t="94043" x="1758950" y="2759075"/>
          <p14:tracePt t="94044" x="1776413" y="2751138"/>
          <p14:tracePt t="94058" x="1803400" y="2751138"/>
          <p14:tracePt t="94076" x="1857375" y="2751138"/>
          <p14:tracePt t="94090" x="1911350" y="2732088"/>
          <p14:tracePt t="94108" x="1938338" y="2732088"/>
          <p14:tracePt t="94124" x="1990725" y="2732088"/>
          <p14:tracePt t="94141" x="2044700" y="2732088"/>
          <p14:tracePt t="94157" x="2098675" y="2724150"/>
          <p14:tracePt t="94174" x="2133600" y="2705100"/>
          <p14:tracePt t="94190" x="2197100" y="2705100"/>
          <p14:tracePt t="94190" x="2205038" y="2705100"/>
          <p14:tracePt t="94208" x="2232025" y="2705100"/>
          <p14:tracePt t="94225" x="2251075" y="2705100"/>
          <p14:tracePt t="94240" x="2286000" y="2705100"/>
          <p14:tracePt t="94257" x="2322513" y="2705100"/>
          <p14:tracePt t="94276" x="2347913" y="2705100"/>
          <p14:tracePt t="94291" x="2393950" y="2705100"/>
          <p14:tracePt t="94308" x="2438400" y="2705100"/>
          <p14:tracePt t="94324" x="2500313" y="2705100"/>
          <p14:tracePt t="94342" x="2544763" y="2687638"/>
          <p14:tracePt t="94358" x="2625725" y="2679700"/>
          <p14:tracePt t="94374" x="2714625" y="2660650"/>
          <p14:tracePt t="94391" x="2822575" y="2652713"/>
          <p14:tracePt t="94407" x="2928938" y="2652713"/>
          <p14:tracePt t="94423" x="3081338" y="2652713"/>
          <p14:tracePt t="94441" x="3438525" y="2705100"/>
          <p14:tracePt t="94458" x="3571875" y="2768600"/>
          <p14:tracePt t="94474" x="3724275" y="2847975"/>
          <p14:tracePt t="94492" x="3830638" y="2946400"/>
          <p14:tracePt t="94508" x="3938588" y="3098800"/>
          <p14:tracePt t="94526" x="4044950" y="3322638"/>
          <p14:tracePt t="94542" x="4152900" y="3598863"/>
          <p14:tracePt t="94558" x="4276725" y="3768725"/>
          <p14:tracePt t="94576" x="4670425" y="4089400"/>
          <p14:tracePt t="94592" x="4956175" y="4232275"/>
          <p14:tracePt t="94609" x="5153025" y="4303713"/>
          <p14:tracePt t="94624" x="5295900" y="4340225"/>
          <p14:tracePt t="94641" x="5357813" y="4348163"/>
          <p14:tracePt t="94658" x="5394325" y="4348163"/>
          <p14:tracePt t="94766" x="5394325" y="4367213"/>
          <p14:tracePt t="94774" x="5394325" y="4384675"/>
          <p14:tracePt t="94776" x="5384800" y="4402138"/>
          <p14:tracePt t="94781" x="5348288" y="4446588"/>
          <p14:tracePt t="94791" x="5241925" y="4518025"/>
          <p14:tracePt t="94808" x="5180013" y="4572000"/>
          <p14:tracePt t="94824" x="5126038" y="4616450"/>
          <p14:tracePt t="94840" x="5089525" y="4697413"/>
          <p14:tracePt t="94858" x="5054600" y="4759325"/>
          <p14:tracePt t="94873" x="5054600" y="4830763"/>
          <p14:tracePt t="94890" x="5027613" y="4902200"/>
          <p14:tracePt t="94907" x="5027613" y="4965700"/>
          <p14:tracePt t="94924" x="5027613" y="5010150"/>
          <p14:tracePt t="94940" x="5027613" y="5062538"/>
          <p14:tracePt t="94957" x="5000625" y="5089525"/>
          <p14:tracePt t="94974" x="4938713" y="5133975"/>
          <p14:tracePt t="94991" x="4857750" y="5170488"/>
          <p14:tracePt t="95007" x="4759325" y="5214938"/>
          <p14:tracePt t="95024" x="4660900" y="5241925"/>
          <p14:tracePt t="95040" x="4589463" y="5259388"/>
          <p14:tracePt t="95058" x="4545013" y="5268913"/>
          <p14:tracePt t="95074" x="4510088" y="5268913"/>
          <p14:tracePt t="95091" x="4483100" y="5268913"/>
          <p14:tracePt t="95107" x="4465638" y="5268913"/>
          <p14:tracePt t="95124" x="4465638" y="5286375"/>
          <p14:tracePt t="95295" x="4465638" y="5276850"/>
          <p14:tracePt t="95316" x="4465638" y="5268913"/>
          <p14:tracePt t="95318" x="4473575" y="5268913"/>
          <p14:tracePt t="95329" x="4473575" y="5251450"/>
          <p14:tracePt t="95342" x="4491038" y="5232400"/>
          <p14:tracePt t="95344" x="4491038" y="5214938"/>
          <p14:tracePt t="95358" x="4527550" y="5126038"/>
          <p14:tracePt t="95376" x="4545013" y="5081588"/>
          <p14:tracePt t="95391" x="4545013" y="5018088"/>
          <p14:tracePt t="95408" x="4545013" y="4973638"/>
          <p14:tracePt t="95425" x="4545013" y="4946650"/>
          <p14:tracePt t="95441" x="4545013" y="4929188"/>
          <p14:tracePt t="95458" x="4545013" y="4911725"/>
          <p14:tracePt t="95475" x="4545013" y="4902200"/>
          <p14:tracePt t="95491" x="4545013" y="4884738"/>
          <p14:tracePt t="95533" x="4545013" y="4867275"/>
          <p14:tracePt t="95601" x="4545013" y="4857750"/>
          <p14:tracePt t="95603" x="4545013" y="4848225"/>
          <p14:tracePt t="95613" x="4545013" y="4830763"/>
          <p14:tracePt t="95616" x="4545013" y="4803775"/>
          <p14:tracePt t="95625" x="4537075" y="4759325"/>
          <p14:tracePt t="95641" x="4518025" y="4741863"/>
          <p14:tracePt t="95658" x="4500563" y="4705350"/>
          <p14:tracePt t="95675" x="4500563" y="4660900"/>
          <p14:tracePt t="95691" x="4483100" y="4608513"/>
          <p14:tracePt t="95708" x="4483100" y="4562475"/>
          <p14:tracePt t="95724" x="4473575" y="4518025"/>
          <p14:tracePt t="95724" x="4465638" y="4518025"/>
          <p14:tracePt t="95724" x="4465638" y="4500563"/>
          <p14:tracePt t="95745" x="4465638" y="4465638"/>
          <p14:tracePt t="95758" x="4465638" y="4268788"/>
          <p14:tracePt t="95776" x="4483100" y="4152900"/>
          <p14:tracePt t="95776" x="4483100" y="4143375"/>
          <p14:tracePt t="95793" x="4500563" y="4017963"/>
          <p14:tracePt t="95809" x="4510088" y="3911600"/>
          <p14:tracePt t="95825" x="4510088" y="3813175"/>
          <p14:tracePt t="95841" x="4510088" y="3751263"/>
          <p14:tracePt t="95858" x="4510088" y="3679825"/>
          <p14:tracePt t="95875" x="4510088" y="3625850"/>
          <p14:tracePt t="95892" x="4510088" y="3571875"/>
          <p14:tracePt t="95924" x="4510088" y="3527425"/>
          <p14:tracePt t="95927" x="4510088" y="3482975"/>
          <p14:tracePt t="95941" x="4510088" y="3455988"/>
          <p14:tracePt t="95958" x="4510088" y="3429000"/>
          <p14:tracePt t="95975" x="4510088" y="3348038"/>
          <p14:tracePt t="95992" x="4510088" y="3286125"/>
          <p14:tracePt t="96008" x="4510088" y="3224213"/>
          <p14:tracePt t="96026" x="4510088" y="3160713"/>
          <p14:tracePt t="96042" x="4510088" y="3081338"/>
          <p14:tracePt t="96058" x="4510088" y="3009900"/>
          <p14:tracePt t="96077" x="4510088" y="2955925"/>
          <p14:tracePt t="96092" x="4510088" y="2919413"/>
          <p14:tracePt t="96108" x="4510088" y="2884488"/>
          <p14:tracePt t="96125" x="4510088" y="2830513"/>
          <p14:tracePt t="96142" x="4510088" y="2776538"/>
          <p14:tracePt t="96174" x="4510088" y="2732088"/>
          <p14:tracePt t="96176" x="4510088" y="2687638"/>
          <p14:tracePt t="96192" x="4510088" y="2670175"/>
          <p14:tracePt t="96208" x="4510088" y="2652713"/>
          <p14:tracePt t="96225" x="4510088" y="2633663"/>
          <p14:tracePt t="96242" x="4510088" y="2608263"/>
          <p14:tracePt t="96259" x="4510088" y="2571750"/>
          <p14:tracePt t="96276" x="4510088" y="2544763"/>
          <p14:tracePt t="96291" x="4510088" y="2527300"/>
          <p14:tracePt t="96308" x="4510088" y="2490788"/>
          <p14:tracePt t="96326" x="4510088" y="2482850"/>
          <p14:tracePt t="96342" x="4510088" y="2465388"/>
          <p14:tracePt t="96358" x="4510088" y="2446338"/>
          <p14:tracePt t="96375" x="4510088" y="2428875"/>
          <p14:tracePt t="99167" x="4527550" y="2428875"/>
          <p14:tracePt t="99267" x="4537075" y="2428875"/>
          <p14:tracePt t="99268" x="4545013" y="2428875"/>
          <p14:tracePt t="99287" x="4554538" y="2428875"/>
          <p14:tracePt t="99295" x="4572000" y="2428875"/>
          <p14:tracePt t="99301" x="4589463" y="2428875"/>
          <p14:tracePt t="99309" x="4616450" y="2428875"/>
          <p14:tracePt t="99326" x="4652963" y="2428875"/>
          <p14:tracePt t="99343" x="4687888" y="2428875"/>
          <p14:tracePt t="99360" x="4697413" y="2428875"/>
          <p14:tracePt t="99376" x="4732338" y="2428875"/>
          <p14:tracePt t="99395" x="4751388" y="2428875"/>
          <p14:tracePt t="99410" x="4759325" y="2428875"/>
          <p14:tracePt t="99410" x="4776788" y="2428875"/>
          <p14:tracePt t="99427" x="4822825" y="2411413"/>
          <p14:tracePt t="99445" x="4875213" y="2411413"/>
          <p14:tracePt t="99460" x="4938713" y="2384425"/>
          <p14:tracePt t="99478" x="4991100" y="2384425"/>
          <p14:tracePt t="99494" x="5018088" y="2366963"/>
          <p14:tracePt t="99494" x="5037138" y="2357438"/>
          <p14:tracePt t="99511" x="5054600" y="2347913"/>
          <p14:tracePt t="99526" x="5081588" y="2347913"/>
          <p14:tracePt t="99542" x="5081588" y="2330450"/>
          <p14:tracePt t="99561" x="5099050" y="2330450"/>
          <p14:tracePt t="99576" x="5116513" y="2312988"/>
          <p14:tracePt t="99594" x="5133975" y="2295525"/>
          <p14:tracePt t="99610" x="5160963" y="2268538"/>
          <p14:tracePt t="99626" x="5180013" y="2268538"/>
          <p14:tracePt t="99644" x="5197475" y="2251075"/>
          <p14:tracePt t="99660" x="5214938" y="2232025"/>
          <p14:tracePt t="99676" x="5232400" y="2232025"/>
          <p14:tracePt t="99693" x="5251450" y="2214563"/>
          <p14:tracePt t="99710" x="5268913" y="2197100"/>
          <p14:tracePt t="99727" x="5276850" y="2197100"/>
          <p14:tracePt t="99766" x="5276850" y="2187575"/>
          <p14:tracePt t="99791" x="5295900" y="2187575"/>
          <p14:tracePt t="99799" x="5313363" y="2187575"/>
          <p14:tracePt t="99811" x="5330825" y="2187575"/>
          <p14:tracePt t="99812" x="5394325" y="2187575"/>
          <p14:tracePt t="99826" x="5438775" y="2187575"/>
          <p14:tracePt t="99826" x="5446713" y="2187575"/>
          <p14:tracePt t="99845" x="5465763" y="2187575"/>
          <p14:tracePt t="99860" x="5483225" y="2205038"/>
          <p14:tracePt t="99877" x="5518150" y="2205038"/>
          <p14:tracePt t="99894" x="5537200" y="2224088"/>
          <p14:tracePt t="99910" x="5545138" y="2232025"/>
          <p14:tracePt t="99927" x="5562600" y="2232025"/>
          <p14:tracePt t="99943" x="5581650" y="2232025"/>
          <p14:tracePt t="99960" x="5626100" y="2268538"/>
          <p14:tracePt t="99977" x="5670550" y="2312988"/>
          <p14:tracePt t="99995" x="5732463" y="2330450"/>
          <p14:tracePt t="100011" x="5759450" y="2357438"/>
          <p14:tracePt t="100027" x="5795963" y="2366963"/>
          <p14:tracePt t="100044" x="5813425" y="2374900"/>
          <p14:tracePt t="100061" x="5848350" y="2411413"/>
          <p14:tracePt t="100077" x="5884863" y="2411413"/>
          <p14:tracePt t="100094" x="5919788" y="2411413"/>
          <p14:tracePt t="100111" x="5983288" y="2438400"/>
          <p14:tracePt t="100127" x="6037263" y="2455863"/>
          <p14:tracePt t="100144" x="6108700" y="2473325"/>
          <p14:tracePt t="100161" x="6143625" y="2473325"/>
          <p14:tracePt t="100177" x="6170613" y="2473325"/>
          <p14:tracePt t="100194" x="6242050" y="2473325"/>
          <p14:tracePt t="100210" x="6296025" y="2473325"/>
          <p14:tracePt t="100227" x="6330950" y="2473325"/>
          <p14:tracePt t="100244" x="6367463" y="2473325"/>
          <p14:tracePt t="100260" x="6394450" y="2473325"/>
          <p14:tracePt t="100682" x="6394450" y="2490788"/>
          <p14:tracePt t="100682" x="6394450" y="2500313"/>
          <p14:tracePt t="100688" x="6394450" y="2517775"/>
          <p14:tracePt t="100698" x="6394450" y="2536825"/>
          <p14:tracePt t="100730" x="6394450" y="2544763"/>
          <p14:tracePt t="100733" x="6394450" y="2554288"/>
          <p14:tracePt t="100746" x="6394450" y="2562225"/>
          <p14:tracePt t="100747" x="6394450" y="2571750"/>
          <p14:tracePt t="100797" x="6394450" y="2581275"/>
          <p14:tracePt t="100823" x="6411913" y="2598738"/>
          <p14:tracePt t="100830" x="6411913" y="2616200"/>
          <p14:tracePt t="101033" x="6411913" y="2633663"/>
          <p14:tracePt t="101057" x="6402388" y="2652713"/>
          <p14:tracePt t="101059" x="6402388" y="2660650"/>
          <p14:tracePt t="101077" x="6402388" y="2679700"/>
          <p14:tracePt t="101081" x="6375400" y="2697163"/>
          <p14:tracePt t="101094" x="6357938" y="2732088"/>
          <p14:tracePt t="101126" x="6348413" y="2741613"/>
          <p14:tracePt t="101129" x="6330950" y="2776538"/>
          <p14:tracePt t="101145" x="6303963" y="2795588"/>
          <p14:tracePt t="101160" x="6296025" y="2795588"/>
          <p14:tracePt t="101178" x="0" y="0"/>
        </p14:tracePtLst>
        <p14:tracePtLst>
          <p14:tracePt t="110910" x="322263" y="5751513"/>
          <p14:tracePt t="111092" x="339725" y="5751513"/>
          <p14:tracePt t="111104" x="347663" y="5751513"/>
          <p14:tracePt t="111111" x="366713" y="5751513"/>
          <p14:tracePt t="111137" x="411163" y="5751513"/>
          <p14:tracePt t="111139" x="455613" y="5751513"/>
          <p14:tracePt t="111151" x="490538" y="5751513"/>
          <p14:tracePt t="111199" x="509588" y="5751513"/>
          <p14:tracePt t="111201" x="517525" y="5751513"/>
          <p14:tracePt t="111204" x="544513" y="5751513"/>
          <p14:tracePt t="111219" x="608013" y="5751513"/>
          <p14:tracePt t="111234" x="642938" y="5751513"/>
          <p14:tracePt t="111287" x="660400" y="5751513"/>
          <p14:tracePt t="111292" x="679450" y="5751513"/>
          <p14:tracePt t="111293" x="714375" y="5751513"/>
          <p14:tracePt t="111298" x="795338" y="5795963"/>
          <p14:tracePt t="111315" x="866775" y="5813425"/>
          <p14:tracePt t="111315" x="874713" y="5813425"/>
          <p14:tracePt t="111334" x="893763" y="5813425"/>
          <p14:tracePt t="111348" x="901700" y="5813425"/>
          <p14:tracePt t="111365" x="919163" y="5813425"/>
          <p14:tracePt t="111382" x="938213" y="5813425"/>
          <p14:tracePt t="111399" x="1044575" y="5813425"/>
          <p14:tracePt t="111416" x="1054100" y="5813425"/>
          <p14:tracePt t="111452" x="1062038" y="5813425"/>
          <p14:tracePt t="111453" x="1133475" y="5840413"/>
          <p14:tracePt t="111466" x="1258888" y="5875338"/>
          <p14:tracePt t="111482" x="1428750" y="5919788"/>
          <p14:tracePt t="111499" x="1517650" y="5938838"/>
          <p14:tracePt t="111515" x="1544638" y="5938838"/>
          <p14:tracePt t="111533" x="1589088" y="5938838"/>
          <p14:tracePt t="111549" x="1670050" y="5929313"/>
          <p14:tracePt t="111549" x="1679575" y="5929313"/>
          <p14:tracePt t="111567" x="1731963" y="5911850"/>
          <p14:tracePt t="111582" x="1812925" y="5902325"/>
          <p14:tracePt t="111599" x="1847850" y="5902325"/>
          <p14:tracePt t="111616" x="1866900" y="5902325"/>
          <p14:tracePt t="111631" x="1874838" y="5902325"/>
          <p14:tracePt t="111649" x="1938338" y="5911850"/>
          <p14:tracePt t="111665" x="2009775" y="5929313"/>
          <p14:tracePt t="111682" x="2062163" y="5929313"/>
          <p14:tracePt t="112269" x="2017713" y="5929313"/>
          <p14:tracePt t="112272" x="2000250" y="5929313"/>
          <p14:tracePt t="112275" x="1955800" y="5929313"/>
          <p14:tracePt t="112282" x="1866900" y="5894388"/>
          <p14:tracePt t="112299" x="1724025" y="5867400"/>
          <p14:tracePt t="112315" x="1608138" y="5857875"/>
          <p14:tracePt t="112334" x="1562100" y="5857875"/>
          <p14:tracePt t="112349" x="1544638" y="5857875"/>
          <p14:tracePt t="112406" x="1536700" y="5857875"/>
          <p14:tracePt t="112408" x="1527175" y="5857875"/>
          <p14:tracePt t="112410" x="1500188" y="5857875"/>
          <p14:tracePt t="112415" x="1455738" y="5857875"/>
          <p14:tracePt t="112471" x="1419225" y="5857875"/>
          <p14:tracePt t="112475" x="1401763" y="5857875"/>
          <p14:tracePt t="112477" x="1374775" y="5857875"/>
          <p14:tracePt t="112483" x="1322388" y="5857875"/>
          <p14:tracePt t="112499" x="1276350" y="5857875"/>
          <p14:tracePt t="112516" x="1214438" y="5894388"/>
          <p14:tracePt t="112533" x="1204913" y="5929313"/>
          <p14:tracePt t="112549" x="1169988" y="5946775"/>
          <p14:tracePt t="112549" x="1160463" y="5946775"/>
          <p14:tracePt t="112568" x="1125538" y="5946775"/>
          <p14:tracePt t="112583" x="1089025" y="5946775"/>
          <p14:tracePt t="112599" x="1062038" y="5946775"/>
          <p14:tracePt t="112616" x="1027113" y="5946775"/>
          <p14:tracePt t="112655" x="1017588" y="5946775"/>
          <p14:tracePt t="112657" x="1009650" y="5946775"/>
          <p14:tracePt t="112666" x="965200" y="5956300"/>
          <p14:tracePt t="112683" x="946150" y="5965825"/>
          <p14:tracePt t="112699" x="928688" y="5965825"/>
          <p14:tracePt t="112715" x="928688" y="5973763"/>
          <p14:tracePt t="112733" x="928688" y="5991225"/>
          <p14:tracePt t="112749" x="928688" y="6010275"/>
          <p14:tracePt t="112765" x="928688" y="6037263"/>
          <p14:tracePt t="112765" x="928688" y="6045200"/>
          <p14:tracePt t="112800" x="928688" y="6089650"/>
          <p14:tracePt t="112801" x="928688" y="6116638"/>
          <p14:tracePt t="112845" x="928688" y="6134100"/>
          <p14:tracePt t="112866" x="928688" y="6153150"/>
          <p14:tracePt t="112914" x="928688" y="6170613"/>
          <p14:tracePt t="113145" x="938213" y="6170613"/>
          <p14:tracePt t="113156" x="955675" y="6116638"/>
          <p14:tracePt t="113157" x="965200" y="6108700"/>
          <p14:tracePt t="113165" x="982663" y="6089650"/>
          <p14:tracePt t="113596" x="1009650" y="6089650"/>
          <p14:tracePt t="113606" x="1054100" y="6108700"/>
          <p14:tracePt t="113613" x="1081088" y="6108700"/>
          <p14:tracePt t="113617" x="1098550" y="6108700"/>
          <p14:tracePt t="113729" x="1116013" y="6126163"/>
          <p14:tracePt t="113741" x="1133475" y="6143625"/>
          <p14:tracePt t="113753" x="1152525" y="6161088"/>
          <p14:tracePt t="113766" x="1187450" y="6188075"/>
          <p14:tracePt t="113767" x="1223963" y="6232525"/>
          <p14:tracePt t="113783" x="1258888" y="6286500"/>
          <p14:tracePt t="113801" x="1276350" y="6296025"/>
          <p14:tracePt t="113905" x="1276350" y="6313488"/>
          <p14:tracePt t="113930" x="1268413" y="6313488"/>
          <p14:tracePt t="113997" x="1268413" y="6296025"/>
          <p14:tracePt t="113999" x="1268413" y="6269038"/>
          <p14:tracePt t="114016" x="1268413" y="6224588"/>
          <p14:tracePt t="114018" x="1276350" y="6170613"/>
          <p14:tracePt t="114033" x="1276350" y="6153150"/>
          <p14:tracePt t="114368" x="1285875" y="6143625"/>
          <p14:tracePt t="114369" x="1303338" y="6134100"/>
          <p14:tracePt t="114372" x="1339850" y="6099175"/>
          <p14:tracePt t="114383" x="1419225" y="6089650"/>
          <p14:tracePt t="114403" x="1446213" y="6089650"/>
          <p14:tracePt t="114415" x="1482725" y="6072188"/>
          <p14:tracePt t="114433" x="1517650" y="6054725"/>
          <p14:tracePt t="114449" x="1554163" y="6018213"/>
          <p14:tracePt t="114465" x="1598613" y="6000750"/>
          <p14:tracePt t="114483" x="1633538" y="6000750"/>
          <p14:tracePt t="114499" x="1643063" y="6000750"/>
          <p14:tracePt t="114516" x="1660525" y="6000750"/>
          <p14:tracePt t="114532" x="1679575" y="6000750"/>
          <p14:tracePt t="114549" x="1741488" y="5991225"/>
          <p14:tracePt t="114566" x="1803400" y="5973763"/>
          <p14:tracePt t="114582" x="1901825" y="5938838"/>
          <p14:tracePt t="114599" x="1982788" y="5919788"/>
          <p14:tracePt t="114599" x="2000250" y="5919788"/>
          <p14:tracePt t="114617" x="2071688" y="5875338"/>
          <p14:tracePt t="114634" x="2116138" y="5857875"/>
          <p14:tracePt t="114651" x="2170113" y="5857875"/>
          <p14:tracePt t="114666" x="2197100" y="5840413"/>
          <p14:tracePt t="114683" x="2224088" y="5822950"/>
          <p14:tracePt t="114700" x="2251075" y="5822950"/>
          <p14:tracePt t="114795" x="2259013" y="5822950"/>
          <p14:tracePt t="114839" x="2276475" y="5822950"/>
          <p14:tracePt t="115005" x="2268538" y="5822950"/>
          <p14:tracePt t="115027" x="2259013" y="5830888"/>
          <p14:tracePt t="115034" x="2241550" y="5830888"/>
          <p14:tracePt t="115042" x="2197100" y="5848350"/>
          <p14:tracePt t="115042" x="2187575" y="5848350"/>
          <p14:tracePt t="115042" x="2152650" y="5857875"/>
          <p14:tracePt t="115057" x="2116138" y="5894388"/>
          <p14:tracePt t="115067" x="2071688" y="5919788"/>
          <p14:tracePt t="115084" x="2054225" y="5946775"/>
          <p14:tracePt t="115101" x="2044700" y="5946775"/>
          <p14:tracePt t="115710" x="2062163" y="5938838"/>
          <p14:tracePt t="115718" x="2071688" y="5929313"/>
          <p14:tracePt t="115720" x="2081213" y="5929313"/>
          <p14:tracePt t="115730" x="2098675" y="5911850"/>
          <p14:tracePt t="115734" x="2116138" y="5911850"/>
          <p14:tracePt t="115751" x="2143125" y="5875338"/>
          <p14:tracePt t="115768" x="2160588" y="5857875"/>
          <p14:tracePt t="115784" x="2187575" y="5848350"/>
          <p14:tracePt t="115801" x="2197100" y="5840413"/>
          <p14:tracePt t="115817" x="2214563" y="5840413"/>
          <p14:tracePt t="116082" x="2224088" y="5840413"/>
          <p14:tracePt t="116097" x="2241550" y="5840413"/>
          <p14:tracePt t="116106" x="2251075" y="5840413"/>
          <p14:tracePt t="116117" x="2276475" y="5840413"/>
          <p14:tracePt t="116134" x="2286000" y="5840413"/>
          <p14:tracePt t="116301" x="0" y="0"/>
        </p14:tracePtLst>
        <p14:tracePtLst>
          <p14:tracePt t="118275" x="3152775" y="5589588"/>
          <p14:tracePt t="118350" x="3170238" y="5581650"/>
          <p14:tracePt t="118352" x="3224213" y="5554663"/>
          <p14:tracePt t="118358" x="3367088" y="5510213"/>
          <p14:tracePt t="118370" x="3509963" y="5429250"/>
          <p14:tracePt t="118370" x="3517900" y="5429250"/>
          <p14:tracePt t="118386" x="3554413" y="5429250"/>
          <p14:tracePt t="118404" x="3616325" y="5402263"/>
          <p14:tracePt t="118420" x="3660775" y="5375275"/>
          <p14:tracePt t="118420" x="3670300" y="5375275"/>
          <p14:tracePt t="118449" x="3687763" y="5375275"/>
          <p14:tracePt t="118468" x="3724275" y="5375275"/>
          <p14:tracePt t="118469" x="3751263" y="5375275"/>
          <p14:tracePt t="118564" x="3768725" y="5375275"/>
          <p14:tracePt t="118577" x="3786188" y="5375275"/>
          <p14:tracePt t="118579" x="3813175" y="5375275"/>
          <p14:tracePt t="118585" x="3884613" y="5375275"/>
          <p14:tracePt t="118602" x="3973513" y="5375275"/>
          <p14:tracePt t="118619" x="4054475" y="5375275"/>
          <p14:tracePt t="118635" x="4133850" y="5384800"/>
          <p14:tracePt t="118652" x="4187825" y="5394325"/>
          <p14:tracePt t="118669" x="4224338" y="5411788"/>
          <p14:tracePt t="118685" x="4251325" y="5411788"/>
          <p14:tracePt t="118703" x="4313238" y="5429250"/>
          <p14:tracePt t="118719" x="4357688" y="5438775"/>
          <p14:tracePt t="118736" x="4402138" y="5438775"/>
          <p14:tracePt t="118752" x="4419600" y="5438775"/>
          <p14:tracePt t="118768" x="4456113" y="5438775"/>
          <p14:tracePt t="118786" x="4456113" y="5456238"/>
          <p14:tracePt t="118829" x="4456113" y="5473700"/>
          <p14:tracePt t="118857" x="4456113" y="5483225"/>
          <p14:tracePt t="118868" x="4465638" y="5483225"/>
          <p14:tracePt t="118878" x="4483100" y="5483225"/>
          <p14:tracePt t="118902" x="4483100" y="5500688"/>
          <p14:tracePt t="118912" x="4491038" y="5500688"/>
          <p14:tracePt t="118915" x="4500563" y="5500688"/>
          <p14:tracePt t="118924" x="4500563" y="5537200"/>
          <p14:tracePt t="118935" x="4537075" y="5562600"/>
          <p14:tracePt t="118952" x="4537075" y="5599113"/>
          <p14:tracePt t="118969" x="4545013" y="5643563"/>
          <p14:tracePt t="118985" x="4545013" y="5697538"/>
          <p14:tracePt t="119002" x="4545013" y="5724525"/>
          <p14:tracePt t="119019" x="4545013" y="5759450"/>
          <p14:tracePt t="119054" x="4545013" y="5768975"/>
          <p14:tracePt t="119076" x="4545013" y="5786438"/>
          <p14:tracePt t="119087" x="4545013" y="5803900"/>
          <p14:tracePt t="119089" x="4537075" y="5813425"/>
          <p14:tracePt t="119102" x="4491038" y="5840413"/>
          <p14:tracePt t="119119" x="4446588" y="5848350"/>
          <p14:tracePt t="119137" x="4419600" y="5867400"/>
          <p14:tracePt t="119151" x="4402138" y="5875338"/>
          <p14:tracePt t="119169" x="4322763" y="5902325"/>
          <p14:tracePt t="119186" x="4303713" y="5911850"/>
          <p14:tracePt t="119202" x="4214813" y="5929313"/>
          <p14:tracePt t="119219" x="4170363" y="5929313"/>
          <p14:tracePt t="119236" x="4116388" y="5956300"/>
          <p14:tracePt t="119251" x="4044950" y="5983288"/>
          <p14:tracePt t="119251" x="4037013" y="5983288"/>
          <p14:tracePt t="119332" x="4010025" y="5983288"/>
          <p14:tracePt t="119333" x="3973513" y="5983288"/>
          <p14:tracePt t="119343" x="3938588" y="5973763"/>
          <p14:tracePt t="119352" x="3875088" y="5956300"/>
          <p14:tracePt t="119368" x="3840163" y="5956300"/>
          <p14:tracePt t="119368" x="3830638" y="5956300"/>
          <p14:tracePt t="119385" x="3795713" y="5938838"/>
          <p14:tracePt t="119402" x="3768725" y="5938838"/>
          <p14:tracePt t="119418" x="3751263" y="5938838"/>
          <p14:tracePt t="119435" x="3741738" y="5938838"/>
          <p14:tracePt t="119452" x="3732213" y="5938838"/>
          <p14:tracePt t="119468" x="3714750" y="5919788"/>
          <p14:tracePt t="119485" x="3687763" y="5919788"/>
          <p14:tracePt t="119502" x="3652838" y="5911850"/>
          <p14:tracePt t="119518" x="3608388" y="5894388"/>
          <p14:tracePt t="119535" x="3562350" y="5875338"/>
          <p14:tracePt t="119552" x="3544888" y="5875338"/>
          <p14:tracePt t="119568" x="3527425" y="5875338"/>
          <p14:tracePt t="119696" x="3527425" y="5857875"/>
          <p14:tracePt t="119706" x="3527425" y="5848350"/>
          <p14:tracePt t="119710" x="3527425" y="5840413"/>
          <p14:tracePt t="119720" x="3527425" y="5830888"/>
          <p14:tracePt t="119735" x="3527425" y="5795963"/>
          <p14:tracePt t="119753" x="3527425" y="5768975"/>
          <p14:tracePt t="119754" x="3536950" y="5732463"/>
          <p14:tracePt t="119770" x="3536950" y="5697538"/>
          <p14:tracePt t="119786" x="3562350" y="5670550"/>
          <p14:tracePt t="119803" x="3616325" y="5626100"/>
          <p14:tracePt t="119820" x="3643313" y="5616575"/>
          <p14:tracePt t="119820" x="3643313" y="5608638"/>
          <p14:tracePt t="119895" x="3652838" y="5608638"/>
          <p14:tracePt t="119895" x="3670300" y="5599113"/>
          <p14:tracePt t="119910" x="3679825" y="5581650"/>
          <p14:tracePt t="119911" x="3714750" y="5581650"/>
          <p14:tracePt t="119919" x="3751263" y="5562600"/>
          <p14:tracePt t="119936" x="3813175" y="5562600"/>
          <p14:tracePt t="119953" x="3848100" y="5562600"/>
          <p14:tracePt t="119969" x="3884613" y="5562600"/>
          <p14:tracePt t="119985" x="3919538" y="5562600"/>
          <p14:tracePt t="120003" x="3956050" y="5562600"/>
          <p14:tracePt t="120019" x="3983038" y="5562600"/>
          <p14:tracePt t="120036" x="4044950" y="5562600"/>
          <p14:tracePt t="120053" x="4089400" y="5562600"/>
          <p14:tracePt t="120070" x="4143375" y="5562600"/>
          <p14:tracePt t="120086" x="4187825" y="5562600"/>
          <p14:tracePt t="120103" x="4232275" y="5562600"/>
          <p14:tracePt t="120120" x="4259263" y="5562600"/>
          <p14:tracePt t="120136" x="4295775" y="5562600"/>
          <p14:tracePt t="120136" x="4303713" y="5562600"/>
          <p14:tracePt t="120155" x="4322763" y="5562600"/>
          <p14:tracePt t="120203" x="4340225" y="5562600"/>
          <p14:tracePt t="120227" x="4357688" y="5562600"/>
          <p14:tracePt t="120238" x="4367213" y="5562600"/>
          <p14:tracePt t="120253" x="4375150" y="5572125"/>
          <p14:tracePt t="120254" x="4402138" y="5572125"/>
          <p14:tracePt t="120269" x="4419600" y="5581650"/>
          <p14:tracePt t="120307" x="4419600" y="5599113"/>
          <p14:tracePt t="120483" x="4402138" y="5634038"/>
          <p14:tracePt t="120485" x="4367213" y="5661025"/>
          <p14:tracePt t="120498" x="4367213" y="5680075"/>
          <p14:tracePt t="120563" x="4348163" y="5680075"/>
          <p14:tracePt t="120578" x="4330700" y="5680075"/>
          <p14:tracePt t="120587" x="4322763" y="5680075"/>
          <p14:tracePt t="120595" x="4303713" y="5680075"/>
          <p14:tracePt t="120603" x="4286250" y="5680075"/>
          <p14:tracePt t="120604" x="4268788" y="5680075"/>
          <p14:tracePt t="120620" x="4197350" y="5697538"/>
          <p14:tracePt t="120636" x="4160838" y="5715000"/>
          <p14:tracePt t="120653" x="4108450" y="5724525"/>
          <p14:tracePt t="120669" x="4071938" y="5724525"/>
          <p14:tracePt t="120686" x="4017963" y="5724525"/>
          <p14:tracePt t="120703" x="3965575" y="5724525"/>
          <p14:tracePt t="120720" x="3956050" y="5724525"/>
          <p14:tracePt t="120789" x="3938588" y="5724525"/>
          <p14:tracePt t="120789" x="3929063" y="5724525"/>
          <p14:tracePt t="120799" x="3919538" y="5724525"/>
          <p14:tracePt t="121068" x="3929063" y="5724525"/>
          <p14:tracePt t="121070" x="3965575" y="5724525"/>
          <p14:tracePt t="121076" x="3973513" y="5724525"/>
          <p14:tracePt t="121087" x="4000500" y="5724525"/>
          <p14:tracePt t="121102" x="4010025" y="5724525"/>
          <p14:tracePt t="121119" x="4027488" y="5724525"/>
          <p14:tracePt t="121137" x="4062413" y="5724525"/>
          <p14:tracePt t="121152" x="4108450" y="5741988"/>
          <p14:tracePt t="121170" x="4133850" y="5741988"/>
          <p14:tracePt t="121187" x="4170363" y="5741988"/>
          <p14:tracePt t="121203" x="4187825" y="5741988"/>
          <p14:tracePt t="121220" x="4205288" y="5741988"/>
          <p14:tracePt t="121236" x="4232275" y="5741988"/>
          <p14:tracePt t="121254" x="4259263" y="5741988"/>
          <p14:tracePt t="121270" x="4268788" y="5741988"/>
          <p14:tracePt t="121796" x="4276725" y="5741988"/>
          <p14:tracePt t="121798" x="4313238" y="5741988"/>
          <p14:tracePt t="121810" x="4357688" y="5741988"/>
          <p14:tracePt t="121812" x="4375150" y="5741988"/>
          <p14:tracePt t="121812" x="0" y="0"/>
        </p14:tracePtLst>
        <p14:tracePtLst>
          <p14:tracePt t="124722" x="6018213" y="5537200"/>
          <p14:tracePt t="125049" x="6018213" y="5545138"/>
          <p14:tracePt t="125077" x="6018213" y="5554663"/>
          <p14:tracePt t="125091" x="6018213" y="5572125"/>
          <p14:tracePt t="125231" x="6018213" y="5581650"/>
          <p14:tracePt t="125232" x="6018213" y="5589588"/>
          <p14:tracePt t="125236" x="6018213" y="5608638"/>
          <p14:tracePt t="125348" x="6018213" y="5616575"/>
          <p14:tracePt t="125360" x="6018213" y="5626100"/>
          <p14:tracePt t="125362" x="6045200" y="5643563"/>
          <p14:tracePt t="125405" x="6045200" y="5653088"/>
          <p14:tracePt t="125407" x="6045200" y="5680075"/>
          <p14:tracePt t="125411" x="6045200" y="5705475"/>
          <p14:tracePt t="125420" x="6045200" y="5768975"/>
          <p14:tracePt t="125439" x="6045200" y="5795963"/>
          <p14:tracePt t="125549" x="6045200" y="5803900"/>
          <p14:tracePt t="125566" x="6045200" y="5822950"/>
          <p14:tracePt t="125571" x="6045200" y="5840413"/>
          <p14:tracePt t="125573" x="6045200" y="5857875"/>
          <p14:tracePt t="125588" x="6045200" y="5867400"/>
          <p14:tracePt t="125605" x="6045200" y="5884863"/>
          <p14:tracePt t="125621" x="6045200" y="5902325"/>
          <p14:tracePt t="125638" x="6045200" y="5919788"/>
          <p14:tracePt t="125907" x="6045200" y="5911850"/>
          <p14:tracePt t="125996" x="6062663" y="5911850"/>
          <p14:tracePt t="126003" x="6081713" y="5911850"/>
          <p14:tracePt t="126010" x="6089650" y="5911850"/>
          <p14:tracePt t="126021" x="6108700" y="5911850"/>
          <p14:tracePt t="126038" x="6126163" y="5911850"/>
          <p14:tracePt t="126056" x="6143625" y="5911850"/>
          <p14:tracePt t="126072" x="6170613" y="5902325"/>
          <p14:tracePt t="126089" x="6188075" y="5894388"/>
          <p14:tracePt t="126105" x="6205538" y="5894388"/>
          <p14:tracePt t="126121" x="6205538" y="5875338"/>
          <p14:tracePt t="126159" x="6215063" y="5875338"/>
          <p14:tracePt t="126171" x="6251575" y="5875338"/>
          <p14:tracePt t="126173" x="6259513" y="5875338"/>
          <p14:tracePt t="126237" x="6276975" y="5875338"/>
          <p14:tracePt t="126460" x="6276975" y="5884863"/>
          <p14:tracePt t="126464" x="6276975" y="5911850"/>
          <p14:tracePt t="126466" x="6276975" y="5929313"/>
          <p14:tracePt t="126471" x="6269038" y="5946775"/>
          <p14:tracePt t="126491" x="6251575" y="5965825"/>
          <p14:tracePt t="126561" x="6242050" y="5965825"/>
          <p14:tracePt t="126580" x="6224588" y="5983288"/>
          <p14:tracePt t="126582" x="6197600" y="5983288"/>
          <p14:tracePt t="126589" x="6180138" y="5983288"/>
          <p14:tracePt t="126605" x="6143625" y="5983288"/>
          <p14:tracePt t="126623" x="6108700" y="5983288"/>
          <p14:tracePt t="126639" x="6081713" y="5983288"/>
          <p14:tracePt t="126656" x="6062663" y="5983288"/>
          <p14:tracePt t="126672" x="6037263" y="5983288"/>
          <p14:tracePt t="126689" x="6018213" y="5983288"/>
          <p14:tracePt t="126705" x="5991225" y="5983288"/>
          <p14:tracePt t="126722" x="5983288" y="5983288"/>
          <p14:tracePt t="126738" x="5965825" y="5983288"/>
          <p14:tracePt t="126754" x="5956300" y="5983288"/>
          <p14:tracePt t="126792" x="5938838" y="5983288"/>
          <p14:tracePt t="126792" x="5919788" y="5983288"/>
          <p14:tracePt t="126887" x="5919788" y="5973763"/>
          <p14:tracePt t="126900" x="5919788" y="5956300"/>
          <p14:tracePt t="126912" x="5919788" y="5946775"/>
          <p14:tracePt t="126914" x="5919788" y="5938838"/>
          <p14:tracePt t="126924" x="5956300" y="5894388"/>
          <p14:tracePt t="126924" x="5965825" y="5884863"/>
          <p14:tracePt t="126939" x="5973763" y="5875338"/>
          <p14:tracePt t="127149" x="5983288" y="5875338"/>
          <p14:tracePt t="127160" x="6000750" y="5857875"/>
          <p14:tracePt t="127167" x="6018213" y="5857875"/>
          <p14:tracePt t="127169" x="6037263" y="5857875"/>
          <p14:tracePt t="127189" x="6054725" y="5848350"/>
          <p14:tracePt t="127190" x="6116638" y="5830888"/>
          <p14:tracePt t="127206" x="6161088" y="5813425"/>
          <p14:tracePt t="127223" x="6180138" y="5813425"/>
          <p14:tracePt t="127239" x="6224588" y="5813425"/>
          <p14:tracePt t="127256" x="6242050" y="5813425"/>
          <p14:tracePt t="127273" x="6259513" y="5813425"/>
          <p14:tracePt t="127384" x="6276975" y="5813425"/>
          <p14:tracePt t="127407" x="6286500" y="5813425"/>
          <p14:tracePt t="127427" x="6303963" y="5813425"/>
          <p14:tracePt t="127569" x="6303963" y="5830888"/>
          <p14:tracePt t="127571" x="6303963" y="5867400"/>
          <p14:tracePt t="127578" x="6303963" y="5894388"/>
          <p14:tracePt t="127590" x="6303963" y="5938838"/>
          <p14:tracePt t="127606" x="6303963" y="5956300"/>
          <p14:tracePt t="127651" x="6303963" y="5965825"/>
          <p14:tracePt t="127667" x="6303963" y="5983288"/>
          <p14:tracePt t="127673" x="6303963" y="6000750"/>
          <p14:tracePt t="127677" x="6303963" y="6037263"/>
          <p14:tracePt t="127689" x="6276975" y="6062663"/>
          <p14:tracePt t="127689" x="6269038" y="6072188"/>
          <p14:tracePt t="127708" x="6269038" y="6099175"/>
          <p14:tracePt t="127722" x="6242050" y="6126163"/>
          <p14:tracePt t="127739" x="6215063" y="6126163"/>
          <p14:tracePt t="127756" x="6197600" y="6161088"/>
          <p14:tracePt t="127854" x="6188075" y="6161088"/>
          <p14:tracePt t="127879" x="6170613" y="6161088"/>
          <p14:tracePt t="127887" x="6153150" y="6161088"/>
          <p14:tracePt t="127889" x="6143625" y="6161088"/>
          <p14:tracePt t="127897" x="6108700" y="6153150"/>
          <p14:tracePt t="127907" x="6045200" y="6143625"/>
          <p14:tracePt t="127923" x="6027738" y="6134100"/>
          <p14:tracePt t="127939" x="5991225" y="6126163"/>
          <p14:tracePt t="127957" x="5956300" y="6108700"/>
          <p14:tracePt t="127973" x="5929313" y="6089650"/>
          <p14:tracePt t="127989" x="5902325" y="6072188"/>
          <p14:tracePt t="128007" x="5884863" y="6072188"/>
          <p14:tracePt t="128063" x="5867400" y="6072188"/>
          <p14:tracePt t="128629" x="5902325" y="6037263"/>
          <p14:tracePt t="128632" x="5902325" y="6027738"/>
          <p14:tracePt t="128706" x="5902325" y="6018213"/>
          <p14:tracePt t="128707" x="5902325" y="6010275"/>
          <p14:tracePt t="128713" x="5902325" y="5983288"/>
          <p14:tracePt t="128750" x="5902325" y="5965825"/>
          <p14:tracePt t="128814" x="5919788" y="5938838"/>
          <p14:tracePt t="128902" x="5938838" y="5938838"/>
          <p14:tracePt t="128905" x="5983288" y="5919788"/>
          <p14:tracePt t="128921" x="5991225" y="5919788"/>
          <p14:tracePt t="128980" x="6010275" y="5919788"/>
          <p14:tracePt t="128984" x="6037263" y="5919788"/>
          <p14:tracePt t="128997" x="6045200" y="5919788"/>
          <p14:tracePt t="128999" x="6062663" y="5919788"/>
          <p14:tracePt t="129006" x="6108700" y="5919788"/>
          <p14:tracePt t="129023" x="6143625" y="5919788"/>
          <p14:tracePt t="129039" x="6170613" y="5919788"/>
          <p14:tracePt t="129057" x="6197600" y="5919788"/>
          <p14:tracePt t="129093" x="6205538" y="5919788"/>
          <p14:tracePt t="129117" x="6224588" y="5919788"/>
          <p14:tracePt t="129149" x="6242050" y="5919788"/>
          <p14:tracePt t="129197" x="6259513" y="5919788"/>
          <p14:tracePt t="129220" x="6269038" y="5919788"/>
          <p14:tracePt t="129245" x="6286500" y="5919788"/>
          <p14:tracePt t="129247" x="6303963" y="5919788"/>
          <p14:tracePt t="129256" x="6323013" y="5919788"/>
          <p14:tracePt t="129274" x="6348413" y="5919788"/>
          <p14:tracePt t="130161" x="6348413" y="5902325"/>
          <p14:tracePt t="130327" x="6348413" y="5894388"/>
          <p14:tracePt t="130329" x="6348413" y="5884863"/>
          <p14:tracePt t="130335" x="6348413" y="5867400"/>
          <p14:tracePt t="130362" x="6348413" y="5857875"/>
          <p14:tracePt t="130459" x="6330950" y="5857875"/>
          <p14:tracePt t="130467" x="6323013" y="5857875"/>
          <p14:tracePt t="130468" x="6296025" y="5857875"/>
          <p14:tracePt t="130474" x="6276975" y="5857875"/>
          <p14:tracePt t="130490" x="6269038" y="5857875"/>
          <p14:tracePt t="130508" x="6251575" y="5857875"/>
          <p14:tracePt t="130547" x="6232525" y="5857875"/>
          <p14:tracePt t="130559" x="6215063" y="5857875"/>
          <p14:tracePt t="130561" x="6188075" y="5875338"/>
          <p14:tracePt t="130574" x="6170613" y="5911850"/>
          <p14:tracePt t="130591" x="6143625" y="5938838"/>
          <p14:tracePt t="130606" x="6134100" y="5973763"/>
          <p14:tracePt t="130624" x="6116638" y="5991225"/>
          <p14:tracePt t="130641" x="6116638" y="6010275"/>
          <p14:tracePt t="130711" x="6116638" y="6027738"/>
          <p14:tracePt t="130735" x="6116638" y="6037263"/>
          <p14:tracePt t="130746" x="6116638" y="6054725"/>
          <p14:tracePt t="130758" x="6116638" y="6062663"/>
          <p14:tracePt t="130759" x="6116638" y="6089650"/>
          <p14:tracePt t="130775" x="6116638" y="6116638"/>
          <p14:tracePt t="130791" x="6116638" y="6134100"/>
          <p14:tracePt t="130826" x="6116638" y="6143625"/>
          <p14:tracePt t="130826" x="6116638" y="6153150"/>
          <p14:tracePt t="130945" x="6134100" y="6153150"/>
          <p14:tracePt t="130947" x="6143625" y="6153150"/>
          <p14:tracePt t="130949" x="6180138" y="6161088"/>
          <p14:tracePt t="130957" x="6224588" y="6170613"/>
          <p14:tracePt t="131024" x="6232525" y="6170613"/>
          <p14:tracePt t="131033" x="6242050" y="6170613"/>
          <p14:tracePt t="131041" x="6251575" y="6153150"/>
          <p14:tracePt t="131042" x="6269038" y="6134100"/>
          <p14:tracePt t="131196" x="6269038" y="6116638"/>
          <p14:tracePt t="131206" x="6269038" y="6108700"/>
          <p14:tracePt t="131208" x="6269038" y="6099175"/>
          <p14:tracePt t="131218" x="6269038" y="6072188"/>
          <p14:tracePt t="131230" x="6269038" y="6054725"/>
          <p14:tracePt t="131230" x="6269038" y="6045200"/>
          <p14:tracePt t="131242" x="6269038" y="6037263"/>
          <p14:tracePt t="131257" x="6269038" y="6027738"/>
          <p14:tracePt t="131534" x="6269038" y="6010275"/>
          <p14:tracePt t="131556" x="6269038" y="5991225"/>
          <p14:tracePt t="131565" x="6251575" y="5983288"/>
          <p14:tracePt t="131574" x="6251575" y="5973763"/>
          <p14:tracePt t="131576" x="6232525" y="5956300"/>
          <p14:tracePt t="131591" x="6215063" y="5938838"/>
          <p14:tracePt t="131625" x="6205538" y="5938838"/>
          <p14:tracePt t="131626" x="6161088" y="5938838"/>
          <p14:tracePt t="131641" x="6143625" y="5938838"/>
          <p14:tracePt t="131842" x="6126163" y="5946775"/>
          <p14:tracePt t="131853" x="6116638" y="5956300"/>
          <p14:tracePt t="131856" x="6108700" y="5965825"/>
          <p14:tracePt t="131866" x="6099175" y="5973763"/>
          <p14:tracePt t="131874" x="6099175" y="5983288"/>
          <p14:tracePt t="133851" x="6062663" y="5983288"/>
          <p14:tracePt t="133854" x="6045200" y="5983288"/>
          <p14:tracePt t="133856" x="6010275" y="5983288"/>
          <p14:tracePt t="133859" x="5759450" y="5983288"/>
          <p14:tracePt t="133859" x="5751513" y="5991225"/>
          <p14:tracePt t="133877" x="5589588" y="5983288"/>
          <p14:tracePt t="133892" x="5554663" y="5983288"/>
          <p14:tracePt t="133910" x="5483225" y="5983288"/>
          <p14:tracePt t="133926" x="5446713" y="5983288"/>
          <p14:tracePt t="133942" x="5367338" y="5991225"/>
          <p14:tracePt t="133959" x="5054600" y="5991225"/>
          <p14:tracePt t="133975" x="4919663" y="5991225"/>
          <p14:tracePt t="133975" x="4902200" y="5991225"/>
          <p14:tracePt t="133995" x="4786313" y="5983288"/>
          <p14:tracePt t="134009" x="4456113" y="5983288"/>
          <p14:tracePt t="134025" x="4089400" y="5973763"/>
          <p14:tracePt t="134044" x="3786188" y="5973763"/>
          <p14:tracePt t="134060" x="3633788" y="5973763"/>
          <p14:tracePt t="134060" x="3608388" y="5973763"/>
          <p14:tracePt t="134076" x="3411538" y="5894388"/>
          <p14:tracePt t="134094" x="3116263" y="5848350"/>
          <p14:tracePt t="134109" x="2741613" y="5803900"/>
          <p14:tracePt t="134125" x="2357438" y="5803900"/>
          <p14:tracePt t="134143" x="2152650" y="5803900"/>
          <p14:tracePt t="134160" x="2062163" y="5803900"/>
          <p14:tracePt t="134177" x="2017713" y="5803900"/>
          <p14:tracePt t="134193" x="1919288" y="5803900"/>
          <p14:tracePt t="134209" x="1785938" y="5759450"/>
          <p14:tracePt t="134225" x="1608138" y="5697538"/>
          <p14:tracePt t="134243" x="1465263" y="5653088"/>
          <p14:tracePt t="134259" x="1330325" y="5634038"/>
          <p14:tracePt t="134259" x="1312863" y="5634038"/>
          <p14:tracePt t="134276" x="1152525" y="5589588"/>
          <p14:tracePt t="134292" x="1017588" y="5589588"/>
          <p14:tracePt t="134309" x="919163" y="5589588"/>
          <p14:tracePt t="134309" x="911225" y="5589588"/>
          <p14:tracePt t="134326" x="893763" y="5589588"/>
          <p14:tracePt t="134493" x="0" y="0"/>
        </p14:tracePtLst>
        <p14:tracePtLst>
          <p14:tracePt t="137581" x="1901825" y="5919788"/>
          <p14:tracePt t="137939" x="1901825" y="5911850"/>
          <p14:tracePt t="137949" x="1901825" y="5902325"/>
          <p14:tracePt t="137951" x="1901825" y="5894388"/>
          <p14:tracePt t="138176" x="1911350" y="5884863"/>
          <p14:tracePt t="138178" x="1928813" y="5875338"/>
          <p14:tracePt t="138183" x="1965325" y="5867400"/>
          <p14:tracePt t="138193" x="1973263" y="5848350"/>
          <p14:tracePt t="138261" x="1982788" y="5848350"/>
          <p14:tracePt t="138267" x="2000250" y="5848350"/>
          <p14:tracePt t="138267" x="2054225" y="5848350"/>
          <p14:tracePt t="138277" x="2098675" y="5857875"/>
          <p14:tracePt t="138293" x="2125663" y="5857875"/>
          <p14:tracePt t="138533" x="2125663" y="5875338"/>
          <p14:tracePt t="138557" x="2125663" y="5884863"/>
          <p14:tracePt t="138559" x="2125663" y="5894388"/>
          <p14:tracePt t="138581" x="2125663" y="5902325"/>
          <p14:tracePt t="138582" x="2116138" y="5911850"/>
          <p14:tracePt t="138588" x="2116138" y="5919788"/>
          <p14:tracePt t="138594" x="2108200" y="5956300"/>
          <p14:tracePt t="138610" x="2089150" y="5983288"/>
          <p14:tracePt t="138627" x="2062163" y="6018213"/>
          <p14:tracePt t="138645" x="2062163" y="6037263"/>
          <p14:tracePt t="138661" x="2044700" y="6054725"/>
          <p14:tracePt t="138744" x="2027238" y="6054725"/>
          <p14:tracePt t="138769" x="2017713" y="6054725"/>
          <p14:tracePt t="138770" x="2009775" y="6054725"/>
          <p14:tracePt t="138788" x="2000250" y="6054725"/>
          <p14:tracePt t="138790" x="1990725" y="6054725"/>
          <p14:tracePt t="138812" x="1982788" y="6054725"/>
          <p14:tracePt t="138860" x="1965325" y="6054725"/>
          <p14:tracePt t="139024" x="1965325" y="6018213"/>
          <p14:tracePt t="139025" x="1965325" y="6000750"/>
          <p14:tracePt t="139033" x="1965325" y="5983288"/>
          <p14:tracePt t="139044" x="1965325" y="5946775"/>
          <p14:tracePt t="139061" x="1990725" y="5902325"/>
          <p14:tracePt t="139078" x="2036763" y="5884863"/>
          <p14:tracePt t="139112" x="2036763" y="5867400"/>
          <p14:tracePt t="139204" x="2044700" y="5867400"/>
          <p14:tracePt t="139205" x="2054225" y="5867400"/>
          <p14:tracePt t="139215" x="2054225" y="5857875"/>
          <p14:tracePt t="139239" x="2071688" y="5840413"/>
          <p14:tracePt t="139251" x="2081213" y="5822950"/>
          <p14:tracePt t="139252" x="2098675" y="5803900"/>
          <p14:tracePt t="139261" x="2116138" y="5803900"/>
          <p14:tracePt t="141257" x="2098675" y="5803900"/>
          <p14:tracePt t="141285" x="2081213" y="5803900"/>
          <p14:tracePt t="141329" x="2062163" y="5803900"/>
          <p14:tracePt t="141340" x="2054225" y="5803900"/>
          <p14:tracePt t="141342" x="2036763" y="5803900"/>
          <p14:tracePt t="141351" x="2017713" y="5803900"/>
          <p14:tracePt t="141362" x="1982788" y="5803900"/>
          <p14:tracePt t="141378" x="1955800" y="5803900"/>
          <p14:tracePt t="141395" x="1901825" y="5803900"/>
          <p14:tracePt t="141411" x="1884363" y="5803900"/>
          <p14:tracePt t="141428" x="1830388" y="5803900"/>
          <p14:tracePt t="141445" x="1795463" y="5803900"/>
          <p14:tracePt t="141462" x="1731963" y="5803900"/>
          <p14:tracePt t="141479" x="1704975" y="5803900"/>
          <p14:tracePt t="141495" x="1652588" y="5803900"/>
          <p14:tracePt t="141513" x="1616075" y="5803900"/>
          <p14:tracePt t="141529" x="1562100" y="5803900"/>
          <p14:tracePt t="141546" x="1544638" y="5803900"/>
          <p14:tracePt t="141546" x="1536700" y="5803900"/>
          <p14:tracePt t="141565" x="1509713" y="5803900"/>
          <p14:tracePt t="141578" x="1455738" y="5803900"/>
          <p14:tracePt t="141578" x="1446213" y="5803900"/>
          <p14:tracePt t="141597" x="1401763" y="5803900"/>
          <p14:tracePt t="141612" x="1347788" y="5803900"/>
          <p14:tracePt t="141629" x="1285875" y="5803900"/>
          <p14:tracePt t="141646" x="1241425" y="5803900"/>
          <p14:tracePt t="141662" x="1187450" y="5803900"/>
          <p14:tracePt t="141679" x="1133475" y="5803900"/>
          <p14:tracePt t="141696" x="1062038" y="5803900"/>
          <p14:tracePt t="141712" x="982663" y="5803900"/>
          <p14:tracePt t="141729" x="901700" y="5803900"/>
          <p14:tracePt t="141746" x="830263" y="5803900"/>
          <p14:tracePt t="141763" x="776288" y="5803900"/>
          <p14:tracePt t="141779" x="741363" y="5803900"/>
          <p14:tracePt t="141779" x="731838" y="5803900"/>
          <p14:tracePt t="141797" x="704850" y="5803900"/>
          <p14:tracePt t="141813" x="696913" y="5803900"/>
          <p14:tracePt t="141828" x="679450" y="5803900"/>
          <p14:tracePt t="141846" x="652463" y="5803900"/>
          <p14:tracePt t="141863" x="615950" y="5803900"/>
          <p14:tracePt t="141880" x="588963" y="5803900"/>
          <p14:tracePt t="141896" x="571500" y="5803900"/>
          <p14:tracePt t="141912" x="554038" y="5803900"/>
          <p14:tracePt t="141952" x="536575" y="5803900"/>
          <p14:tracePt t="144771" x="544513" y="5803900"/>
          <p14:tracePt t="144787" x="571500" y="5803900"/>
          <p14:tracePt t="144797" x="608013" y="5803900"/>
          <p14:tracePt t="144798" x="679450" y="5803900"/>
          <p14:tracePt t="144814" x="857250" y="5803900"/>
          <p14:tracePt t="144831" x="1081088" y="5840413"/>
          <p14:tracePt t="144847" x="1250950" y="5840413"/>
          <p14:tracePt t="144864" x="1285875" y="5830888"/>
          <p14:tracePt t="144881" x="1330325" y="5813425"/>
          <p14:tracePt t="144898" x="1401763" y="5795963"/>
          <p14:tracePt t="144898" x="1411288" y="5795963"/>
          <p14:tracePt t="144915" x="1500188" y="5768975"/>
          <p14:tracePt t="144930" x="1589088" y="5724525"/>
          <p14:tracePt t="144948" x="1625600" y="5724525"/>
          <p14:tracePt t="144991" x="1643063" y="5724525"/>
          <p14:tracePt t="145002" x="1670050" y="5724525"/>
          <p14:tracePt t="145014" x="1758950" y="5724525"/>
          <p14:tracePt t="145015" x="1857375" y="5724525"/>
          <p14:tracePt t="145030" x="1955800" y="5724525"/>
          <p14:tracePt t="145047" x="2000250" y="5724525"/>
          <p14:tracePt t="145064" x="2062163" y="5697538"/>
          <p14:tracePt t="145080" x="2143125" y="5670550"/>
          <p14:tracePt t="145096" x="2251075" y="5634038"/>
          <p14:tracePt t="145114" x="2411413" y="5608638"/>
          <p14:tracePt t="145130" x="2465388" y="5608638"/>
          <p14:tracePt t="145147" x="2544763" y="5608638"/>
          <p14:tracePt t="145164" x="2660650" y="5626100"/>
          <p14:tracePt t="145180" x="2803525" y="5680075"/>
          <p14:tracePt t="145180" x="2822575" y="5688013"/>
          <p14:tracePt t="145197" x="2990850" y="5715000"/>
          <p14:tracePt t="145213" x="3098800" y="5715000"/>
          <p14:tracePt t="145230" x="3170238" y="5715000"/>
          <p14:tracePt t="145248" x="3232150" y="5715000"/>
          <p14:tracePt t="145264" x="3303588" y="5715000"/>
          <p14:tracePt t="145264" x="3322638" y="5715000"/>
          <p14:tracePt t="145281" x="3411538" y="5715000"/>
          <p14:tracePt t="145298" x="3482975" y="5715000"/>
          <p14:tracePt t="145314" x="3500438" y="5715000"/>
          <p14:tracePt t="145375" x="3527425" y="5724525"/>
          <p14:tracePt t="145377" x="3562350" y="5759450"/>
          <p14:tracePt t="145377" x="3581400" y="5759450"/>
          <p14:tracePt t="145399" x="3589338" y="5759450"/>
          <p14:tracePt t="145401" x="3598863" y="5759450"/>
          <p14:tracePt t="145444" x="3616325" y="5759450"/>
          <p14:tracePt t="145464" x="3633788" y="5759450"/>
          <p14:tracePt t="145472" x="3643313" y="5759450"/>
          <p14:tracePt t="145822" x="3660775" y="5759450"/>
          <p14:tracePt t="145825" x="3679825" y="5759450"/>
          <p14:tracePt t="145827" x="3687763" y="5759450"/>
          <p14:tracePt t="145831" x="3705225" y="5759450"/>
          <p14:tracePt t="145871" x="3714750" y="5759450"/>
          <p14:tracePt t="145872" x="3741738" y="5759450"/>
          <p14:tracePt t="145882" x="3848100" y="5786438"/>
          <p14:tracePt t="145882" x="3857625" y="5803900"/>
          <p14:tracePt t="145899" x="3983038" y="5830888"/>
          <p14:tracePt t="145915" x="4027488" y="5830888"/>
          <p14:tracePt t="145932" x="4054475" y="5830888"/>
          <p14:tracePt t="145991" x="4071938" y="5830888"/>
          <p14:tracePt t="146002" x="4081463" y="5830888"/>
          <p14:tracePt t="146079" x="4143375" y="5848350"/>
          <p14:tracePt t="146081" x="4170363" y="5867400"/>
          <p14:tracePt t="146088" x="4232275" y="5867400"/>
          <p14:tracePt t="146098" x="4286250" y="5867400"/>
          <p14:tracePt t="146143" x="4303713" y="5867400"/>
          <p14:tracePt t="146146" x="4348163" y="5867400"/>
          <p14:tracePt t="146154" x="4384675" y="5867400"/>
          <p14:tracePt t="146167" x="4510088" y="5857875"/>
          <p14:tracePt t="146181" x="4589463" y="5857875"/>
          <p14:tracePt t="146197" x="4643438" y="5875338"/>
          <p14:tracePt t="146246" x="4652963" y="5875338"/>
          <p14:tracePt t="146249" x="4670425" y="5875338"/>
          <p14:tracePt t="146264" x="4732338" y="5894388"/>
          <p14:tracePt t="146266" x="4830763" y="5894388"/>
          <p14:tracePt t="146280" x="4919663" y="5911850"/>
          <p14:tracePt t="146299" x="4983163" y="5911850"/>
          <p14:tracePt t="146314" x="5027613" y="5894388"/>
          <p14:tracePt t="146314" x="5037138" y="5884863"/>
          <p14:tracePt t="146332" x="5099050" y="5840413"/>
          <p14:tracePt t="146348" x="5108575" y="5822950"/>
          <p14:tracePt t="146445" x="5126038" y="5822950"/>
          <p14:tracePt t="146458" x="5143500" y="5822950"/>
          <p14:tracePt t="146459" x="5160963" y="5822950"/>
          <p14:tracePt t="146464" x="5232400" y="5776913"/>
          <p14:tracePt t="146482" x="5276850" y="5732463"/>
          <p14:tracePt t="146498" x="5276850" y="5697538"/>
          <p14:tracePt t="146514" x="5276850" y="5680075"/>
          <p14:tracePt t="146532" x="5357813" y="5616575"/>
          <p14:tracePt t="146547" x="5367338" y="5616575"/>
          <p14:tracePt t="146581" x="5375275" y="5616575"/>
          <p14:tracePt t="146622" x="5419725" y="5616575"/>
          <p14:tracePt t="146623" x="5429250" y="5616575"/>
          <p14:tracePt t="146626" x="5473700" y="5616575"/>
          <p14:tracePt t="146633" x="5572125" y="5626100"/>
          <p14:tracePt t="146649" x="5616575" y="5626100"/>
          <p14:tracePt t="146649" x="5626100" y="5626100"/>
          <p14:tracePt t="146666" x="5697538" y="5626100"/>
          <p14:tracePt t="146682" x="5732463" y="5616575"/>
          <p14:tracePt t="146698" x="5795963" y="5616575"/>
          <p14:tracePt t="146714" x="5857875" y="5599113"/>
          <p14:tracePt t="146731" x="5884863" y="5599113"/>
          <p14:tracePt t="146766" x="5902325" y="5599113"/>
          <p14:tracePt t="146768" x="5938838" y="5599113"/>
          <p14:tracePt t="146782" x="5983288" y="5616575"/>
          <p14:tracePt t="146798" x="6054725" y="5634038"/>
          <p14:tracePt t="146814" x="6116638" y="5653088"/>
          <p14:tracePt t="146832" x="6153150" y="5670550"/>
          <p14:tracePt t="147172" x="6153150" y="5680075"/>
          <p14:tracePt t="147180" x="6153150" y="5697538"/>
          <p14:tracePt t="147193" x="6153150" y="5705475"/>
          <p14:tracePt t="147195" x="6153150" y="5715000"/>
          <p14:tracePt t="147204" x="6153150" y="5732463"/>
          <p14:tracePt t="147217" x="6153150" y="5759450"/>
          <p14:tracePt t="147333" x="6153150" y="5768975"/>
          <p14:tracePt t="147335" x="6153150" y="5776913"/>
          <p14:tracePt t="147343" x="6153150" y="5795963"/>
          <p14:tracePt t="147348" x="6153150" y="5822950"/>
          <p14:tracePt t="147365" x="6161088" y="5848350"/>
          <p14:tracePt t="147382" x="6170613" y="5875338"/>
          <p14:tracePt t="147601" x="6170613" y="5894388"/>
          <p14:tracePt t="147613" x="6161088" y="5894388"/>
          <p14:tracePt t="147625" x="6161088" y="5902325"/>
          <p14:tracePt t="147648" x="6143625" y="5919788"/>
          <p14:tracePt t="147660" x="6099175" y="5938838"/>
          <p14:tracePt t="147664" x="6081713" y="5938838"/>
          <p14:tracePt t="147671" x="6072188" y="5938838"/>
          <p14:tracePt t="147671" x="6062663" y="5938838"/>
          <p14:tracePt t="147724" x="6045200" y="5938838"/>
          <p14:tracePt t="147726" x="6037263" y="5938838"/>
          <p14:tracePt t="147740" x="6018213" y="5938838"/>
          <p14:tracePt t="147752" x="6000750" y="5938838"/>
          <p14:tracePt t="147816" x="5983288" y="5938838"/>
          <p14:tracePt t="147827" x="5973763" y="5938838"/>
          <p14:tracePt t="147830" x="5956300" y="5938838"/>
          <p14:tracePt t="147873" x="5938838" y="5938838"/>
          <p14:tracePt t="148104" x="5938838" y="5919788"/>
          <p14:tracePt t="148127" x="5938838" y="5902325"/>
          <p14:tracePt t="148132" x="5946775" y="5902325"/>
          <p14:tracePt t="148409" x="5946775" y="5884863"/>
          <p14:tracePt t="148419" x="5946775" y="5867400"/>
          <p14:tracePt t="148422" x="5956300" y="5857875"/>
          <p14:tracePt t="148434" x="5965825" y="5822950"/>
          <p14:tracePt t="148449" x="5983288" y="5803900"/>
          <p14:tracePt t="148466" x="5991225" y="5768975"/>
          <p14:tracePt t="148482" x="5991225" y="5759450"/>
          <p14:tracePt t="148499" x="6010275" y="5741988"/>
          <p14:tracePt t="148515" x="6027738" y="5724525"/>
          <p14:tracePt t="148532" x="6045200" y="5724525"/>
          <p14:tracePt t="148571" x="6062663" y="5724525"/>
          <p14:tracePt t="148594" x="6072188" y="5724525"/>
          <p14:tracePt t="148597" x="6089650" y="5724525"/>
          <p14:tracePt t="148604" x="6108700" y="5724525"/>
          <p14:tracePt t="148616" x="6143625" y="5724525"/>
          <p14:tracePt t="148633" x="6153150" y="5724525"/>
          <p14:tracePt t="148649" x="6170613" y="5724525"/>
          <p14:tracePt t="148687" x="6188075" y="5724525"/>
          <p14:tracePt t="148737" x="6188075" y="5732463"/>
          <p14:tracePt t="148802" x="6188075" y="5741988"/>
          <p14:tracePt t="148802" x="6188075" y="5751513"/>
          <p14:tracePt t="148814" x="6188075" y="5759450"/>
          <p14:tracePt t="148826" x="6188075" y="5776913"/>
          <p14:tracePt t="148835" x="6188075" y="5795963"/>
          <p14:tracePt t="148838" x="6188075" y="5813425"/>
          <p14:tracePt t="148848" x="6188075" y="5840413"/>
          <p14:tracePt t="148865" x="6188075" y="5857875"/>
          <p14:tracePt t="148882" x="6188075" y="5884863"/>
          <p14:tracePt t="148899" x="6188075" y="5902325"/>
          <p14:tracePt t="148915" x="6188075" y="5929313"/>
          <p14:tracePt t="148915" x="6188075" y="5938838"/>
          <p14:tracePt t="148932" x="6188075" y="5956300"/>
          <p14:tracePt t="148967" x="6188075" y="5965825"/>
          <p14:tracePt t="148991" x="6188075" y="5983288"/>
          <p14:tracePt t="148992" x="6180138" y="5983288"/>
          <p14:tracePt t="149003" x="6170613" y="6010275"/>
          <p14:tracePt t="149015" x="6161088" y="6018213"/>
          <p14:tracePt t="149032" x="6143625" y="6037263"/>
          <p14:tracePt t="149048" x="6134100" y="6027738"/>
          <p14:tracePt t="149048" x="6134100" y="6018213"/>
          <p14:tracePt t="149067" x="6116638" y="5991225"/>
          <p14:tracePt t="149083" x="6072188" y="5991225"/>
          <p14:tracePt t="149099" x="6037263" y="5983288"/>
          <p14:tracePt t="149116" x="5991225" y="5983288"/>
          <p14:tracePt t="149133" x="5956300" y="5983288"/>
          <p14:tracePt t="149149" x="5919788" y="5965825"/>
          <p14:tracePt t="149166" x="5884863" y="5946775"/>
          <p14:tracePt t="149183" x="5830888" y="5911850"/>
          <p14:tracePt t="149198" x="5803900" y="5902325"/>
          <p14:tracePt t="149215" x="5768975" y="5884863"/>
          <p14:tracePt t="149233" x="5759450" y="5884863"/>
          <p14:tracePt t="149249" x="5759450" y="5867400"/>
          <p14:tracePt t="149357" x="5759450" y="5857875"/>
          <p14:tracePt t="149360" x="5759450" y="5840413"/>
          <p14:tracePt t="149370" x="5759450" y="5813425"/>
          <p14:tracePt t="149373" x="5768975" y="5786438"/>
          <p14:tracePt t="149383" x="5803900" y="5768975"/>
          <p14:tracePt t="149400" x="5822950" y="5715000"/>
          <p14:tracePt t="149438" x="5830888" y="5705475"/>
          <p14:tracePt t="149439" x="5840413" y="5697538"/>
          <p14:tracePt t="149510" x="5857875" y="5680075"/>
          <p14:tracePt t="149529" x="5857875" y="5670550"/>
          <p14:tracePt t="149556" x="5857875" y="5653088"/>
          <p14:tracePt t="149565" x="5857875" y="5634038"/>
          <p14:tracePt t="149573" x="5857875" y="5616575"/>
          <p14:tracePt t="149583" x="5857875" y="5608638"/>
          <p14:tracePt t="149599" x="5884863" y="5589588"/>
          <p14:tracePt t="149616" x="5902325" y="5572125"/>
          <p14:tracePt t="149632" x="5902325" y="5545138"/>
          <p14:tracePt t="149649" x="5902325" y="5537200"/>
          <p14:tracePt t="149666" x="5919788" y="5518150"/>
          <p14:tracePt t="149682" x="5938838" y="5518150"/>
          <p14:tracePt t="149700" x="5965825" y="5518150"/>
          <p14:tracePt t="149716" x="6089650" y="5518150"/>
          <p14:tracePt t="149734" x="6161088" y="5518150"/>
          <p14:tracePt t="149749" x="6188075" y="5527675"/>
          <p14:tracePt t="149766" x="6205538" y="5545138"/>
          <p14:tracePt t="149913" x="6205538" y="5554663"/>
          <p14:tracePt t="149915" x="6205538" y="5572125"/>
          <p14:tracePt t="149923" x="6205538" y="5581650"/>
          <p14:tracePt t="149933" x="6205538" y="5608638"/>
          <p14:tracePt t="149950" x="6205538" y="5626100"/>
          <p14:tracePt t="149966" x="6205538" y="5670550"/>
          <p14:tracePt t="149984" x="6205538" y="5688013"/>
          <p14:tracePt t="149999" x="6205538" y="5724525"/>
          <p14:tracePt t="150016" x="6205538" y="5786438"/>
          <p14:tracePt t="150049" x="6205538" y="5803900"/>
          <p14:tracePt t="150051" x="6205538" y="5857875"/>
          <p14:tracePt t="150097" x="6188075" y="5875338"/>
          <p14:tracePt t="150099" x="6188075" y="5911850"/>
          <p14:tracePt t="150105" x="6188075" y="5929313"/>
          <p14:tracePt t="150117" x="6188075" y="5946775"/>
          <p14:tracePt t="150132" x="6170613" y="5965825"/>
          <p14:tracePt t="150185" x="6143625" y="5965825"/>
          <p14:tracePt t="150189" x="6126163" y="5965825"/>
          <p14:tracePt t="150199" x="6081713" y="5983288"/>
          <p14:tracePt t="150200" x="6037263" y="5983288"/>
          <p14:tracePt t="150216" x="5973763" y="5983288"/>
          <p14:tracePt t="150234" x="5929313" y="5983288"/>
          <p14:tracePt t="150249" x="5894388" y="5983288"/>
          <p14:tracePt t="150266" x="5857875" y="5983288"/>
          <p14:tracePt t="150283" x="5803900" y="5983288"/>
          <p14:tracePt t="150300" x="5751513" y="5983288"/>
          <p14:tracePt t="150317" x="5680075" y="5983288"/>
          <p14:tracePt t="150333" x="5626100" y="5973763"/>
          <p14:tracePt t="150350" x="5608638" y="5973763"/>
          <p14:tracePt t="150366" x="5589588" y="5973763"/>
          <p14:tracePt t="150382" x="5572125" y="5973763"/>
          <p14:tracePt t="150428" x="5562600" y="5973763"/>
          <p14:tracePt t="150532" x="5562600" y="5965825"/>
          <p14:tracePt t="150534" x="5562600" y="5956300"/>
          <p14:tracePt t="150556" x="5562600" y="5938838"/>
          <p14:tracePt t="150558" x="5562600" y="5929313"/>
          <p14:tracePt t="150567" x="5562600" y="5875338"/>
          <p14:tracePt t="150586" x="5562600" y="5830888"/>
          <p14:tracePt t="150599" x="5562600" y="5786438"/>
          <p14:tracePt t="150616" x="5562600" y="5751513"/>
          <p14:tracePt t="150633" x="5562600" y="5715000"/>
          <p14:tracePt t="150649" x="5562600" y="5688013"/>
          <p14:tracePt t="150666" x="5581650" y="5670550"/>
          <p14:tracePt t="150683" x="5581650" y="5653088"/>
          <p14:tracePt t="150700" x="5581650" y="5634038"/>
          <p14:tracePt t="150716" x="5581650" y="5626100"/>
          <p14:tracePt t="150733" x="5581650" y="5608638"/>
          <p14:tracePt t="150767" x="5581650" y="5599113"/>
          <p14:tracePt t="150783" x="5581650" y="5589588"/>
          <p14:tracePt t="150784" x="5599113" y="5572125"/>
          <p14:tracePt t="150799" x="5634038" y="5545138"/>
          <p14:tracePt t="150816" x="5634038" y="5527675"/>
          <p14:tracePt t="150833" x="5661025" y="5510213"/>
          <p14:tracePt t="150850" x="5680075" y="5491163"/>
          <p14:tracePt t="150866" x="5705475" y="5483225"/>
          <p14:tracePt t="150884" x="5732463" y="5473700"/>
          <p14:tracePt t="150900" x="5751513" y="5473700"/>
          <p14:tracePt t="150916" x="5759450" y="5473700"/>
          <p14:tracePt t="150933" x="5795963" y="5473700"/>
          <p14:tracePt t="150950" x="5840413" y="5473700"/>
          <p14:tracePt t="150967" x="5884863" y="5473700"/>
          <p14:tracePt t="150983" x="5929313" y="5483225"/>
          <p14:tracePt t="151001" x="5983288" y="5483225"/>
          <p14:tracePt t="151016" x="6010275" y="5500688"/>
          <p14:tracePt t="151016" x="6018213" y="5500688"/>
          <p14:tracePt t="151034" x="6054725" y="5518150"/>
          <p14:tracePt t="151050" x="6062663" y="5518150"/>
          <p14:tracePt t="151066" x="6081713" y="5518150"/>
          <p14:tracePt t="151084" x="6099175" y="5537200"/>
          <p14:tracePt t="151100" x="6108700" y="5545138"/>
          <p14:tracePt t="151116" x="6116638" y="5545138"/>
          <p14:tracePt t="151133" x="6134100" y="5545138"/>
          <p14:tracePt t="151150" x="6143625" y="5545138"/>
          <p14:tracePt t="151347" x="6143625" y="5562600"/>
          <p14:tracePt t="151420" x="6143625" y="5581650"/>
          <p14:tracePt t="151443" x="6143625" y="5589588"/>
          <p14:tracePt t="151446" x="6116638" y="5626100"/>
          <p14:tracePt t="151448" x="6099175" y="5643563"/>
          <p14:tracePt t="151450" x="6045200" y="5670550"/>
          <p14:tracePt t="151467" x="5983288" y="5705475"/>
          <p14:tracePt t="151482" x="5929313" y="5751513"/>
          <p14:tracePt t="151499" x="5911850" y="5751513"/>
          <p14:tracePt t="151516" x="5884863" y="5768975"/>
          <p14:tracePt t="151533" x="5822950" y="5768975"/>
          <p14:tracePt t="151549" x="5768975" y="5768975"/>
          <p14:tracePt t="151566" x="5715000" y="5768975"/>
          <p14:tracePt t="151582" x="5680075" y="5768975"/>
          <p14:tracePt t="151599" x="5643563" y="5768975"/>
          <p14:tracePt t="151634" x="5634038" y="5768975"/>
          <p14:tracePt t="151635" x="5616575" y="5768975"/>
          <p14:tracePt t="151867" x="5634038" y="5768975"/>
          <p14:tracePt t="151869" x="5634038" y="5759450"/>
          <p14:tracePt t="151883" x="5653088" y="5759450"/>
          <p14:tracePt t="151884" x="5670550" y="5732463"/>
          <p14:tracePt t="151900" x="5697538" y="5697538"/>
          <p14:tracePt t="151939" x="5715000" y="5680075"/>
          <p14:tracePt t="152333" x="5705475" y="5680075"/>
          <p14:tracePt t="152341" x="5670550" y="5688013"/>
          <p14:tracePt t="152342" x="5653088" y="5705475"/>
          <p14:tracePt t="152351" x="5643563" y="5705475"/>
          <p14:tracePt t="152518" x="5581650" y="5680075"/>
          <p14:tracePt t="152521" x="5554663" y="5680075"/>
          <p14:tracePt t="152524" x="5402263" y="5661025"/>
          <p14:tracePt t="152534" x="5251450" y="5626100"/>
          <p14:tracePt t="152534" x="5224463" y="5626100"/>
          <p14:tracePt t="152554" x="4929188" y="5589588"/>
          <p14:tracePt t="152568" x="4456113" y="5545138"/>
          <p14:tracePt t="152585" x="3946525" y="5545138"/>
          <p14:tracePt t="152600" x="3357563" y="5554663"/>
          <p14:tracePt t="152618" x="3017838" y="5554663"/>
          <p14:tracePt t="152634" x="2724150" y="5554663"/>
          <p14:tracePt t="152651" x="2465388" y="5554663"/>
          <p14:tracePt t="152669" x="2276475" y="5572125"/>
          <p14:tracePt t="152684" x="2133600" y="5599113"/>
          <p14:tracePt t="152684" x="2116138" y="5599113"/>
          <p14:tracePt t="152701" x="2027238" y="5626100"/>
          <p14:tracePt t="152718" x="1938338" y="5643563"/>
          <p14:tracePt t="152735" x="1884363" y="5680075"/>
          <p14:tracePt t="152751" x="1822450" y="5697538"/>
          <p14:tracePt t="152768" x="1803400" y="5697538"/>
          <p14:tracePt t="152784" x="1687513" y="5697538"/>
          <p14:tracePt t="152802" x="1598613" y="5697538"/>
          <p14:tracePt t="152818" x="1490663" y="5643563"/>
          <p14:tracePt t="152834" x="1401763" y="5643563"/>
          <p14:tracePt t="152850" x="1295400" y="5634038"/>
          <p14:tracePt t="152868" x="1223963" y="5634038"/>
          <p14:tracePt t="152884" x="1179513" y="5634038"/>
          <p14:tracePt t="152902" x="1169988" y="5634038"/>
          <p14:tracePt t="154343" x="1179513" y="5634038"/>
          <p14:tracePt t="154350" x="1204913" y="5634038"/>
          <p14:tracePt t="154351" x="1411288" y="5705475"/>
          <p14:tracePt t="154368" x="1500188" y="5705475"/>
          <p14:tracePt t="154385" x="1625600" y="5705475"/>
          <p14:tracePt t="154402" x="1928813" y="5751513"/>
          <p14:tracePt t="154418" x="2205038" y="5776913"/>
          <p14:tracePt t="154434" x="2455863" y="5795963"/>
          <p14:tracePt t="154452" x="2687638" y="5813425"/>
          <p14:tracePt t="154467" x="2919413" y="5822950"/>
          <p14:tracePt t="154485" x="3054350" y="5857875"/>
          <p14:tracePt t="154502" x="3224213" y="5884863"/>
          <p14:tracePt t="154518" x="3340100" y="6000750"/>
          <p14:tracePt t="154535" x="3482975" y="6037263"/>
          <p14:tracePt t="154551" x="3571875" y="6037263"/>
          <p14:tracePt t="154570" x="3643313" y="6045200"/>
          <p14:tracePt t="154584" x="3714750" y="6045200"/>
          <p14:tracePt t="154602" x="3830638" y="6037263"/>
          <p14:tracePt t="154619" x="3929063" y="6010275"/>
          <p14:tracePt t="154636" x="3973513" y="5983288"/>
          <p14:tracePt t="154652" x="4010025" y="5983288"/>
          <p14:tracePt t="154699" x="4027488" y="5983288"/>
          <p14:tracePt t="154700" x="4054475" y="5983288"/>
          <p14:tracePt t="154708" x="4143375" y="5983288"/>
          <p14:tracePt t="154718" x="4295775" y="5983288"/>
          <p14:tracePt t="154735" x="4402138" y="5983288"/>
          <p14:tracePt t="154752" x="4473575" y="5965825"/>
          <p14:tracePt t="154769" x="4537075" y="5938838"/>
          <p14:tracePt t="154785" x="4616450" y="5929313"/>
          <p14:tracePt t="154785" x="4633913" y="5929313"/>
          <p14:tracePt t="154803" x="4714875" y="5902325"/>
          <p14:tracePt t="154819" x="4776788" y="5875338"/>
          <p14:tracePt t="154835" x="4848225" y="5848350"/>
          <p14:tracePt t="154835" x="4857750" y="5848350"/>
          <p14:tracePt t="154852" x="4929188" y="5848350"/>
          <p14:tracePt t="154869" x="5054600" y="5884863"/>
          <p14:tracePt t="154885" x="5205413" y="5911850"/>
          <p14:tracePt t="154902" x="5375275" y="5911850"/>
          <p14:tracePt t="154918" x="5402263" y="5919788"/>
          <p14:tracePt t="154935" x="5473700" y="5919788"/>
          <p14:tracePt t="154951" x="5537200" y="5911850"/>
          <p14:tracePt t="154969" x="5616575" y="5867400"/>
          <p14:tracePt t="154985" x="5670550" y="5840413"/>
          <p14:tracePt t="155002" x="5705475" y="5822950"/>
          <p14:tracePt t="155019" x="5715000" y="5822950"/>
          <p14:tracePt t="155066" x="5732463" y="5822950"/>
          <p14:tracePt t="155078" x="5751513" y="5822950"/>
          <p14:tracePt t="155086" x="5759450" y="5822950"/>
          <p14:tracePt t="155087" x="5786438" y="5803900"/>
          <p14:tracePt t="155101" x="5795963" y="5803900"/>
          <p14:tracePt t="156092" x="5813425" y="5803900"/>
          <p14:tracePt t="156104" x="5822950" y="5803900"/>
          <p14:tracePt t="156106" x="5830888" y="5803900"/>
          <p14:tracePt t="156108" x="5867400" y="5813425"/>
          <p14:tracePt t="156120" x="5875338" y="5813425"/>
          <p14:tracePt t="156137" x="5894388" y="5813425"/>
          <p14:tracePt t="156441" x="5902325" y="5813425"/>
          <p14:tracePt t="156442" x="5911850" y="5813425"/>
          <p14:tracePt t="156445" x="5929313" y="5813425"/>
          <p14:tracePt t="156452" x="5973763" y="5813425"/>
          <p14:tracePt t="156470" x="6018213" y="5813425"/>
          <p14:tracePt t="156485" x="6037263" y="5813425"/>
          <p14:tracePt t="156504" x="6054725" y="5813425"/>
          <p14:tracePt t="156519" x="6072188" y="5813425"/>
          <p14:tracePt t="156625" x="6081713" y="5813425"/>
          <p14:tracePt t="156648" x="6099175" y="5813425"/>
          <p14:tracePt t="156672" x="6108700" y="5803900"/>
          <p14:tracePt t="156674" x="6116638" y="5803900"/>
          <p14:tracePt t="157591" x="6116638" y="5795963"/>
          <p14:tracePt t="157593" x="6116638" y="5786438"/>
          <p14:tracePt t="157602" x="6116638" y="5776913"/>
          <p14:tracePt t="157603" x="6116638" y="5768975"/>
          <p14:tracePt t="159981" x="6108700" y="5768975"/>
          <p14:tracePt t="159993" x="6089650" y="5768975"/>
          <p14:tracePt t="160011" x="6081713" y="5768975"/>
          <p14:tracePt t="160052" x="6062663" y="5768975"/>
          <p14:tracePt t="160068" x="6045200" y="5768975"/>
          <p14:tracePt t="160071" x="6037263" y="5768975"/>
          <p14:tracePt t="160071" x="6027738" y="5768975"/>
          <p14:tracePt t="160078" x="6000750" y="5768975"/>
          <p14:tracePt t="160088" x="5946775" y="5768975"/>
          <p14:tracePt t="160104" x="5911850" y="5768975"/>
          <p14:tracePt t="160121" x="5875338" y="5768975"/>
          <p14:tracePt t="160138" x="5803900" y="5768975"/>
          <p14:tracePt t="160154" x="5724525" y="5768975"/>
          <p14:tracePt t="160170" x="5643563" y="5768975"/>
          <p14:tracePt t="160186" x="5589588" y="5768975"/>
          <p14:tracePt t="160203" x="5562600" y="5768975"/>
          <p14:tracePt t="160251" x="5545138" y="5768975"/>
          <p14:tracePt t="160475" x="5545138" y="5759450"/>
          <p14:tracePt t="160477" x="5572125" y="5741988"/>
          <p14:tracePt t="160487" x="5589588" y="5715000"/>
          <p14:tracePt t="160487" x="5589588" y="5697538"/>
          <p14:tracePt t="160676" x="5608638" y="5688013"/>
          <p14:tracePt t="160681" x="5608638" y="5670550"/>
          <p14:tracePt t="160683" x="5608638" y="5661025"/>
          <p14:tracePt t="160687" x="5643563" y="5616575"/>
          <p14:tracePt t="160705" x="5643563" y="5581650"/>
          <p14:tracePt t="160721" x="5643563" y="5537200"/>
          <p14:tracePt t="160738" x="5643563" y="5510213"/>
          <p14:tracePt t="160755" x="5653088" y="5456238"/>
          <p14:tracePt t="160755" x="0" y="0"/>
        </p14:tracePtLst>
        <p14:tracePtLst>
          <p14:tracePt t="168675" x="1517650" y="3741738"/>
          <p14:tracePt t="168838" x="1500188" y="3741738"/>
          <p14:tracePt t="168840" x="1473200" y="3741738"/>
          <p14:tracePt t="168851" x="1455738" y="3759200"/>
          <p14:tracePt t="168859" x="1419225" y="3776663"/>
          <p14:tracePt t="168875" x="1401763" y="3795713"/>
          <p14:tracePt t="168957" x="1401763" y="3776663"/>
          <p14:tracePt t="168959" x="1473200" y="3768725"/>
          <p14:tracePt t="168965" x="1643063" y="3813175"/>
          <p14:tracePt t="168977" x="1965325" y="3919538"/>
          <p14:tracePt t="168977" x="2009775" y="3938588"/>
          <p14:tracePt t="168993" x="2160588" y="4000500"/>
          <p14:tracePt t="169009" x="2232025" y="4037013"/>
          <p14:tracePt t="169026" x="2259013" y="4037013"/>
          <p14:tracePt t="169041" x="2276475" y="4037013"/>
          <p14:tracePt t="169472" x="2286000" y="4037013"/>
          <p14:tracePt t="169482" x="2330450" y="4037013"/>
          <p14:tracePt t="169483" x="2401888" y="4037013"/>
          <p14:tracePt t="169491" x="2446338" y="4037013"/>
          <p14:tracePt t="169508" x="2473325" y="4037013"/>
          <p14:tracePt t="169525" x="2490788" y="4037013"/>
          <p14:tracePt t="169541" x="2536825" y="4037013"/>
          <p14:tracePt t="169541" x="2544763" y="4037013"/>
          <p14:tracePt t="169561" x="2589213" y="4037013"/>
          <p14:tracePt t="169574" x="2687638" y="4037013"/>
          <p14:tracePt t="169592" x="2795588" y="4071938"/>
          <p14:tracePt t="169608" x="2884488" y="4108450"/>
          <p14:tracePt t="169625" x="2973388" y="4143375"/>
          <p14:tracePt t="169642" x="3108325" y="4179888"/>
          <p14:tracePt t="169658" x="3286125" y="4251325"/>
          <p14:tracePt t="169676" x="3465513" y="4295775"/>
          <p14:tracePt t="169692" x="3527425" y="4313238"/>
          <p14:tracePt t="169708" x="3544888" y="4330700"/>
          <p14:tracePt t="169758" x="3554413" y="4330700"/>
          <p14:tracePt t="169764" x="3571875" y="4330700"/>
          <p14:tracePt t="169764" x="3608388" y="4330700"/>
          <p14:tracePt t="169775" x="3633788" y="4330700"/>
          <p14:tracePt t="169792" x="3670300" y="4330700"/>
          <p14:tracePt t="169808" x="3687763" y="4330700"/>
          <p14:tracePt t="169824" x="3795713" y="4375150"/>
          <p14:tracePt t="169842" x="3867150" y="4411663"/>
          <p14:tracePt t="169858" x="3902075" y="4411663"/>
          <p14:tracePt t="169875" x="3919538" y="4411663"/>
          <p14:tracePt t="169892" x="3938588" y="4411663"/>
          <p14:tracePt t="170134" x="3919538" y="4357688"/>
          <p14:tracePt t="170136" x="3902075" y="4357688"/>
          <p14:tracePt t="170138" x="3857625" y="4295775"/>
          <p14:tracePt t="170142" x="3429000" y="4197350"/>
          <p14:tracePt t="170160" x="2990850" y="4089400"/>
          <p14:tracePt t="170160" x="2911475" y="4071938"/>
          <p14:tracePt t="170179" x="2670175" y="4037013"/>
          <p14:tracePt t="170192" x="2554288" y="4037013"/>
          <p14:tracePt t="170192" x="2544763" y="4037013"/>
          <p14:tracePt t="170209" x="2536825" y="4037013"/>
          <p14:tracePt t="170225" x="2517775" y="4037013"/>
          <p14:tracePt t="170242" x="2500313" y="4037013"/>
          <p14:tracePt t="170322" x="2490788" y="4037013"/>
          <p14:tracePt t="170333" x="2473325" y="4037013"/>
          <p14:tracePt t="170341" x="2438400" y="4037013"/>
          <p14:tracePt t="170343" x="2366963" y="4037013"/>
          <p14:tracePt t="170358" x="2303463" y="4037013"/>
          <p14:tracePt t="170375" x="2232025" y="4037013"/>
          <p14:tracePt t="170391" x="2143125" y="4044950"/>
          <p14:tracePt t="170408" x="2017713" y="4062413"/>
          <p14:tracePt t="170424" x="1973263" y="4062413"/>
          <p14:tracePt t="170684" x="1982788" y="4062413"/>
          <p14:tracePt t="170689" x="1990725" y="4062413"/>
          <p14:tracePt t="170689" x="2000250" y="4062413"/>
          <p14:tracePt t="170690" x="2009775" y="4054475"/>
          <p14:tracePt t="170697" x="2108200" y="4054475"/>
          <p14:tracePt t="170708" x="2224088" y="4054475"/>
          <p14:tracePt t="170725" x="2393950" y="4054475"/>
          <p14:tracePt t="170742" x="2527300" y="4054475"/>
          <p14:tracePt t="170758" x="2625725" y="4054475"/>
          <p14:tracePt t="170775" x="2724150" y="4044950"/>
          <p14:tracePt t="170791" x="2795588" y="4000500"/>
          <p14:tracePt t="170808" x="2911475" y="3946525"/>
          <p14:tracePt t="170825" x="3027363" y="3919538"/>
          <p14:tracePt t="170842" x="3143250" y="3875088"/>
          <p14:tracePt t="170859" x="3214688" y="3875088"/>
          <p14:tracePt t="170875" x="3286125" y="3848100"/>
          <p14:tracePt t="170892" x="3419475" y="3840163"/>
          <p14:tracePt t="170908" x="3554413" y="3803650"/>
          <p14:tracePt t="170925" x="3652838" y="3759200"/>
          <p14:tracePt t="170942" x="3705225" y="3741738"/>
          <p14:tracePt t="170958" x="3741738" y="3724275"/>
          <p14:tracePt t="170975" x="3768725" y="3714750"/>
          <p14:tracePt t="170992" x="3795713" y="3679825"/>
          <p14:tracePt t="171008" x="3875088" y="3633788"/>
          <p14:tracePt t="171026" x="3956050" y="3589338"/>
          <p14:tracePt t="171042" x="4054475" y="3562350"/>
          <p14:tracePt t="171058" x="4170363" y="3517900"/>
          <p14:tracePt t="171075" x="4411663" y="3465513"/>
          <p14:tracePt t="171092" x="4429125" y="3465513"/>
          <p14:tracePt t="171109" x="4446588" y="3465513"/>
          <p14:tracePt t="171125" x="4483100" y="3429000"/>
          <p14:tracePt t="171142" x="4527550" y="3384550"/>
          <p14:tracePt t="171158" x="4633913" y="3340100"/>
          <p14:tracePt t="171175" x="4660900" y="3322638"/>
          <p14:tracePt t="171192" x="4741863" y="3241675"/>
          <p14:tracePt t="171208" x="4795838" y="3214688"/>
          <p14:tracePt t="171225" x="4803775" y="3214688"/>
          <p14:tracePt t="171242" x="4867275" y="3170238"/>
          <p14:tracePt t="171258" x="4973638" y="3143250"/>
          <p14:tracePt t="171275" x="5072063" y="3089275"/>
          <p14:tracePt t="171292" x="5143500" y="3027363"/>
          <p14:tracePt t="171308" x="5232400" y="2955925"/>
          <p14:tracePt t="171326" x="5286375" y="2938463"/>
          <p14:tracePt t="171342" x="5402263" y="2857500"/>
          <p14:tracePt t="171358" x="5483225" y="2795588"/>
          <p14:tracePt t="171375" x="5527675" y="2741613"/>
          <p14:tracePt t="171392" x="5581650" y="2687638"/>
          <p14:tracePt t="171408" x="5653088" y="2643188"/>
          <p14:tracePt t="171425" x="5732463" y="2625725"/>
          <p14:tracePt t="171442" x="5840413" y="2571750"/>
          <p14:tracePt t="171458" x="5938838" y="2509838"/>
          <p14:tracePt t="171475" x="6010275" y="2455863"/>
          <p14:tracePt t="171492" x="6062663" y="2411413"/>
          <p14:tracePt t="171508" x="6108700" y="2347913"/>
          <p14:tracePt t="171525" x="6170613" y="2286000"/>
          <p14:tracePt t="171542" x="6251575" y="2205038"/>
          <p14:tracePt t="171542" x="6251575" y="2197100"/>
          <p14:tracePt t="171559" x="6303963" y="2125663"/>
          <p14:tracePt t="171575" x="6348413" y="2062163"/>
          <p14:tracePt t="171592" x="6384925" y="2017713"/>
          <p14:tracePt t="171609" x="6411913" y="1990725"/>
          <p14:tracePt t="171880" x="6411913" y="1946275"/>
          <p14:tracePt t="171882" x="6411913" y="1938338"/>
          <p14:tracePt t="171886" x="6340475" y="1919288"/>
          <p14:tracePt t="171893" x="6153150" y="1919288"/>
          <p14:tracePt t="171893" x="6126163" y="1919288"/>
          <p14:tracePt t="171912" x="5867400" y="1965325"/>
          <p14:tracePt t="171927" x="5554663" y="2062163"/>
          <p14:tracePt t="171943" x="5438775" y="2081213"/>
          <p14:tracePt t="171960" x="5340350" y="2081213"/>
          <p14:tracePt t="171977" x="5259388" y="2081213"/>
          <p14:tracePt t="171977" x="5232400" y="2081213"/>
          <p14:tracePt t="171995" x="5133975" y="2081213"/>
          <p14:tracePt t="172010" x="4991100" y="2081213"/>
          <p14:tracePt t="172028" x="4857750" y="2062163"/>
          <p14:tracePt t="172043" x="4776788" y="2036763"/>
          <p14:tracePt t="172043" x="4776788" y="2027238"/>
          <p14:tracePt t="172061" x="4687888" y="2000250"/>
          <p14:tracePt t="172077" x="4625975" y="1982788"/>
          <p14:tracePt t="172093" x="4572000" y="1955800"/>
          <p14:tracePt t="172109" x="4483100" y="1938338"/>
          <p14:tracePt t="172126" x="4429125" y="1938338"/>
          <p14:tracePt t="172142" x="4384675" y="1938338"/>
          <p14:tracePt t="172142" x="4375150" y="1938338"/>
          <p14:tracePt t="172161" x="4330700" y="1938338"/>
          <p14:tracePt t="172177" x="4295775" y="1938338"/>
          <p14:tracePt t="172193" x="4205288" y="1938338"/>
          <p14:tracePt t="172209" x="4197350" y="1919288"/>
          <p14:tracePt t="172226" x="4125913" y="1874838"/>
          <p14:tracePt t="172244" x="4037013" y="1847850"/>
          <p14:tracePt t="172259" x="4000500" y="1785938"/>
          <p14:tracePt t="172277" x="3938588" y="1758950"/>
          <p14:tracePt t="172294" x="3875088" y="1741488"/>
          <p14:tracePt t="172294" x="3867150" y="1741488"/>
          <p14:tracePt t="172311" x="3840163" y="1724025"/>
          <p14:tracePt t="172326" x="3803650" y="1724025"/>
          <p14:tracePt t="172344" x="3751263" y="1724025"/>
          <p14:tracePt t="172344" x="3741738" y="1724025"/>
          <p14:tracePt t="172361" x="3652838" y="1724025"/>
          <p14:tracePt t="172376" x="3517900" y="1724025"/>
          <p14:tracePt t="172393" x="3384550" y="1724025"/>
          <p14:tracePt t="172409" x="3259138" y="1724025"/>
          <p14:tracePt t="172426" x="3170238" y="1724025"/>
          <p14:tracePt t="172443" x="3098800" y="1724025"/>
          <p14:tracePt t="172460" x="3027363" y="1724025"/>
          <p14:tracePt t="172477" x="2965450" y="1724025"/>
          <p14:tracePt t="172494" x="2946400" y="1731963"/>
          <p14:tracePt t="172509" x="2928938" y="1731963"/>
          <p14:tracePt t="172526" x="2884488" y="1776413"/>
          <p14:tracePt t="172544" x="2847975" y="1812925"/>
          <p14:tracePt t="172560" x="2813050" y="1830388"/>
          <p14:tracePt t="172576" x="2786063" y="1874838"/>
          <p14:tracePt t="172594" x="2759075" y="1893888"/>
          <p14:tracePt t="172610" x="2724150" y="1919288"/>
          <p14:tracePt t="172626" x="2652713" y="2062163"/>
          <p14:tracePt t="172644" x="2633663" y="2160588"/>
          <p14:tracePt t="172660" x="2589213" y="2286000"/>
          <p14:tracePt t="172677" x="2589213" y="2411413"/>
          <p14:tracePt t="172694" x="2589213" y="2500313"/>
          <p14:tracePt t="172710" x="2589213" y="2571750"/>
          <p14:tracePt t="172727" x="2589213" y="2643188"/>
          <p14:tracePt t="172744" x="2589213" y="2705100"/>
          <p14:tracePt t="172760" x="2589213" y="2741613"/>
          <p14:tracePt t="172777" x="2598738" y="2768600"/>
          <p14:tracePt t="172794" x="2616200" y="2803525"/>
          <p14:tracePt t="172809" x="2633663" y="2822575"/>
          <p14:tracePt t="172826" x="2679700" y="2955925"/>
          <p14:tracePt t="172844" x="2759075" y="3089275"/>
          <p14:tracePt t="172861" x="2847975" y="3179763"/>
          <p14:tracePt t="172876" x="2911475" y="3232150"/>
          <p14:tracePt t="172894" x="2938463" y="3251200"/>
          <p14:tracePt t="173037" x="2982913" y="3251200"/>
          <p14:tracePt t="173042" x="3000375" y="3251200"/>
          <p14:tracePt t="173044" x="3081338" y="3224213"/>
          <p14:tracePt t="173059" x="3205163" y="3179763"/>
          <p14:tracePt t="173077" x="3295650" y="3108325"/>
          <p14:tracePt t="173094" x="3367088" y="3044825"/>
          <p14:tracePt t="173110" x="3446463" y="2955925"/>
          <p14:tracePt t="173110" x="3455988" y="2955925"/>
          <p14:tracePt t="173127" x="3536950" y="2867025"/>
          <p14:tracePt t="173144" x="3616325" y="2795588"/>
          <p14:tracePt t="173160" x="3670300" y="2732088"/>
          <p14:tracePt t="173176" x="3714750" y="2687638"/>
          <p14:tracePt t="173193" x="3768725" y="2643188"/>
          <p14:tracePt t="173210" x="3902075" y="2544763"/>
          <p14:tracePt t="173226" x="3929063" y="2509838"/>
          <p14:tracePt t="173226" x="3929063" y="2500313"/>
          <p14:tracePt t="173244" x="3929063" y="2482850"/>
          <p14:tracePt t="173260" x="3929063" y="2465388"/>
          <p14:tracePt t="173276" x="3929063" y="2428875"/>
          <p14:tracePt t="173294" x="3929063" y="2339975"/>
          <p14:tracePt t="173310" x="3946525" y="2312988"/>
          <p14:tracePt t="173327" x="3946525" y="2286000"/>
          <p14:tracePt t="173497" x="3938588" y="2268538"/>
          <p14:tracePt t="173508" x="3938588" y="2259013"/>
          <p14:tracePt t="173511" x="3902075" y="2241550"/>
          <p14:tracePt t="173515" x="3840163" y="2214563"/>
          <p14:tracePt t="173526" x="3795713" y="2214563"/>
          <p14:tracePt t="173544" x="3759200" y="2179638"/>
          <p14:tracePt t="173560" x="3724275" y="2170113"/>
          <p14:tracePt t="173578" x="3697288" y="2152650"/>
          <p14:tracePt t="173594" x="3608388" y="2133600"/>
          <p14:tracePt t="173611" x="3500438" y="2125663"/>
          <p14:tracePt t="173627" x="3411538" y="2125663"/>
          <p14:tracePt t="173644" x="3322638" y="2125663"/>
          <p14:tracePt t="173661" x="3259138" y="2125663"/>
          <p14:tracePt t="173677" x="3205163" y="2125663"/>
          <p14:tracePt t="173695" x="3170238" y="2133600"/>
          <p14:tracePt t="173711" x="3125788" y="2152650"/>
          <p14:tracePt t="173727" x="3071813" y="2197100"/>
          <p14:tracePt t="173743" x="3036888" y="2268538"/>
          <p14:tracePt t="173759" x="3009900" y="2295525"/>
          <p14:tracePt t="173776" x="2990850" y="2347913"/>
          <p14:tracePt t="173792" x="2946400" y="2393950"/>
          <p14:tracePt t="173809" x="2938463" y="2428875"/>
          <p14:tracePt t="173826" x="2919413" y="2473325"/>
          <p14:tracePt t="173842" x="2919413" y="2527300"/>
          <p14:tracePt t="173860" x="2919413" y="2571750"/>
          <p14:tracePt t="173877" x="2919413" y="2608263"/>
          <p14:tracePt t="173894" x="2919413" y="2660650"/>
          <p14:tracePt t="173910" x="2919413" y="2830513"/>
          <p14:tracePt t="173928" x="2919413" y="2894013"/>
          <p14:tracePt t="173945" x="2919413" y="2938463"/>
          <p14:tracePt t="173960" x="2919413" y="2982913"/>
          <p14:tracePt t="173978" x="2919413" y="3009900"/>
          <p14:tracePt t="173994" x="2919413" y="3044825"/>
          <p14:tracePt t="174011" x="2919413" y="3108325"/>
          <p14:tracePt t="174011" x="2928938" y="3108325"/>
          <p14:tracePt t="174027" x="2955925" y="3152775"/>
          <p14:tracePt t="174044" x="2982913" y="3187700"/>
          <p14:tracePt t="174062" x="3000375" y="3214688"/>
          <p14:tracePt t="174062" x="3000375" y="3224213"/>
          <p14:tracePt t="174077" x="3062288" y="3303588"/>
          <p14:tracePt t="174094" x="3179763" y="3384550"/>
          <p14:tracePt t="174110" x="3330575" y="3465513"/>
          <p14:tracePt t="174127" x="3438525" y="3500438"/>
          <p14:tracePt t="174144" x="3482975" y="3500438"/>
          <p14:tracePt t="174161" x="3517900" y="3500438"/>
          <p14:tracePt t="174178" x="3625850" y="3482975"/>
          <p14:tracePt t="174195" x="3741738" y="3438525"/>
          <p14:tracePt t="174210" x="3830638" y="3367088"/>
          <p14:tracePt t="174228" x="3894138" y="3322638"/>
          <p14:tracePt t="174244" x="3911600" y="3295650"/>
          <p14:tracePt t="174261" x="3911600" y="3286125"/>
          <p14:tracePt t="174277" x="3946525" y="3197225"/>
          <p14:tracePt t="174296" x="3990975" y="3143250"/>
          <p14:tracePt t="174310" x="4017963" y="3027363"/>
          <p14:tracePt t="174328" x="4044950" y="2928938"/>
          <p14:tracePt t="174345" x="4081463" y="2786063"/>
          <p14:tracePt t="174361" x="4108450" y="2697163"/>
          <p14:tracePt t="174377" x="4116388" y="2625725"/>
          <p14:tracePt t="174394" x="4116388" y="2581275"/>
          <p14:tracePt t="174410" x="4116388" y="2562225"/>
          <p14:tracePt t="174508" x="4116388" y="2544763"/>
          <p14:tracePt t="174520" x="4098925" y="2509838"/>
          <p14:tracePt t="174523" x="4071938" y="2482850"/>
          <p14:tracePt t="174527" x="4010025" y="2428875"/>
          <p14:tracePt t="174544" x="3973513" y="2411413"/>
          <p14:tracePt t="174562" x="3946525" y="2401888"/>
          <p14:tracePt t="174578" x="3768725" y="2312988"/>
          <p14:tracePt t="174595" x="3589338" y="2303463"/>
          <p14:tracePt t="174610" x="3367088" y="2286000"/>
          <p14:tracePt t="174627" x="3241675" y="2295525"/>
          <p14:tracePt t="174644" x="3143250" y="2330450"/>
          <p14:tracePt t="174661" x="3054350" y="2384425"/>
          <p14:tracePt t="174678" x="2938463" y="2438400"/>
          <p14:tracePt t="174694" x="2867025" y="2490788"/>
          <p14:tracePt t="174694" x="2857500" y="2509838"/>
          <p14:tracePt t="174712" x="2776538" y="2571750"/>
          <p14:tracePt t="174728" x="2732088" y="2633663"/>
          <p14:tracePt t="174728" x="2732088" y="2643188"/>
          <p14:tracePt t="174746" x="2732088" y="2705100"/>
          <p14:tracePt t="174761" x="2732088" y="2759075"/>
          <p14:tracePt t="174778" x="2732088" y="2840038"/>
          <p14:tracePt t="174795" x="2741613" y="2965450"/>
          <p14:tracePt t="174811" x="2795588" y="3089275"/>
          <p14:tracePt t="174828" x="3009900" y="3375025"/>
          <p14:tracePt t="174844" x="3179763" y="3500438"/>
          <p14:tracePt t="174861" x="3303588" y="3571875"/>
          <p14:tracePt t="174877" x="3429000" y="3616325"/>
          <p14:tracePt t="174895" x="3536950" y="3643313"/>
          <p14:tracePt t="174911" x="3643313" y="3660775"/>
          <p14:tracePt t="174928" x="3732213" y="3670300"/>
          <p14:tracePt t="174945" x="3813175" y="3687763"/>
          <p14:tracePt t="174962" x="3894138" y="3697288"/>
          <p14:tracePt t="174978" x="4116388" y="3786188"/>
          <p14:tracePt t="174995" x="4375150" y="3857625"/>
          <p14:tracePt t="175010" x="4751388" y="3973513"/>
          <p14:tracePt t="175028" x="4946650" y="4037013"/>
          <p14:tracePt t="175045" x="5010150" y="4037013"/>
          <p14:tracePt t="175061" x="5054600" y="4037013"/>
          <p14:tracePt t="175079" x="5072063" y="4037013"/>
          <p14:tracePt t="175094" x="5089525" y="4017963"/>
          <p14:tracePt t="175112" x="5116513" y="4000500"/>
          <p14:tracePt t="175127" x="5116513" y="3983038"/>
          <p14:tracePt t="175166" x="0" y="0"/>
        </p14:tracePtLst>
      </p14:laserTraceLst>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251" y="-157162"/>
            <a:ext cx="9621671" cy="1143000"/>
          </a:xfrm>
        </p:spPr>
        <p:txBody>
          <a:bodyPr>
            <a:normAutofit/>
          </a:bodyPr>
          <a:lstStyle/>
          <a:p>
            <a:r>
              <a:rPr lang="en-US" sz="3600" dirty="0" smtClean="0"/>
              <a:t>Ramp Response of Second Order Instrument</a:t>
            </a:r>
            <a:endParaRPr lang="en-US" sz="3600" dirty="0"/>
          </a:p>
        </p:txBody>
      </p:sp>
      <p:grpSp>
        <p:nvGrpSpPr>
          <p:cNvPr id="23" name="Group 22"/>
          <p:cNvGrpSpPr/>
          <p:nvPr/>
        </p:nvGrpSpPr>
        <p:grpSpPr>
          <a:xfrm>
            <a:off x="4163242" y="638608"/>
            <a:ext cx="4348886" cy="817153"/>
            <a:chOff x="245849" y="2222500"/>
            <a:chExt cx="4348886" cy="817153"/>
          </a:xfrm>
        </p:grpSpPr>
        <p:graphicFrame>
          <p:nvGraphicFramePr>
            <p:cNvPr id="22" name="Object 21"/>
            <p:cNvGraphicFramePr>
              <a:graphicFrameLocks noChangeAspect="1"/>
            </p:cNvGraphicFramePr>
            <p:nvPr>
              <p:extLst>
                <p:ext uri="{D42A27DB-BD31-4B8C-83A1-F6EECF244321}">
                  <p14:modId xmlns:p14="http://schemas.microsoft.com/office/powerpoint/2010/main" val="2301439967"/>
                </p:ext>
              </p:extLst>
            </p:nvPr>
          </p:nvGraphicFramePr>
          <p:xfrm>
            <a:off x="1994410" y="2387191"/>
            <a:ext cx="1162050" cy="393700"/>
          </p:xfrm>
          <a:graphic>
            <a:graphicData uri="http://schemas.openxmlformats.org/presentationml/2006/ole">
              <mc:AlternateContent xmlns:mc="http://schemas.openxmlformats.org/markup-compatibility/2006">
                <mc:Choice xmlns:v="urn:schemas-microsoft-com:vml" Requires="v">
                  <p:oleObj spid="_x0000_s37946" name="Equation" r:id="rId6" imgW="672840" imgH="228600" progId="Equation.3">
                    <p:embed/>
                  </p:oleObj>
                </mc:Choice>
                <mc:Fallback>
                  <p:oleObj name="Equation" r:id="rId6" imgW="672840" imgH="228600" progId="Equation.3">
                    <p:embed/>
                    <p:pic>
                      <p:nvPicPr>
                        <p:cNvPr id="0" name=""/>
                        <p:cNvPicPr>
                          <a:picLocks noChangeAspect="1" noChangeArrowheads="1"/>
                        </p:cNvPicPr>
                        <p:nvPr/>
                      </p:nvPicPr>
                      <p:blipFill>
                        <a:blip r:embed="rId7"/>
                        <a:srcRect/>
                        <a:stretch>
                          <a:fillRect/>
                        </a:stretch>
                      </p:blipFill>
                      <p:spPr bwMode="auto">
                        <a:xfrm>
                          <a:off x="1994410" y="2387191"/>
                          <a:ext cx="1162050" cy="393700"/>
                        </a:xfrm>
                        <a:prstGeom prst="rect">
                          <a:avLst/>
                        </a:prstGeom>
                        <a:solidFill>
                          <a:srgbClr val="FFFF99"/>
                        </a:solidFill>
                        <a:ln>
                          <a:noFill/>
                        </a:ln>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903544967"/>
                </p:ext>
              </p:extLst>
            </p:nvPr>
          </p:nvGraphicFramePr>
          <p:xfrm>
            <a:off x="3232660" y="2263366"/>
            <a:ext cx="1362075" cy="776287"/>
          </p:xfrm>
          <a:graphic>
            <a:graphicData uri="http://schemas.openxmlformats.org/presentationml/2006/ole">
              <mc:AlternateContent xmlns:mc="http://schemas.openxmlformats.org/markup-compatibility/2006">
                <mc:Choice xmlns:v="urn:schemas-microsoft-com:vml" Requires="v">
                  <p:oleObj spid="_x0000_s37947" name="Equation" r:id="rId8" imgW="711000" imgH="406080" progId="Equation.3">
                    <p:embed/>
                  </p:oleObj>
                </mc:Choice>
                <mc:Fallback>
                  <p:oleObj name="Equation" r:id="rId8" imgW="711000" imgH="406080" progId="Equation.3">
                    <p:embed/>
                    <p:pic>
                      <p:nvPicPr>
                        <p:cNvPr id="0" name=""/>
                        <p:cNvPicPr>
                          <a:picLocks noChangeAspect="1" noChangeArrowheads="1"/>
                        </p:cNvPicPr>
                        <p:nvPr/>
                      </p:nvPicPr>
                      <p:blipFill>
                        <a:blip r:embed="rId9"/>
                        <a:srcRect/>
                        <a:stretch>
                          <a:fillRect/>
                        </a:stretch>
                      </p:blipFill>
                      <p:spPr bwMode="auto">
                        <a:xfrm>
                          <a:off x="3232660" y="2263366"/>
                          <a:ext cx="1362075" cy="776287"/>
                        </a:xfrm>
                        <a:prstGeom prst="rect">
                          <a:avLst/>
                        </a:prstGeom>
                        <a:solidFill>
                          <a:srgbClr val="93CDDD"/>
                        </a:solidFill>
                        <a:ln>
                          <a:noFill/>
                        </a:ln>
                      </p:spPr>
                    </p:pic>
                  </p:oleObj>
                </mc:Fallback>
              </mc:AlternateContent>
            </a:graphicData>
          </a:graphic>
        </p:graphicFrame>
        <p:sp>
          <p:nvSpPr>
            <p:cNvPr id="25" name="TextBox 24"/>
            <p:cNvSpPr txBox="1"/>
            <p:nvPr/>
          </p:nvSpPr>
          <p:spPr>
            <a:xfrm>
              <a:off x="245849" y="2222500"/>
              <a:ext cx="1678665" cy="461665"/>
            </a:xfrm>
            <a:prstGeom prst="rect">
              <a:avLst/>
            </a:prstGeom>
            <a:noFill/>
          </p:spPr>
          <p:txBody>
            <a:bodyPr wrap="none" rtlCol="0">
              <a:spAutoFit/>
            </a:bodyPr>
            <a:lstStyle/>
            <a:p>
              <a:r>
                <a:rPr lang="en-US" sz="2400" b="1" u="sng" dirty="0" smtClean="0"/>
                <a:t>Ramp Input</a:t>
              </a:r>
              <a:endParaRPr lang="en-US" sz="2400" b="1" u="sng" dirty="0"/>
            </a:p>
          </p:txBody>
        </p:sp>
      </p:grpSp>
      <p:graphicFrame>
        <p:nvGraphicFramePr>
          <p:cNvPr id="3" name="Object 2"/>
          <p:cNvGraphicFramePr>
            <a:graphicFrameLocks noChangeAspect="1"/>
          </p:cNvGraphicFramePr>
          <p:nvPr>
            <p:extLst>
              <p:ext uri="{D42A27DB-BD31-4B8C-83A1-F6EECF244321}">
                <p14:modId xmlns:p14="http://schemas.microsoft.com/office/powerpoint/2010/main" val="1096553677"/>
              </p:ext>
            </p:extLst>
          </p:nvPr>
        </p:nvGraphicFramePr>
        <p:xfrm>
          <a:off x="136478" y="1037236"/>
          <a:ext cx="3422698" cy="707718"/>
        </p:xfrm>
        <a:graphic>
          <a:graphicData uri="http://schemas.openxmlformats.org/presentationml/2006/ole">
            <mc:AlternateContent xmlns:mc="http://schemas.openxmlformats.org/markup-compatibility/2006">
              <mc:Choice xmlns:v="urn:schemas-microsoft-com:vml" Requires="v">
                <p:oleObj spid="_x0000_s37948" name="Equation" r:id="rId10" imgW="2336760" imgH="482400" progId="Equation.3">
                  <p:embed/>
                </p:oleObj>
              </mc:Choice>
              <mc:Fallback>
                <p:oleObj name="Equation" r:id="rId10" imgW="2336760" imgH="482400" progId="Equation.3">
                  <p:embed/>
                  <p:pic>
                    <p:nvPicPr>
                      <p:cNvPr id="0" name=""/>
                      <p:cNvPicPr>
                        <a:picLocks noChangeAspect="1" noChangeArrowheads="1"/>
                      </p:cNvPicPr>
                      <p:nvPr/>
                    </p:nvPicPr>
                    <p:blipFill>
                      <a:blip r:embed="rId11"/>
                      <a:srcRect/>
                      <a:stretch>
                        <a:fillRect/>
                      </a:stretch>
                    </p:blipFill>
                    <p:spPr bwMode="auto">
                      <a:xfrm>
                        <a:off x="136478" y="1037236"/>
                        <a:ext cx="3422698" cy="707718"/>
                      </a:xfrm>
                      <a:prstGeom prst="rect">
                        <a:avLst/>
                      </a:prstGeom>
                      <a:solidFill>
                        <a:srgbClr val="FFFFCC"/>
                      </a:solidFill>
                      <a:ln w="25400">
                        <a:solidFill>
                          <a:srgbClr val="FF0000"/>
                        </a:solidFill>
                        <a:miter lim="800000"/>
                        <a:headEnd/>
                        <a:tailEnd/>
                      </a:ln>
                    </p:spPr>
                  </p:pic>
                </p:oleObj>
              </mc:Fallback>
            </mc:AlternateContent>
          </a:graphicData>
        </a:graphic>
      </p:graphicFrame>
      <p:graphicFrame>
        <p:nvGraphicFramePr>
          <p:cNvPr id="21" name="Object 20"/>
          <p:cNvGraphicFramePr>
            <a:graphicFrameLocks noChangeAspect="1"/>
          </p:cNvGraphicFramePr>
          <p:nvPr>
            <p:extLst>
              <p:ext uri="{D42A27DB-BD31-4B8C-83A1-F6EECF244321}">
                <p14:modId xmlns:p14="http://schemas.microsoft.com/office/powerpoint/2010/main" val="4285048645"/>
              </p:ext>
            </p:extLst>
          </p:nvPr>
        </p:nvGraphicFramePr>
        <p:xfrm>
          <a:off x="57150" y="1765300"/>
          <a:ext cx="2947988" cy="814388"/>
        </p:xfrm>
        <a:graphic>
          <a:graphicData uri="http://schemas.openxmlformats.org/presentationml/2006/ole">
            <mc:AlternateContent xmlns:mc="http://schemas.openxmlformats.org/markup-compatibility/2006">
              <mc:Choice xmlns:v="urn:schemas-microsoft-com:vml" Requires="v">
                <p:oleObj spid="_x0000_s37949" name="Equation" r:id="rId12" imgW="1841400" imgH="507960" progId="Equation.3">
                  <p:embed/>
                </p:oleObj>
              </mc:Choice>
              <mc:Fallback>
                <p:oleObj name="Equation" r:id="rId12" imgW="1841400" imgH="507960" progId="Equation.3">
                  <p:embed/>
                  <p:pic>
                    <p:nvPicPr>
                      <p:cNvPr id="0" name=""/>
                      <p:cNvPicPr>
                        <a:picLocks noChangeAspect="1" noChangeArrowheads="1"/>
                      </p:cNvPicPr>
                      <p:nvPr/>
                    </p:nvPicPr>
                    <p:blipFill>
                      <a:blip r:embed="rId13"/>
                      <a:srcRect/>
                      <a:stretch>
                        <a:fillRect/>
                      </a:stretch>
                    </p:blipFill>
                    <p:spPr bwMode="auto">
                      <a:xfrm>
                        <a:off x="57150" y="1765300"/>
                        <a:ext cx="2947988" cy="814388"/>
                      </a:xfrm>
                      <a:prstGeom prst="rect">
                        <a:avLst/>
                      </a:prstGeom>
                      <a:solidFill>
                        <a:srgbClr val="FFFFCC"/>
                      </a:solidFill>
                      <a:ln w="25400">
                        <a:solidFill>
                          <a:srgbClr val="FF0000"/>
                        </a:solidFill>
                        <a:miter lim="800000"/>
                        <a:headEnd/>
                        <a:tailEnd/>
                      </a:ln>
                    </p:spPr>
                  </p:pic>
                </p:oleObj>
              </mc:Fallback>
            </mc:AlternateContent>
          </a:graphicData>
        </a:graphic>
      </p:graphicFrame>
      <p:graphicFrame>
        <p:nvGraphicFramePr>
          <p:cNvPr id="32" name="Object 31"/>
          <p:cNvGraphicFramePr>
            <a:graphicFrameLocks noChangeAspect="1"/>
          </p:cNvGraphicFramePr>
          <p:nvPr>
            <p:extLst>
              <p:ext uri="{D42A27DB-BD31-4B8C-83A1-F6EECF244321}">
                <p14:modId xmlns:p14="http://schemas.microsoft.com/office/powerpoint/2010/main" val="2232317019"/>
              </p:ext>
            </p:extLst>
          </p:nvPr>
        </p:nvGraphicFramePr>
        <p:xfrm>
          <a:off x="3833362" y="1544520"/>
          <a:ext cx="4679950" cy="1031875"/>
        </p:xfrm>
        <a:graphic>
          <a:graphicData uri="http://schemas.openxmlformats.org/presentationml/2006/ole">
            <mc:AlternateContent xmlns:mc="http://schemas.openxmlformats.org/markup-compatibility/2006">
              <mc:Choice xmlns:v="urn:schemas-microsoft-com:vml" Requires="v">
                <p:oleObj spid="_x0000_s37950" name="Equation" r:id="rId14" imgW="3111480" imgH="685800" progId="Equation.3">
                  <p:embed/>
                </p:oleObj>
              </mc:Choice>
              <mc:Fallback>
                <p:oleObj name="Equation" r:id="rId14" imgW="3111480" imgH="685800" progId="Equation.3">
                  <p:embed/>
                  <p:pic>
                    <p:nvPicPr>
                      <p:cNvPr id="0" name=""/>
                      <p:cNvPicPr>
                        <a:picLocks noChangeAspect="1" noChangeArrowheads="1"/>
                      </p:cNvPicPr>
                      <p:nvPr/>
                    </p:nvPicPr>
                    <p:blipFill>
                      <a:blip r:embed="rId15"/>
                      <a:srcRect/>
                      <a:stretch>
                        <a:fillRect/>
                      </a:stretch>
                    </p:blipFill>
                    <p:spPr bwMode="auto">
                      <a:xfrm>
                        <a:off x="3833362" y="1544520"/>
                        <a:ext cx="4679950" cy="1031875"/>
                      </a:xfrm>
                      <a:prstGeom prst="rect">
                        <a:avLst/>
                      </a:prstGeom>
                      <a:solidFill>
                        <a:srgbClr val="FFFFCC"/>
                      </a:solidFill>
                      <a:ln w="25400">
                        <a:solidFill>
                          <a:srgbClr val="FF0000"/>
                        </a:solidFill>
                        <a:miter lim="800000"/>
                        <a:headEnd/>
                        <a:tailEnd/>
                      </a:ln>
                    </p:spPr>
                  </p:pic>
                </p:oleObj>
              </mc:Fallback>
            </mc:AlternateContent>
          </a:graphicData>
        </a:graphic>
      </p:graphicFrame>
      <p:grpSp>
        <p:nvGrpSpPr>
          <p:cNvPr id="5" name="Group 4"/>
          <p:cNvGrpSpPr/>
          <p:nvPr/>
        </p:nvGrpSpPr>
        <p:grpSpPr>
          <a:xfrm>
            <a:off x="236659" y="3967666"/>
            <a:ext cx="3994147" cy="1062079"/>
            <a:chOff x="236659" y="3967666"/>
            <a:chExt cx="3994147" cy="1062079"/>
          </a:xfrm>
        </p:grpSpPr>
        <p:sp>
          <p:nvSpPr>
            <p:cNvPr id="14" name="Rectangle 13"/>
            <p:cNvSpPr/>
            <p:nvPr/>
          </p:nvSpPr>
          <p:spPr>
            <a:xfrm>
              <a:off x="236659" y="3967666"/>
              <a:ext cx="1850443" cy="369332"/>
            </a:xfrm>
            <a:prstGeom prst="rect">
              <a:avLst/>
            </a:prstGeom>
          </p:spPr>
          <p:txBody>
            <a:bodyPr wrap="none">
              <a:spAutoFit/>
            </a:bodyPr>
            <a:lstStyle/>
            <a:p>
              <a:r>
                <a:rPr lang="en-US" b="1" u="sng" dirty="0" smtClean="0">
                  <a:solidFill>
                    <a:srgbClr val="C00000"/>
                  </a:solidFill>
                  <a:sym typeface="Symbol"/>
                </a:rPr>
                <a:t>Critically damped</a:t>
              </a:r>
              <a:endParaRPr lang="en-US" b="1" u="sng" dirty="0">
                <a:solidFill>
                  <a:srgbClr val="C00000"/>
                </a:solidFill>
                <a:sym typeface="Symbol"/>
              </a:endParaRPr>
            </a:p>
          </p:txBody>
        </p:sp>
        <p:pic>
          <p:nvPicPr>
            <p:cNvPr id="37893" name="Picture 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37429" y="4338055"/>
              <a:ext cx="3893377" cy="691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 name="Group 3"/>
          <p:cNvGrpSpPr/>
          <p:nvPr/>
        </p:nvGrpSpPr>
        <p:grpSpPr>
          <a:xfrm>
            <a:off x="136477" y="3014597"/>
            <a:ext cx="8038533" cy="912334"/>
            <a:chOff x="136477" y="3014597"/>
            <a:chExt cx="8038533" cy="912334"/>
          </a:xfrm>
        </p:grpSpPr>
        <p:pic>
          <p:nvPicPr>
            <p:cNvPr id="37890"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36477" y="3152633"/>
              <a:ext cx="5580789" cy="774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2" name="Picture 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358578" y="3156150"/>
              <a:ext cx="1816432" cy="610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252581" y="3014597"/>
              <a:ext cx="1636987" cy="369332"/>
            </a:xfrm>
            <a:prstGeom prst="rect">
              <a:avLst/>
            </a:prstGeom>
          </p:spPr>
          <p:txBody>
            <a:bodyPr wrap="none">
              <a:spAutoFit/>
            </a:bodyPr>
            <a:lstStyle/>
            <a:p>
              <a:r>
                <a:rPr lang="en-US" b="1" u="sng" dirty="0" smtClean="0">
                  <a:solidFill>
                    <a:srgbClr val="C00000"/>
                  </a:solidFill>
                  <a:sym typeface="Symbol"/>
                </a:rPr>
                <a:t>Under-damped</a:t>
              </a:r>
              <a:endParaRPr lang="en-US" b="1" u="sng" dirty="0">
                <a:solidFill>
                  <a:srgbClr val="C00000"/>
                </a:solidFill>
                <a:sym typeface="Symbol"/>
              </a:endParaRPr>
            </a:p>
          </p:txBody>
        </p:sp>
      </p:grpSp>
      <p:grpSp>
        <p:nvGrpSpPr>
          <p:cNvPr id="6" name="Group 5"/>
          <p:cNvGrpSpPr/>
          <p:nvPr/>
        </p:nvGrpSpPr>
        <p:grpSpPr>
          <a:xfrm>
            <a:off x="254855" y="5064036"/>
            <a:ext cx="7810973" cy="1393417"/>
            <a:chOff x="254855" y="5064036"/>
            <a:chExt cx="7810973" cy="1393417"/>
          </a:xfrm>
        </p:grpSpPr>
        <p:pic>
          <p:nvPicPr>
            <p:cNvPr id="37894" name="Picture 6"/>
            <p:cNvPicPr>
              <a:picLocks noChangeAspect="1" noChangeArrowheads="1"/>
            </p:cNvPicPr>
            <p:nvPr/>
          </p:nvPicPr>
          <p:blipFill rotWithShape="1">
            <a:blip r:embed="rId19">
              <a:extLst>
                <a:ext uri="{28A0092B-C50C-407E-A947-70E740481C1C}">
                  <a14:useLocalDpi xmlns:a14="http://schemas.microsoft.com/office/drawing/2010/main" val="0"/>
                </a:ext>
              </a:extLst>
            </a:blip>
            <a:srcRect l="6580"/>
            <a:stretch/>
          </p:blipFill>
          <p:spPr bwMode="auto">
            <a:xfrm>
              <a:off x="286603" y="5240740"/>
              <a:ext cx="6106254" cy="882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5" name="Picture 7"/>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512648" y="5796719"/>
              <a:ext cx="3553180" cy="660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p:nvSpPr>
          <p:spPr>
            <a:xfrm>
              <a:off x="254855" y="5064036"/>
              <a:ext cx="1501821" cy="369332"/>
            </a:xfrm>
            <a:prstGeom prst="rect">
              <a:avLst/>
            </a:prstGeom>
          </p:spPr>
          <p:txBody>
            <a:bodyPr wrap="none">
              <a:spAutoFit/>
            </a:bodyPr>
            <a:lstStyle/>
            <a:p>
              <a:r>
                <a:rPr lang="en-US" b="1" u="sng" dirty="0" smtClean="0">
                  <a:solidFill>
                    <a:srgbClr val="C00000"/>
                  </a:solidFill>
                  <a:sym typeface="Symbol"/>
                </a:rPr>
                <a:t>Over-damped</a:t>
              </a:r>
              <a:endParaRPr lang="en-US" b="1" u="sng" dirty="0">
                <a:solidFill>
                  <a:srgbClr val="C00000"/>
                </a:solidFill>
                <a:sym typeface="Symbol"/>
              </a:endParaRPr>
            </a:p>
          </p:txBody>
        </p:sp>
      </p:grpSp>
      <p:pic>
        <p:nvPicPr>
          <p:cNvPr id="8" name="Audio 7">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1"/>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1225323876"/>
      </p:ext>
    </p:extLst>
  </p:cSld>
  <p:clrMapOvr>
    <a:masterClrMapping/>
  </p:clrMapOvr>
  <mc:AlternateContent xmlns:mc="http://schemas.openxmlformats.org/markup-compatibility/2006">
    <mc:Choice xmlns:p14="http://schemas.microsoft.com/office/powerpoint/2010/main" Requires="p14">
      <p:transition spd="slow" p14:dur="2000" advTm="28810"/>
    </mc:Choice>
    <mc:Fallback>
      <p:transition spd="slow" advTm="28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8"/>
                </p:tgtEl>
              </p:cMediaNode>
            </p:audio>
          </p:childTnLst>
        </p:cTn>
      </p:par>
    </p:tnLst>
  </p:timing>
  <p:extLst>
    <p:ext uri="{3A86A75C-4F4B-4683-9AE1-C65F6400EC91}">
      <p14:laserTraceLst xmlns:p14="http://schemas.microsoft.com/office/powerpoint/2010/main">
        <p14:tracePtLst>
          <p14:tracePt t="7601" x="6276975" y="884238"/>
          <p14:tracePt t="7864" x="6296025" y="884238"/>
          <p14:tracePt t="7870" x="6313488" y="884238"/>
          <p14:tracePt t="7871" x="6323013" y="884238"/>
          <p14:tracePt t="7874" x="6375400" y="884238"/>
          <p14:tracePt t="7891" x="6411913" y="893763"/>
          <p14:tracePt t="7907" x="6438900" y="893763"/>
          <p14:tracePt t="7964" x="6456363" y="893763"/>
          <p14:tracePt t="8013" x="6473825" y="893763"/>
          <p14:tracePt t="8095" x="6446838" y="893763"/>
          <p14:tracePt t="8192" x="6465888" y="893763"/>
          <p14:tracePt t="8205" x="6473825" y="893763"/>
          <p14:tracePt t="8206" x="6483350" y="893763"/>
          <p14:tracePt t="8233" x="6500813" y="893763"/>
          <p14:tracePt t="8249" x="6510338" y="893763"/>
          <p14:tracePt t="8281" x="6527800" y="893763"/>
          <p14:tracePt t="8281" x="6537325" y="893763"/>
          <p14:tracePt t="8288" x="6554788" y="911225"/>
          <p14:tracePt t="8298" x="6589713" y="919163"/>
          <p14:tracePt t="8299" x="6626225" y="938213"/>
          <p14:tracePt t="8307" x="6697663" y="955675"/>
          <p14:tracePt t="8325" x="6751638" y="973138"/>
          <p14:tracePt t="8341" x="6813550" y="973138"/>
          <p14:tracePt t="8357" x="6875463" y="1009650"/>
          <p14:tracePt t="8374" x="6911975" y="1027113"/>
          <p14:tracePt t="8390" x="6929438" y="1027113"/>
          <p14:tracePt t="8408" x="6956425" y="1036638"/>
          <p14:tracePt t="8424" x="6983413" y="1036638"/>
          <p14:tracePt t="8441" x="6991350" y="1036638"/>
          <p14:tracePt t="8489" x="7010400" y="1054100"/>
          <p14:tracePt t="8512" x="7027863" y="1071563"/>
          <p14:tracePt t="8521" x="7027863" y="1089025"/>
          <p14:tracePt t="8523" x="7037388" y="1098550"/>
          <p14:tracePt t="8531" x="7072313" y="1125538"/>
          <p14:tracePt t="8541" x="7081838" y="1143000"/>
          <p14:tracePt t="8558" x="7081838" y="1160463"/>
          <p14:tracePt t="8692" x="7062788" y="1187450"/>
          <p14:tracePt t="8693" x="7027863" y="1214438"/>
          <p14:tracePt t="8711" x="7018338" y="1214438"/>
          <p14:tracePt t="8714" x="7010400" y="1214438"/>
          <p14:tracePt t="8728" x="6946900" y="1231900"/>
          <p14:tracePt t="8741" x="6929438" y="1231900"/>
          <p14:tracePt t="8758" x="6894513" y="1231900"/>
          <p14:tracePt t="8793" x="6875463" y="1231900"/>
          <p14:tracePt t="8812" x="6867525" y="1231900"/>
          <p14:tracePt t="8868" x="6848475" y="1223963"/>
          <p14:tracePt t="8876" x="6840538" y="1223963"/>
          <p14:tracePt t="8877" x="6823075" y="1223963"/>
          <p14:tracePt t="8880" x="6813550" y="1223963"/>
          <p14:tracePt t="8880" x="6804025" y="1223963"/>
          <p14:tracePt t="8891" x="6796088" y="1223963"/>
          <p14:tracePt t="8907" x="6786563" y="1214438"/>
          <p14:tracePt t="8924" x="6769100" y="1214438"/>
          <p14:tracePt t="8940" x="6751638" y="1214438"/>
          <p14:tracePt t="8975" x="6742113" y="1214438"/>
          <p14:tracePt t="8991" x="6732588" y="1214438"/>
          <p14:tracePt t="9136" x="6742113" y="1196975"/>
          <p14:tracePt t="9144" x="6751638" y="1187450"/>
          <p14:tracePt t="9145" x="6796088" y="1143000"/>
          <p14:tracePt t="9159" x="6823075" y="1116013"/>
          <p14:tracePt t="9175" x="6848475" y="1098550"/>
          <p14:tracePt t="9191" x="6884988" y="1081088"/>
          <p14:tracePt t="9208" x="6919913" y="1036638"/>
          <p14:tracePt t="9208" x="6919913" y="1027113"/>
          <p14:tracePt t="9225" x="6938963" y="1027113"/>
          <p14:tracePt t="9241" x="6973888" y="1027113"/>
          <p14:tracePt t="9259" x="6983413" y="1027113"/>
          <p14:tracePt t="9743" x="7000875" y="1027113"/>
          <p14:tracePt t="9791" x="7010400" y="1027113"/>
          <p14:tracePt t="9798" x="7018338" y="1027113"/>
          <p14:tracePt t="9906" x="7027863" y="1027113"/>
          <p14:tracePt t="9907" x="7062788" y="1027113"/>
          <p14:tracePt t="9925" x="7134225" y="1027113"/>
          <p14:tracePt t="9926" x="7197725" y="1027113"/>
          <p14:tracePt t="9941" x="7340600" y="1036638"/>
          <p14:tracePt t="9959" x="7446963" y="1036638"/>
          <p14:tracePt t="9975" x="7500938" y="1036638"/>
          <p14:tracePt t="9975" x="7518400" y="1036638"/>
          <p14:tracePt t="9993" x="7545388" y="1054100"/>
          <p14:tracePt t="10008" x="7562850" y="1054100"/>
          <p14:tracePt t="10025" x="7599363" y="1054100"/>
          <p14:tracePt t="10042" x="7626350" y="1054100"/>
          <p14:tracePt t="10059" x="7680325" y="1089025"/>
          <p14:tracePt t="10075" x="7742238" y="1089025"/>
          <p14:tracePt t="10092" x="7777163" y="1125538"/>
          <p14:tracePt t="10108" x="7796213" y="1125538"/>
          <p14:tracePt t="10234" x="7813675" y="1125538"/>
          <p14:tracePt t="10263" x="7823200" y="1125538"/>
          <p14:tracePt t="10283" x="7823200" y="1116013"/>
          <p14:tracePt t="10293" x="7840663" y="1116013"/>
          <p14:tracePt t="10317" x="7840663" y="1108075"/>
          <p14:tracePt t="10341" x="7848600" y="1108075"/>
          <p14:tracePt t="10343" x="7858125" y="1108075"/>
          <p14:tracePt t="10526" x="7875588" y="1108075"/>
          <p14:tracePt t="10528" x="7885113" y="1108075"/>
          <p14:tracePt t="10531" x="7939088" y="1143000"/>
          <p14:tracePt t="10543" x="8001000" y="1143000"/>
          <p14:tracePt t="10560" x="8072438" y="1143000"/>
          <p14:tracePt t="10577" x="8108950" y="1133475"/>
          <p14:tracePt t="10593" x="8143875" y="1125538"/>
          <p14:tracePt t="10608" x="8188325" y="1081088"/>
          <p14:tracePt t="10626" x="8205788" y="1054100"/>
          <p14:tracePt t="10642" x="8224838" y="1054100"/>
          <p14:tracePt t="10658" x="8242300" y="1027113"/>
          <p14:tracePt t="10675" x="8259763" y="1009650"/>
          <p14:tracePt t="10692" x="8277225" y="990600"/>
          <p14:tracePt t="10708" x="8323263" y="946150"/>
          <p14:tracePt t="10726" x="8348663" y="901700"/>
          <p14:tracePt t="10742" x="8394700" y="874713"/>
          <p14:tracePt t="10760" x="8394700" y="866775"/>
          <p14:tracePt t="10775" x="8420100" y="847725"/>
          <p14:tracePt t="10792" x="8420100" y="830263"/>
          <p14:tracePt t="10929" x="8420100" y="822325"/>
          <p14:tracePt t="10931" x="8420100" y="812800"/>
          <p14:tracePt t="10952" x="8429625" y="812800"/>
          <p14:tracePt t="10954" x="8439150" y="812800"/>
          <p14:tracePt t="11148" x="8439150" y="803275"/>
          <p14:tracePt t="11161" x="8402638" y="785813"/>
          <p14:tracePt t="11176" x="8340725" y="768350"/>
          <p14:tracePt t="11177" x="8296275" y="750888"/>
          <p14:tracePt t="11192" x="8232775" y="750888"/>
          <p14:tracePt t="11210" x="8205788" y="750888"/>
          <p14:tracePt t="11226" x="8188325" y="750888"/>
          <p14:tracePt t="11242" x="8143875" y="758825"/>
          <p14:tracePt t="11260" x="8108950" y="795338"/>
          <p14:tracePt t="11275" x="8072438" y="822325"/>
          <p14:tracePt t="11293" x="8045450" y="866775"/>
          <p14:tracePt t="11309" x="8045450" y="911225"/>
          <p14:tracePt t="11309" x="8045450" y="919163"/>
          <p14:tracePt t="11327" x="8010525" y="938213"/>
          <p14:tracePt t="11343" x="7991475" y="965200"/>
          <p14:tracePt t="11359" x="7974013" y="1000125"/>
          <p14:tracePt t="11359" x="7974013" y="1044575"/>
          <p14:tracePt t="11378" x="7974013" y="1098550"/>
          <p14:tracePt t="11393" x="7974013" y="1143000"/>
          <p14:tracePt t="11409" x="7974013" y="1196975"/>
          <p14:tracePt t="11425" x="7974013" y="1223963"/>
          <p14:tracePt t="11442" x="7974013" y="1258888"/>
          <p14:tracePt t="11459" x="7974013" y="1276350"/>
          <p14:tracePt t="11476" x="7974013" y="1285875"/>
          <p14:tracePt t="11493" x="7974013" y="1303338"/>
          <p14:tracePt t="11509" x="7983538" y="1339850"/>
          <p14:tracePt t="11527" x="8018463" y="1357313"/>
          <p14:tracePt t="11542" x="8018463" y="1366838"/>
          <p14:tracePt t="11558" x="8018463" y="1384300"/>
          <p14:tracePt t="11659" x="8027988" y="1384300"/>
          <p14:tracePt t="11662" x="8037513" y="1384300"/>
          <p14:tracePt t="11777" x="8045450" y="1374775"/>
          <p14:tracePt t="11778" x="8062913" y="1347788"/>
          <p14:tracePt t="11804" x="8081963" y="1339850"/>
          <p14:tracePt t="11806" x="8089900" y="1322388"/>
          <p14:tracePt t="11939" x="8143875" y="1276350"/>
          <p14:tracePt t="11941" x="8153400" y="1258888"/>
          <p14:tracePt t="12020" x="8153400" y="1250950"/>
          <p14:tracePt t="12021" x="8153400" y="1241425"/>
          <p14:tracePt t="12031" x="8170863" y="1223963"/>
          <p14:tracePt t="12034" x="8188325" y="1214438"/>
          <p14:tracePt t="12044" x="8215313" y="1160463"/>
          <p14:tracePt t="12060" x="8215313" y="1143000"/>
          <p14:tracePt t="12076" x="8215313" y="1116013"/>
          <p14:tracePt t="12148" x="8215313" y="1108075"/>
          <p14:tracePt t="12150" x="8215313" y="1098550"/>
          <p14:tracePt t="12159" x="8215313" y="1081088"/>
          <p14:tracePt t="12172" x="8215313" y="1071563"/>
          <p14:tracePt t="12176" x="8215313" y="1054100"/>
          <p14:tracePt t="12193" x="8215313" y="1036638"/>
          <p14:tracePt t="12209" x="8215313" y="1017588"/>
          <p14:tracePt t="12226" x="8215313" y="1000125"/>
          <p14:tracePt t="12226" x="8215313" y="990600"/>
          <p14:tracePt t="12245" x="8215313" y="973138"/>
          <p14:tracePt t="12614" x="8215313" y="955675"/>
          <p14:tracePt t="12638" x="8232775" y="946150"/>
          <p14:tracePt t="12640" x="8232775" y="938213"/>
          <p14:tracePt t="12659" x="8251825" y="919163"/>
          <p14:tracePt t="12686" x="8251825" y="911225"/>
          <p14:tracePt t="12967" x="8251825" y="938213"/>
          <p14:tracePt t="12968" x="8251825" y="946150"/>
          <p14:tracePt t="12971" x="8251825" y="973138"/>
          <p14:tracePt t="12977" x="8251825" y="1044575"/>
          <p14:tracePt t="12977" x="8251825" y="1054100"/>
          <p14:tracePt t="12996" x="8251825" y="1108075"/>
          <p14:tracePt t="13010" x="8251825" y="1169988"/>
          <p14:tracePt t="13027" x="8269288" y="1223963"/>
          <p14:tracePt t="13042" x="8269288" y="1231900"/>
          <p14:tracePt t="13060" x="8286750" y="1250950"/>
          <p14:tracePt t="13077" x="8286750" y="1312863"/>
          <p14:tracePt t="13094" x="8304213" y="1357313"/>
          <p14:tracePt t="13110" x="8304213" y="1393825"/>
          <p14:tracePt t="13145" x="8304213" y="1411288"/>
          <p14:tracePt t="13147" x="8313738" y="1428750"/>
          <p14:tracePt t="13178" x="8313738" y="1438275"/>
          <p14:tracePt t="13179" x="8313738" y="1455738"/>
          <p14:tracePt t="13629" x="8188325" y="1455738"/>
          <p14:tracePt t="13634" x="8089900" y="1490663"/>
          <p14:tracePt t="13642" x="7902575" y="1544638"/>
          <p14:tracePt t="13644" x="7419975" y="1724025"/>
          <p14:tracePt t="13660" x="7018338" y="1884363"/>
          <p14:tracePt t="13660" x="6946900" y="1928813"/>
          <p14:tracePt t="13677" x="6724650" y="2027238"/>
          <p14:tracePt t="13694" x="6589713" y="2081213"/>
          <p14:tracePt t="13710" x="6500813" y="2125663"/>
          <p14:tracePt t="13728" x="6456363" y="2152650"/>
          <p14:tracePt t="13744" x="6411913" y="2179638"/>
          <p14:tracePt t="13760" x="0" y="0"/>
        </p14:tracePtLst>
        <p14:tracePtLst>
          <p14:tracePt t="23164" x="795338" y="3803650"/>
          <p14:tracePt t="23339" x="803275" y="3803650"/>
          <p14:tracePt t="23342" x="830263" y="3803650"/>
          <p14:tracePt t="23344" x="847725" y="3803650"/>
          <p14:tracePt t="23348" x="946150" y="3776663"/>
          <p14:tracePt t="23365" x="1036638" y="3759200"/>
          <p14:tracePt t="23365" x="1062038" y="3741738"/>
          <p14:tracePt t="23398" x="1196975" y="3724275"/>
          <p14:tracePt t="23400" x="1285875" y="3687763"/>
          <p14:tracePt t="23416" x="1384300" y="3652838"/>
          <p14:tracePt t="23432" x="1509713" y="3616325"/>
          <p14:tracePt t="23448" x="1608138" y="3571875"/>
          <p14:tracePt t="23448" x="1625600" y="3554413"/>
          <p14:tracePt t="23466" x="1714500" y="3527425"/>
          <p14:tracePt t="23481" x="1785938" y="3509963"/>
          <p14:tracePt t="23499" x="1874838" y="3465513"/>
          <p14:tracePt t="23515" x="1955800" y="3438525"/>
          <p14:tracePt t="23531" x="2017713" y="3394075"/>
          <p14:tracePt t="23548" x="2054225" y="3375025"/>
          <p14:tracePt t="23565" x="2116138" y="3348038"/>
          <p14:tracePt t="23582" x="2179638" y="3340100"/>
          <p14:tracePt t="23598" x="2224088" y="3340100"/>
          <p14:tracePt t="23615" x="2286000" y="3340100"/>
          <p14:tracePt t="23631" x="2330450" y="3340100"/>
          <p14:tracePt t="23648" x="2366963" y="3340100"/>
          <p14:tracePt t="23666" x="2446338" y="3340100"/>
          <p14:tracePt t="23681" x="2482850" y="3340100"/>
          <p14:tracePt t="23719" x="2490788" y="3340100"/>
          <p14:tracePt t="23721" x="2500313" y="3340100"/>
          <p14:tracePt t="23900" x="2490788" y="3340100"/>
          <p14:tracePt t="23910" x="2473325" y="3357563"/>
          <p14:tracePt t="23913" x="2465388" y="3384550"/>
          <p14:tracePt t="23923" x="2419350" y="3429000"/>
          <p14:tracePt t="23934" x="2347913" y="3500438"/>
          <p14:tracePt t="23949" x="2224088" y="3589338"/>
          <p14:tracePt t="23965" x="2133600" y="3670300"/>
          <p14:tracePt t="23965" x="0" y="0"/>
        </p14:tracePtLst>
      </p14:laserTrace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p:cNvGrpSpPr/>
          <p:nvPr/>
        </p:nvGrpSpPr>
        <p:grpSpPr>
          <a:xfrm>
            <a:off x="4313535" y="1196752"/>
            <a:ext cx="3858465" cy="3538848"/>
            <a:chOff x="4313535" y="1196752"/>
            <a:chExt cx="3858465" cy="3538848"/>
          </a:xfrm>
        </p:grpSpPr>
        <p:grpSp>
          <p:nvGrpSpPr>
            <p:cNvPr id="43" name="Group 42"/>
            <p:cNvGrpSpPr/>
            <p:nvPr/>
          </p:nvGrpSpPr>
          <p:grpSpPr>
            <a:xfrm>
              <a:off x="4313535" y="1196752"/>
              <a:ext cx="3858465" cy="3538848"/>
              <a:chOff x="4313535" y="1196752"/>
              <a:chExt cx="3858465" cy="3538848"/>
            </a:xfrm>
          </p:grpSpPr>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27165" t="4036" r="28059"/>
              <a:stretch/>
            </p:blipFill>
            <p:spPr>
              <a:xfrm>
                <a:off x="4572000" y="1196752"/>
                <a:ext cx="3600000" cy="3538848"/>
              </a:xfrm>
              <a:prstGeom prst="rect">
                <a:avLst/>
              </a:prstGeom>
            </p:spPr>
          </p:pic>
          <p:sp>
            <p:nvSpPr>
              <p:cNvPr id="19" name="Rectangle 18"/>
              <p:cNvSpPr/>
              <p:nvPr/>
            </p:nvSpPr>
            <p:spPr>
              <a:xfrm>
                <a:off x="5159615" y="1358900"/>
                <a:ext cx="1295400" cy="463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4313535" y="1474232"/>
                <a:ext cx="461665" cy="2776914"/>
              </a:xfrm>
              <a:prstGeom prst="rect">
                <a:avLst/>
              </a:prstGeom>
              <a:solidFill>
                <a:schemeClr val="bg1"/>
              </a:solidFill>
            </p:spPr>
            <p:txBody>
              <a:bodyPr vert="vert270" wrap="none" rtlCol="0">
                <a:spAutoFit/>
              </a:bodyPr>
              <a:lstStyle/>
              <a:p>
                <a:r>
                  <a:rPr lang="en-US" b="1" dirty="0" smtClean="0">
                    <a:latin typeface="Times New Roman" pitchFamily="18" charset="0"/>
                    <a:cs typeface="Times New Roman" pitchFamily="18" charset="0"/>
                  </a:rPr>
                  <a:t>True value/Measured value</a:t>
                </a:r>
                <a:endParaRPr lang="en-US" b="1" dirty="0">
                  <a:latin typeface="Times New Roman" pitchFamily="18" charset="0"/>
                  <a:cs typeface="Times New Roman" pitchFamily="18" charset="0"/>
                </a:endParaRPr>
              </a:p>
            </p:txBody>
          </p:sp>
        </p:grpSp>
        <p:grpSp>
          <p:nvGrpSpPr>
            <p:cNvPr id="36" name="Group 35"/>
            <p:cNvGrpSpPr/>
            <p:nvPr/>
          </p:nvGrpSpPr>
          <p:grpSpPr>
            <a:xfrm>
              <a:off x="5549900" y="1360795"/>
              <a:ext cx="1133185" cy="636032"/>
              <a:chOff x="1358900" y="1233795"/>
              <a:chExt cx="1133185" cy="636032"/>
            </a:xfrm>
          </p:grpSpPr>
          <p:cxnSp>
            <p:nvCxnSpPr>
              <p:cNvPr id="37" name="Straight Connector 36"/>
              <p:cNvCxnSpPr/>
              <p:nvPr/>
            </p:nvCxnSpPr>
            <p:spPr>
              <a:xfrm flipV="1">
                <a:off x="1371600" y="1765300"/>
                <a:ext cx="7112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8" name="Group 37"/>
              <p:cNvGrpSpPr/>
              <p:nvPr/>
            </p:nvGrpSpPr>
            <p:grpSpPr>
              <a:xfrm>
                <a:off x="1358900" y="1233795"/>
                <a:ext cx="1133185" cy="636032"/>
                <a:chOff x="1358900" y="1233795"/>
                <a:chExt cx="1133185" cy="636032"/>
              </a:xfrm>
            </p:grpSpPr>
            <p:cxnSp>
              <p:nvCxnSpPr>
                <p:cNvPr id="39" name="Straight Connector 38"/>
                <p:cNvCxnSpPr/>
                <p:nvPr/>
              </p:nvCxnSpPr>
              <p:spPr>
                <a:xfrm flipV="1">
                  <a:off x="1358900" y="1473200"/>
                  <a:ext cx="711200"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2115059" y="1233795"/>
                  <a:ext cx="343364"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i</a:t>
                  </a:r>
                  <a:endParaRPr lang="en-US" b="1" i="1" dirty="0">
                    <a:latin typeface="Times New Roman" pitchFamily="18" charset="0"/>
                    <a:cs typeface="Times New Roman" pitchFamily="18" charset="0"/>
                  </a:endParaRPr>
                </a:p>
              </p:txBody>
            </p:sp>
            <p:sp>
              <p:nvSpPr>
                <p:cNvPr id="41" name="TextBox 40"/>
                <p:cNvSpPr txBox="1"/>
                <p:nvPr/>
              </p:nvSpPr>
              <p:spPr>
                <a:xfrm>
                  <a:off x="2115059" y="1500495"/>
                  <a:ext cx="377026" cy="369332"/>
                </a:xfrm>
                <a:prstGeom prst="rect">
                  <a:avLst/>
                </a:prstGeom>
                <a:noFill/>
              </p:spPr>
              <p:txBody>
                <a:bodyPr vert="horz" wrap="none" rtlCol="0">
                  <a:spAutoFit/>
                </a:bodyPr>
                <a:lstStyle/>
                <a:p>
                  <a:r>
                    <a:rPr lang="en-US" b="1" i="1" dirty="0" err="1" smtClean="0">
                      <a:latin typeface="Times New Roman" pitchFamily="18" charset="0"/>
                      <a:cs typeface="Times New Roman" pitchFamily="18" charset="0"/>
                    </a:rPr>
                    <a:t>q</a:t>
                  </a:r>
                  <a:r>
                    <a:rPr lang="en-US" b="1" i="1" baseline="-25000" dirty="0" err="1">
                      <a:latin typeface="Times New Roman" pitchFamily="18" charset="0"/>
                      <a:cs typeface="Times New Roman" pitchFamily="18" charset="0"/>
                    </a:rPr>
                    <a:t>o</a:t>
                  </a:r>
                  <a:endParaRPr lang="en-US" b="1" i="1" dirty="0">
                    <a:latin typeface="Times New Roman" pitchFamily="18" charset="0"/>
                    <a:cs typeface="Times New Roman" pitchFamily="18" charset="0"/>
                  </a:endParaRPr>
                </a:p>
              </p:txBody>
            </p:sp>
          </p:grpSp>
        </p:grpSp>
      </p:grpSp>
      <p:grpSp>
        <p:nvGrpSpPr>
          <p:cNvPr id="44" name="Group 43"/>
          <p:cNvGrpSpPr/>
          <p:nvPr/>
        </p:nvGrpSpPr>
        <p:grpSpPr>
          <a:xfrm>
            <a:off x="20935" y="980728"/>
            <a:ext cx="3816747" cy="3663273"/>
            <a:chOff x="-80665" y="980728"/>
            <a:chExt cx="3816747" cy="3663273"/>
          </a:xfrm>
        </p:grpSpPr>
        <p:grpSp>
          <p:nvGrpSpPr>
            <p:cNvPr id="42" name="Group 41"/>
            <p:cNvGrpSpPr/>
            <p:nvPr/>
          </p:nvGrpSpPr>
          <p:grpSpPr>
            <a:xfrm>
              <a:off x="-80665" y="980728"/>
              <a:ext cx="3816747" cy="3663273"/>
              <a:chOff x="-80665" y="980728"/>
              <a:chExt cx="3816747" cy="3663273"/>
            </a:xfrm>
          </p:grpSpPr>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27015" r="27910"/>
              <a:stretch/>
            </p:blipFill>
            <p:spPr>
              <a:xfrm>
                <a:off x="136082" y="980728"/>
                <a:ext cx="3600000" cy="3663273"/>
              </a:xfrm>
              <a:prstGeom prst="rect">
                <a:avLst/>
              </a:prstGeom>
            </p:spPr>
          </p:pic>
          <p:sp>
            <p:nvSpPr>
              <p:cNvPr id="2" name="Rectangle 1"/>
              <p:cNvSpPr/>
              <p:nvPr/>
            </p:nvSpPr>
            <p:spPr>
              <a:xfrm>
                <a:off x="2278658" y="1276350"/>
                <a:ext cx="1295400" cy="463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80665" y="1398032"/>
                <a:ext cx="461665" cy="2776914"/>
              </a:xfrm>
              <a:prstGeom prst="rect">
                <a:avLst/>
              </a:prstGeom>
              <a:solidFill>
                <a:schemeClr val="bg1"/>
              </a:solidFill>
            </p:spPr>
            <p:txBody>
              <a:bodyPr vert="vert270" wrap="none" rtlCol="0">
                <a:spAutoFit/>
              </a:bodyPr>
              <a:lstStyle/>
              <a:p>
                <a:r>
                  <a:rPr lang="en-US" b="1" dirty="0" smtClean="0">
                    <a:latin typeface="Times New Roman" pitchFamily="18" charset="0"/>
                    <a:cs typeface="Times New Roman" pitchFamily="18" charset="0"/>
                  </a:rPr>
                  <a:t>True value/Measured value</a:t>
                </a:r>
                <a:endParaRPr lang="en-US" b="1" dirty="0">
                  <a:latin typeface="Times New Roman" pitchFamily="18" charset="0"/>
                  <a:cs typeface="Times New Roman" pitchFamily="18" charset="0"/>
                </a:endParaRPr>
              </a:p>
            </p:txBody>
          </p:sp>
        </p:grpSp>
        <p:grpSp>
          <p:nvGrpSpPr>
            <p:cNvPr id="35" name="Group 34"/>
            <p:cNvGrpSpPr/>
            <p:nvPr/>
          </p:nvGrpSpPr>
          <p:grpSpPr>
            <a:xfrm>
              <a:off x="1358900" y="1233795"/>
              <a:ext cx="1133185" cy="636032"/>
              <a:chOff x="1358900" y="1233795"/>
              <a:chExt cx="1133185" cy="636032"/>
            </a:xfrm>
          </p:grpSpPr>
          <p:cxnSp>
            <p:nvCxnSpPr>
              <p:cNvPr id="23" name="Straight Connector 22"/>
              <p:cNvCxnSpPr/>
              <p:nvPr/>
            </p:nvCxnSpPr>
            <p:spPr>
              <a:xfrm flipV="1">
                <a:off x="1371600" y="1765300"/>
                <a:ext cx="7112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6" name="Group 25"/>
              <p:cNvGrpSpPr/>
              <p:nvPr/>
            </p:nvGrpSpPr>
            <p:grpSpPr>
              <a:xfrm>
                <a:off x="1358900" y="1233795"/>
                <a:ext cx="1133185" cy="636032"/>
                <a:chOff x="1358900" y="1233795"/>
                <a:chExt cx="1133185" cy="636032"/>
              </a:xfrm>
            </p:grpSpPr>
            <p:cxnSp>
              <p:nvCxnSpPr>
                <p:cNvPr id="11" name="Straight Connector 10"/>
                <p:cNvCxnSpPr/>
                <p:nvPr/>
              </p:nvCxnSpPr>
              <p:spPr>
                <a:xfrm flipV="1">
                  <a:off x="1358900" y="1473200"/>
                  <a:ext cx="711200"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2115059" y="1233795"/>
                  <a:ext cx="343364"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i</a:t>
                  </a:r>
                  <a:endParaRPr lang="en-US" b="1" i="1" dirty="0">
                    <a:latin typeface="Times New Roman" pitchFamily="18" charset="0"/>
                    <a:cs typeface="Times New Roman" pitchFamily="18" charset="0"/>
                  </a:endParaRPr>
                </a:p>
              </p:txBody>
            </p:sp>
            <p:sp>
              <p:nvSpPr>
                <p:cNvPr id="25" name="TextBox 24"/>
                <p:cNvSpPr txBox="1"/>
                <p:nvPr/>
              </p:nvSpPr>
              <p:spPr>
                <a:xfrm>
                  <a:off x="2115059" y="1500495"/>
                  <a:ext cx="377026" cy="369332"/>
                </a:xfrm>
                <a:prstGeom prst="rect">
                  <a:avLst/>
                </a:prstGeom>
                <a:noFill/>
              </p:spPr>
              <p:txBody>
                <a:bodyPr vert="horz" wrap="none" rtlCol="0">
                  <a:spAutoFit/>
                </a:bodyPr>
                <a:lstStyle/>
                <a:p>
                  <a:r>
                    <a:rPr lang="en-US" b="1" i="1" dirty="0" err="1" smtClean="0">
                      <a:latin typeface="Times New Roman" pitchFamily="18" charset="0"/>
                      <a:cs typeface="Times New Roman" pitchFamily="18" charset="0"/>
                    </a:rPr>
                    <a:t>q</a:t>
                  </a:r>
                  <a:r>
                    <a:rPr lang="en-US" b="1" i="1" baseline="-25000" dirty="0" err="1">
                      <a:latin typeface="Times New Roman" pitchFamily="18" charset="0"/>
                      <a:cs typeface="Times New Roman" pitchFamily="18" charset="0"/>
                    </a:rPr>
                    <a:t>o</a:t>
                  </a:r>
                  <a:endParaRPr lang="en-US" b="1" i="1" dirty="0">
                    <a:latin typeface="Times New Roman" pitchFamily="18" charset="0"/>
                    <a:cs typeface="Times New Roman" pitchFamily="18" charset="0"/>
                  </a:endParaRPr>
                </a:p>
              </p:txBody>
            </p:sp>
          </p:grpSp>
        </p:grpSp>
      </p:grpSp>
      <p:sp>
        <p:nvSpPr>
          <p:cNvPr id="3" name="TextBox 2"/>
          <p:cNvSpPr txBox="1"/>
          <p:nvPr/>
        </p:nvSpPr>
        <p:spPr>
          <a:xfrm>
            <a:off x="3218083" y="5517232"/>
            <a:ext cx="2595582" cy="1200329"/>
          </a:xfrm>
          <a:prstGeom prst="rect">
            <a:avLst/>
          </a:prstGeom>
          <a:noFill/>
        </p:spPr>
        <p:txBody>
          <a:bodyPr wrap="none" rtlCol="0">
            <a:spAutoFit/>
          </a:bodyPr>
          <a:lstStyle/>
          <a:p>
            <a:r>
              <a:rPr lang="en-IN" sz="7200" b="1" dirty="0" smtClean="0">
                <a:solidFill>
                  <a:srgbClr val="002060"/>
                </a:solidFill>
                <a:effectLst>
                  <a:outerShdw blurRad="38100" dist="38100" dir="2700000" algn="tl">
                    <a:srgbClr val="000000">
                      <a:alpha val="43137"/>
                    </a:srgbClr>
                  </a:outerShdw>
                </a:effectLst>
              </a:rPr>
              <a:t>SPEED</a:t>
            </a:r>
            <a:endParaRPr lang="en-IN" sz="7200" b="1" dirty="0">
              <a:solidFill>
                <a:srgbClr val="002060"/>
              </a:solidFill>
              <a:effectLst>
                <a:outerShdw blurRad="38100" dist="38100" dir="2700000" algn="tl">
                  <a:srgbClr val="000000">
                    <a:alpha val="43137"/>
                  </a:srgbClr>
                </a:outerShdw>
              </a:effectLst>
            </a:endParaRPr>
          </a:p>
        </p:txBody>
      </p:sp>
      <p:grpSp>
        <p:nvGrpSpPr>
          <p:cNvPr id="45" name="Group 44"/>
          <p:cNvGrpSpPr/>
          <p:nvPr/>
        </p:nvGrpSpPr>
        <p:grpSpPr>
          <a:xfrm>
            <a:off x="2873400" y="2762931"/>
            <a:ext cx="440826" cy="904668"/>
            <a:chOff x="2771800" y="2762931"/>
            <a:chExt cx="440826" cy="904668"/>
          </a:xfrm>
        </p:grpSpPr>
        <p:cxnSp>
          <p:nvCxnSpPr>
            <p:cNvPr id="9" name="Straight Arrow Connector 8"/>
            <p:cNvCxnSpPr/>
            <p:nvPr/>
          </p:nvCxnSpPr>
          <p:spPr>
            <a:xfrm>
              <a:off x="2843808" y="2762931"/>
              <a:ext cx="0" cy="904668"/>
            </a:xfrm>
            <a:prstGeom prst="straightConnector1">
              <a:avLst/>
            </a:prstGeom>
            <a:ln w="38100">
              <a:solidFill>
                <a:srgbClr val="00B050"/>
              </a:solidFill>
              <a:headEnd type="triangle" w="med" len="lg"/>
              <a:tailEnd type="non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771800" y="3298267"/>
              <a:ext cx="440826" cy="369332"/>
            </a:xfrm>
            <a:prstGeom prst="rect">
              <a:avLst/>
            </a:prstGeom>
            <a:noFill/>
          </p:spPr>
          <p:txBody>
            <a:bodyPr wrap="none" rtlCol="0">
              <a:spAutoFit/>
            </a:bodyPr>
            <a:lstStyle/>
            <a:p>
              <a:r>
                <a:rPr lang="en-IN" b="1" i="1" dirty="0" smtClean="0">
                  <a:solidFill>
                    <a:srgbClr val="00B050"/>
                  </a:solidFill>
                  <a:latin typeface="Times New Roman" pitchFamily="18" charset="0"/>
                  <a:cs typeface="Times New Roman" pitchFamily="18" charset="0"/>
                </a:rPr>
                <a:t>T</a:t>
              </a:r>
              <a:r>
                <a:rPr lang="en-IN" b="1" i="1" baseline="-25000" dirty="0" smtClean="0">
                  <a:solidFill>
                    <a:srgbClr val="00B050"/>
                  </a:solidFill>
                  <a:latin typeface="Times New Roman" pitchFamily="18" charset="0"/>
                  <a:cs typeface="Times New Roman" pitchFamily="18" charset="0"/>
                </a:rPr>
                <a:t>s</a:t>
              </a:r>
              <a:r>
                <a:rPr lang="en-IN" b="1" baseline="-25000" dirty="0" smtClean="0">
                  <a:solidFill>
                    <a:srgbClr val="00B050"/>
                  </a:solidFill>
                  <a:latin typeface="Times New Roman" pitchFamily="18" charset="0"/>
                  <a:cs typeface="Times New Roman" pitchFamily="18" charset="0"/>
                </a:rPr>
                <a:t>1</a:t>
              </a:r>
              <a:endParaRPr lang="en-IN" b="1" dirty="0">
                <a:solidFill>
                  <a:srgbClr val="00B050"/>
                </a:solidFill>
                <a:latin typeface="Times New Roman" pitchFamily="18" charset="0"/>
                <a:cs typeface="Times New Roman" pitchFamily="18" charset="0"/>
              </a:endParaRPr>
            </a:p>
          </p:txBody>
        </p:sp>
      </p:grpSp>
      <p:grpSp>
        <p:nvGrpSpPr>
          <p:cNvPr id="46" name="Group 45"/>
          <p:cNvGrpSpPr/>
          <p:nvPr/>
        </p:nvGrpSpPr>
        <p:grpSpPr>
          <a:xfrm>
            <a:off x="6291414" y="2762931"/>
            <a:ext cx="440826" cy="963393"/>
            <a:chOff x="6291414" y="2762931"/>
            <a:chExt cx="440826" cy="963393"/>
          </a:xfrm>
        </p:grpSpPr>
        <p:cxnSp>
          <p:nvCxnSpPr>
            <p:cNvPr id="8" name="Straight Arrow Connector 7"/>
            <p:cNvCxnSpPr/>
            <p:nvPr/>
          </p:nvCxnSpPr>
          <p:spPr>
            <a:xfrm>
              <a:off x="6372000" y="2762931"/>
              <a:ext cx="0" cy="904668"/>
            </a:xfrm>
            <a:prstGeom prst="straightConnector1">
              <a:avLst/>
            </a:prstGeom>
            <a:ln w="38100">
              <a:solidFill>
                <a:srgbClr val="00B050"/>
              </a:solidFill>
              <a:headEnd type="triangle" w="med" len="lg"/>
              <a:tailEnd type="non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291414" y="3356992"/>
              <a:ext cx="440826" cy="369332"/>
            </a:xfrm>
            <a:prstGeom prst="rect">
              <a:avLst/>
            </a:prstGeom>
            <a:noFill/>
          </p:spPr>
          <p:txBody>
            <a:bodyPr wrap="none" rtlCol="0">
              <a:spAutoFit/>
            </a:bodyPr>
            <a:lstStyle/>
            <a:p>
              <a:r>
                <a:rPr lang="en-IN" b="1" i="1" dirty="0" smtClean="0">
                  <a:solidFill>
                    <a:srgbClr val="00B050"/>
                  </a:solidFill>
                  <a:latin typeface="Times New Roman" pitchFamily="18" charset="0"/>
                  <a:cs typeface="Times New Roman" pitchFamily="18" charset="0"/>
                </a:rPr>
                <a:t>T</a:t>
              </a:r>
              <a:r>
                <a:rPr lang="en-IN" b="1" i="1" baseline="-25000" dirty="0" smtClean="0">
                  <a:solidFill>
                    <a:srgbClr val="00B050"/>
                  </a:solidFill>
                  <a:latin typeface="Times New Roman" pitchFamily="18" charset="0"/>
                  <a:cs typeface="Times New Roman" pitchFamily="18" charset="0"/>
                </a:rPr>
                <a:t>s</a:t>
              </a:r>
              <a:r>
                <a:rPr lang="en-IN" b="1" baseline="-25000" dirty="0">
                  <a:solidFill>
                    <a:srgbClr val="00B050"/>
                  </a:solidFill>
                  <a:latin typeface="Times New Roman" pitchFamily="18" charset="0"/>
                  <a:cs typeface="Times New Roman" pitchFamily="18" charset="0"/>
                </a:rPr>
                <a:t>2</a:t>
              </a:r>
              <a:endParaRPr lang="en-IN" b="1" dirty="0">
                <a:solidFill>
                  <a:srgbClr val="00B050"/>
                </a:solidFill>
                <a:latin typeface="Times New Roman" pitchFamily="18" charset="0"/>
                <a:cs typeface="Times New Roman" pitchFamily="18" charset="0"/>
              </a:endParaRPr>
            </a:p>
          </p:txBody>
        </p:sp>
      </p:grpSp>
      <p:sp>
        <p:nvSpPr>
          <p:cNvPr id="17" name="TextBox 16"/>
          <p:cNvSpPr txBox="1"/>
          <p:nvPr/>
        </p:nvSpPr>
        <p:spPr>
          <a:xfrm>
            <a:off x="755576" y="4941168"/>
            <a:ext cx="8208911" cy="523220"/>
          </a:xfrm>
          <a:prstGeom prst="rect">
            <a:avLst/>
          </a:prstGeom>
          <a:noFill/>
        </p:spPr>
        <p:txBody>
          <a:bodyPr wrap="square" rtlCol="0">
            <a:spAutoFit/>
          </a:bodyPr>
          <a:lstStyle/>
          <a:p>
            <a:pPr algn="ctr"/>
            <a:r>
              <a:rPr lang="en-IN" sz="2800" b="1" i="1" dirty="0" smtClean="0">
                <a:solidFill>
                  <a:srgbClr val="00B050"/>
                </a:solidFill>
                <a:latin typeface="Times New Roman" pitchFamily="18" charset="0"/>
                <a:cs typeface="Times New Roman" pitchFamily="18" charset="0"/>
              </a:rPr>
              <a:t>T</a:t>
            </a:r>
            <a:r>
              <a:rPr lang="en-IN" sz="2800" b="1" i="1" baseline="-25000" dirty="0" smtClean="0">
                <a:solidFill>
                  <a:srgbClr val="00B050"/>
                </a:solidFill>
                <a:latin typeface="Times New Roman" pitchFamily="18" charset="0"/>
                <a:cs typeface="Times New Roman" pitchFamily="18" charset="0"/>
              </a:rPr>
              <a:t>s</a:t>
            </a:r>
            <a:r>
              <a:rPr lang="en-IN" sz="2800" b="1" baseline="-25000" dirty="0" smtClean="0">
                <a:solidFill>
                  <a:srgbClr val="00B050"/>
                </a:solidFill>
                <a:latin typeface="Times New Roman" pitchFamily="18" charset="0"/>
                <a:cs typeface="Times New Roman" pitchFamily="18" charset="0"/>
              </a:rPr>
              <a:t>1 </a:t>
            </a:r>
            <a:r>
              <a:rPr lang="en-IN" sz="2800" b="1" dirty="0">
                <a:solidFill>
                  <a:srgbClr val="00B050"/>
                </a:solidFill>
                <a:latin typeface="Times New Roman" pitchFamily="18" charset="0"/>
                <a:cs typeface="Times New Roman" pitchFamily="18" charset="0"/>
              </a:rPr>
              <a:t>&gt; </a:t>
            </a:r>
            <a:r>
              <a:rPr lang="en-IN" sz="2800" b="1" i="1" dirty="0" smtClean="0">
                <a:solidFill>
                  <a:srgbClr val="00B050"/>
                </a:solidFill>
                <a:latin typeface="Times New Roman" pitchFamily="18" charset="0"/>
                <a:cs typeface="Times New Roman" pitchFamily="18" charset="0"/>
              </a:rPr>
              <a:t>T</a:t>
            </a:r>
            <a:r>
              <a:rPr lang="en-IN" sz="2800" b="1" i="1" baseline="-25000" dirty="0" smtClean="0">
                <a:solidFill>
                  <a:srgbClr val="00B050"/>
                </a:solidFill>
                <a:latin typeface="Times New Roman" pitchFamily="18" charset="0"/>
                <a:cs typeface="Times New Roman" pitchFamily="18" charset="0"/>
              </a:rPr>
              <a:t>s</a:t>
            </a:r>
            <a:r>
              <a:rPr lang="en-IN" sz="2800" b="1" baseline="-25000" dirty="0" smtClean="0">
                <a:solidFill>
                  <a:srgbClr val="00B050"/>
                </a:solidFill>
                <a:latin typeface="Times New Roman" pitchFamily="18" charset="0"/>
                <a:cs typeface="Times New Roman" pitchFamily="18" charset="0"/>
              </a:rPr>
              <a:t>2 </a:t>
            </a:r>
            <a:r>
              <a:rPr lang="en-IN" sz="2800" b="1" dirty="0" smtClean="0">
                <a:latin typeface="Times New Roman" pitchFamily="18" charset="0"/>
                <a:cs typeface="Times New Roman" pitchFamily="18" charset="0"/>
                <a:sym typeface="Symbol"/>
              </a:rPr>
              <a:t> </a:t>
            </a:r>
            <a:r>
              <a:rPr lang="en-IN" sz="2800" b="1" i="1" dirty="0" smtClean="0">
                <a:latin typeface="Times New Roman" pitchFamily="18" charset="0"/>
                <a:cs typeface="Times New Roman" pitchFamily="18" charset="0"/>
                <a:sym typeface="Symbol"/>
              </a:rPr>
              <a:t>Instrument</a:t>
            </a:r>
            <a:r>
              <a:rPr lang="en-IN" sz="2800" b="1" dirty="0" smtClean="0">
                <a:latin typeface="Times New Roman" pitchFamily="18" charset="0"/>
                <a:cs typeface="Times New Roman" pitchFamily="18" charset="0"/>
                <a:sym typeface="Symbol"/>
              </a:rPr>
              <a:t>1 </a:t>
            </a:r>
            <a:r>
              <a:rPr lang="en-IN"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Symbol"/>
              </a:rPr>
              <a:t>slower</a:t>
            </a:r>
            <a:r>
              <a:rPr lang="en-IN" sz="2800" b="1" dirty="0" smtClean="0">
                <a:latin typeface="Times New Roman" pitchFamily="18" charset="0"/>
                <a:cs typeface="Times New Roman" pitchFamily="18" charset="0"/>
                <a:sym typeface="Symbol"/>
              </a:rPr>
              <a:t> than </a:t>
            </a:r>
            <a:r>
              <a:rPr lang="en-IN" sz="2800" b="1" i="1" dirty="0" smtClean="0">
                <a:latin typeface="Times New Roman" pitchFamily="18" charset="0"/>
                <a:cs typeface="Times New Roman" pitchFamily="18" charset="0"/>
                <a:sym typeface="Symbol"/>
              </a:rPr>
              <a:t>Instrument</a:t>
            </a:r>
            <a:r>
              <a:rPr lang="en-IN" sz="2800" b="1" dirty="0" smtClean="0">
                <a:latin typeface="Times New Roman" pitchFamily="18" charset="0"/>
                <a:cs typeface="Times New Roman" pitchFamily="18" charset="0"/>
                <a:sym typeface="Symbol"/>
              </a:rPr>
              <a:t>2</a:t>
            </a:r>
            <a:endParaRPr lang="en-IN" sz="2800" dirty="0">
              <a:solidFill>
                <a:srgbClr val="00B050"/>
              </a:solidFill>
              <a:latin typeface="Times New Roman" pitchFamily="18" charset="0"/>
              <a:cs typeface="Times New Roman" pitchFamily="18" charset="0"/>
            </a:endParaRPr>
          </a:p>
        </p:txBody>
      </p:sp>
      <p:sp>
        <p:nvSpPr>
          <p:cNvPr id="18" name="Title 1"/>
          <p:cNvSpPr>
            <a:spLocks noGrp="1"/>
          </p:cNvSpPr>
          <p:nvPr>
            <p:ph type="title"/>
          </p:nvPr>
        </p:nvSpPr>
        <p:spPr>
          <a:xfrm>
            <a:off x="457200" y="53752"/>
            <a:ext cx="8229600" cy="1143000"/>
          </a:xfrm>
        </p:spPr>
        <p:txBody>
          <a:bodyPr>
            <a:noAutofit/>
          </a:bodyPr>
          <a:lstStyle/>
          <a:p>
            <a:r>
              <a:rPr lang="en-US" sz="3200" dirty="0" smtClean="0"/>
              <a:t>Importance of understanding Dynamic Response of a Measurement System/Instrument</a:t>
            </a:r>
            <a:endParaRPr lang="en-US" sz="3200" dirty="0"/>
          </a:p>
        </p:txBody>
      </p:sp>
      <p:pic>
        <p:nvPicPr>
          <p:cNvPr id="48" name="Audio 4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509028474"/>
      </p:ext>
    </p:extLst>
  </p:cSld>
  <p:clrMapOvr>
    <a:masterClrMapping/>
  </p:clrMapOvr>
  <mc:AlternateContent xmlns:mc="http://schemas.openxmlformats.org/markup-compatibility/2006" xmlns:p14="http://schemas.microsoft.com/office/powerpoint/2010/main">
    <mc:Choice Requires="p14">
      <p:transition spd="slow" p14:dur="2000" advTm="78693"/>
    </mc:Choice>
    <mc:Fallback xmlns="">
      <p:transition spd="slow" advTm="786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48"/>
                </p:tgtEl>
              </p:cMediaNode>
            </p:audio>
          </p:childTnLst>
        </p:cTn>
      </p:par>
    </p:tnLst>
    <p:bldLst>
      <p:bldP spid="3" grpId="0"/>
      <p:bldP spid="17" grpId="0"/>
    </p:bldLst>
  </p:timing>
  <p:extLst>
    <p:ext uri="{3A86A75C-4F4B-4683-9AE1-C65F6400EC91}">
      <p14:laserTraceLst xmlns:p14="http://schemas.microsoft.com/office/powerpoint/2010/main">
        <p14:tracePtLst>
          <p14:tracePt t="19738" x="704850" y="2295525"/>
          <p14:tracePt t="19763" x="704850" y="2286000"/>
          <p14:tracePt t="19772" x="704850" y="2276475"/>
          <p14:tracePt t="19783" x="714375" y="2276475"/>
          <p14:tracePt t="19786" x="723900" y="2259013"/>
          <p14:tracePt t="19796" x="723900" y="2241550"/>
          <p14:tracePt t="19813" x="723900" y="2224088"/>
          <p14:tracePt t="19829" x="731838" y="2197100"/>
          <p14:tracePt t="19847" x="731838" y="2160588"/>
          <p14:tracePt t="19863" x="731838" y="2098675"/>
          <p14:tracePt t="19863" x="731838" y="2089150"/>
          <p14:tracePt t="19863" x="731838" y="2081213"/>
          <p14:tracePt t="19863" x="731838" y="2071688"/>
          <p14:tracePt t="19896" x="731838" y="2044700"/>
          <p14:tracePt t="19898" x="731838" y="2000250"/>
          <p14:tracePt t="19912" x="731838" y="1946275"/>
          <p14:tracePt t="19930" x="731838" y="1893888"/>
          <p14:tracePt t="20059" x="731838" y="1901825"/>
          <p14:tracePt t="20063" x="741363" y="1946275"/>
          <p14:tracePt t="20073" x="758825" y="1973263"/>
          <p14:tracePt t="20078" x="803275" y="2044700"/>
          <p14:tracePt t="20095" x="847725" y="2116138"/>
          <p14:tracePt t="20111" x="884238" y="2205038"/>
          <p14:tracePt t="20128" x="911225" y="2286000"/>
          <p14:tracePt t="20145" x="928688" y="2357438"/>
          <p14:tracePt t="20162" x="938213" y="2438400"/>
          <p14:tracePt t="20179" x="938213" y="2509838"/>
          <p14:tracePt t="20194" x="938213" y="2589213"/>
          <p14:tracePt t="20212" x="955675" y="2660650"/>
          <p14:tracePt t="20228" x="955675" y="2724150"/>
          <p14:tracePt t="20245" x="955675" y="2776538"/>
          <p14:tracePt t="20261" x="965200" y="2822575"/>
          <p14:tracePt t="20278" x="965200" y="2857500"/>
          <p14:tracePt t="20295" x="965200" y="2894013"/>
          <p14:tracePt t="20312" x="965200" y="2911475"/>
          <p14:tracePt t="20328" x="973138" y="2928938"/>
          <p14:tracePt t="20345" x="973138" y="2946400"/>
          <p14:tracePt t="20378" x="973138" y="2955925"/>
          <p14:tracePt t="20403" x="973138" y="2965450"/>
          <p14:tracePt t="20424" x="982663" y="2965450"/>
          <p14:tracePt t="20428" x="1000125" y="2938463"/>
          <p14:tracePt t="20436" x="1036638" y="2894013"/>
          <p14:tracePt t="20448" x="1116013" y="2795588"/>
          <p14:tracePt t="20463" x="1179513" y="2705100"/>
          <p14:tracePt t="20479" x="1231900" y="2616200"/>
          <p14:tracePt t="20496" x="1258888" y="2571750"/>
          <p14:tracePt t="20511" x="1276350" y="2517775"/>
          <p14:tracePt t="20528" x="1295400" y="2490788"/>
          <p14:tracePt t="20545" x="1312863" y="2465388"/>
          <p14:tracePt t="20562" x="1322388" y="2446338"/>
          <p14:tracePt t="20578" x="1330325" y="2438400"/>
          <p14:tracePt t="20595" x="1330325" y="2428875"/>
          <p14:tracePt t="20612" x="1339850" y="2411413"/>
          <p14:tracePt t="20650" x="1347788" y="2411413"/>
          <p14:tracePt t="20651" x="1357313" y="2411413"/>
          <p14:tracePt t="20662" x="1384300" y="2455863"/>
          <p14:tracePt t="20679" x="1419225" y="2527300"/>
          <p14:tracePt t="20695" x="1465263" y="2608263"/>
          <p14:tracePt t="20711" x="1509713" y="2687638"/>
          <p14:tracePt t="20729" x="1544638" y="2759075"/>
          <p14:tracePt t="20745" x="1562100" y="2795588"/>
          <p14:tracePt t="20762" x="1581150" y="2803525"/>
          <p14:tracePt t="20863" x="1598613" y="2803525"/>
          <p14:tracePt t="20865" x="1616075" y="2803525"/>
          <p14:tracePt t="20869" x="1633538" y="2795588"/>
          <p14:tracePt t="20884" x="1679575" y="2776538"/>
          <p14:tracePt t="20897" x="1724025" y="2751138"/>
          <p14:tracePt t="20913" x="1758950" y="2732088"/>
          <p14:tracePt t="20930" x="1803400" y="2705100"/>
          <p14:tracePt t="20948" x="1830388" y="2697163"/>
          <p14:tracePt t="20964" x="1866900" y="2687638"/>
          <p14:tracePt t="20982" x="1874838" y="2679700"/>
          <p14:tracePt t="20997" x="1893888" y="2679700"/>
          <p14:tracePt t="21013" x="1911350" y="2679700"/>
          <p14:tracePt t="21030" x="1919288" y="2679700"/>
          <p14:tracePt t="21088" x="1928813" y="2679700"/>
          <p14:tracePt t="21100" x="1938338" y="2679700"/>
          <p14:tracePt t="21103" x="1938338" y="2687638"/>
          <p14:tracePt t="21113" x="1946275" y="2705100"/>
          <p14:tracePt t="21131" x="2000250" y="2741613"/>
          <p14:tracePt t="21147" x="2044700" y="2759075"/>
          <p14:tracePt t="21147" x="2054225" y="2759075"/>
          <p14:tracePt t="21166" x="2116138" y="2776538"/>
          <p14:tracePt t="21182" x="2160588" y="2776538"/>
          <p14:tracePt t="21198" x="2214563" y="2776538"/>
          <p14:tracePt t="21214" x="2251075" y="2776538"/>
          <p14:tracePt t="21232" x="2268538" y="2776538"/>
          <p14:tracePt t="21247" x="2286000" y="2776538"/>
          <p14:tracePt t="21264" x="2295525" y="2776538"/>
          <p14:tracePt t="21281" x="2312988" y="2776538"/>
          <p14:tracePt t="21297" x="2322513" y="2776538"/>
          <p14:tracePt t="21314" x="2330450" y="2786063"/>
          <p14:tracePt t="21330" x="2339975" y="2795588"/>
          <p14:tracePt t="21346" x="2347913" y="2795588"/>
          <p14:tracePt t="21363" x="2366963" y="2795588"/>
          <p14:tracePt t="21380" x="2366963" y="2803525"/>
          <p14:tracePt t="21512" x="2366963" y="2795588"/>
          <p14:tracePt t="21759" x="2374900" y="2786063"/>
          <p14:tracePt t="21764" x="2384425" y="2776538"/>
          <p14:tracePt t="21769" x="2401888" y="2741613"/>
          <p14:tracePt t="21779" x="2428875" y="2705100"/>
          <p14:tracePt t="21797" x="2455863" y="2660650"/>
          <p14:tracePt t="21813" x="2473325" y="2616200"/>
          <p14:tracePt t="21813" x="0" y="0"/>
        </p14:tracePtLst>
        <p14:tracePtLst>
          <p14:tracePt t="40069" x="5276850" y="2366963"/>
          <p14:tracePt t="40089" x="5286375" y="2366963"/>
          <p14:tracePt t="40162" x="5286375" y="2374900"/>
          <p14:tracePt t="40169" x="5286375" y="2384425"/>
          <p14:tracePt t="40177" x="5286375" y="2393950"/>
          <p14:tracePt t="40182" x="5286375" y="2419350"/>
          <p14:tracePt t="40189" x="5286375" y="2473325"/>
          <p14:tracePt t="40208" x="5286375" y="2517775"/>
          <p14:tracePt t="40208" x="5286375" y="2527300"/>
          <p14:tracePt t="40224" x="5286375" y="2581275"/>
          <p14:tracePt t="40244" x="5286375" y="2633663"/>
          <p14:tracePt t="40259" x="5303838" y="2687638"/>
          <p14:tracePt t="40275" x="5303838" y="2724150"/>
          <p14:tracePt t="40293" x="5313363" y="2751138"/>
          <p14:tracePt t="40309" x="5322888" y="2768600"/>
          <p14:tracePt t="40328" x="5322888" y="2795588"/>
          <p14:tracePt t="40344" x="5322888" y="2822575"/>
          <p14:tracePt t="40356" x="5322888" y="2847975"/>
          <p14:tracePt t="40375" x="5322888" y="2884488"/>
          <p14:tracePt t="40390" x="5322888" y="2938463"/>
          <p14:tracePt t="40407" x="5322888" y="2973388"/>
          <p14:tracePt t="40422" x="5322888" y="3017838"/>
          <p14:tracePt t="40441" x="5322888" y="3044825"/>
          <p14:tracePt t="40456" x="5322888" y="3062288"/>
          <p14:tracePt t="40474" x="5322888" y="3071813"/>
          <p14:tracePt t="40489" x="5322888" y="3081338"/>
          <p14:tracePt t="40546" x="5322888" y="3071813"/>
          <p14:tracePt t="40547" x="5322888" y="3062288"/>
          <p14:tracePt t="40555" x="5322888" y="3036888"/>
          <p14:tracePt t="40556" x="5322888" y="2955925"/>
          <p14:tracePt t="40572" x="5322888" y="2857500"/>
          <p14:tracePt t="40589" x="5313363" y="2732088"/>
          <p14:tracePt t="40605" x="5303838" y="2625725"/>
          <p14:tracePt t="40622" x="5303838" y="2527300"/>
          <p14:tracePt t="40639" x="5303838" y="2473325"/>
          <p14:tracePt t="40656" x="5313363" y="2419350"/>
          <p14:tracePt t="40672" x="5322888" y="2393950"/>
          <p14:tracePt t="40751" x="5330825" y="2393950"/>
          <p14:tracePt t="40763" x="5348288" y="2438400"/>
          <p14:tracePt t="40765" x="5367338" y="2482850"/>
          <p14:tracePt t="40772" x="5402263" y="2598738"/>
          <p14:tracePt t="40791" x="5429250" y="2705100"/>
          <p14:tracePt t="40806" x="5446713" y="2803525"/>
          <p14:tracePt t="40823" x="5446713" y="2884488"/>
          <p14:tracePt t="40840" x="5446713" y="2938463"/>
          <p14:tracePt t="40856" x="5438775" y="3009900"/>
          <p14:tracePt t="40873" x="5419725" y="3071813"/>
          <p14:tracePt t="40891" x="5411788" y="3098800"/>
          <p14:tracePt t="40945" x="5411788" y="3081338"/>
          <p14:tracePt t="40949" x="5411788" y="3071813"/>
          <p14:tracePt t="40952" x="5446713" y="3027363"/>
          <p14:tracePt t="40957" x="5518150" y="2955925"/>
          <p14:tracePt t="40973" x="5554663" y="2911475"/>
          <p14:tracePt t="40989" x="5581650" y="2884488"/>
          <p14:tracePt t="41006" x="5589588" y="2884488"/>
          <p14:tracePt t="41127" x="5589588" y="2894013"/>
          <p14:tracePt t="41127" x="0" y="0"/>
        </p14:tracePtLst>
        <p14:tracePtLst>
          <p14:tracePt t="62755" x="5946775" y="2714625"/>
          <p14:tracePt t="62774" x="5956300" y="2714625"/>
          <p14:tracePt t="62781" x="5956300" y="2705100"/>
          <p14:tracePt t="62782" x="5983288" y="2697163"/>
          <p14:tracePt t="62798" x="6018213" y="2687638"/>
          <p14:tracePt t="62817" x="6054725" y="2670175"/>
          <p14:tracePt t="62833" x="6108700" y="2652713"/>
          <p14:tracePt t="62849" x="6161088" y="2643188"/>
          <p14:tracePt t="62867" x="6224588" y="2633663"/>
          <p14:tracePt t="62883" x="6303963" y="2633663"/>
          <p14:tracePt t="62899" x="6394450" y="2633663"/>
          <p14:tracePt t="62915" x="6518275" y="2652713"/>
          <p14:tracePt t="62932" x="6608763" y="2670175"/>
          <p14:tracePt t="62949" x="6688138" y="2705100"/>
          <p14:tracePt t="62965" x="6732588" y="2724150"/>
          <p14:tracePt t="62982" x="6777038" y="2741613"/>
          <p14:tracePt t="62999" x="6823075" y="2776538"/>
          <p14:tracePt t="63015" x="6858000" y="2830513"/>
          <p14:tracePt t="63032" x="6919913" y="2901950"/>
          <p14:tracePt t="63049" x="6965950" y="2990850"/>
          <p14:tracePt t="63049" x="6973888" y="3000375"/>
          <p14:tracePt t="63067" x="7027863" y="3108325"/>
          <p14:tracePt t="63083" x="7089775" y="3241675"/>
          <p14:tracePt t="63100" x="7143750" y="3384550"/>
          <p14:tracePt t="63100" x="7143750" y="3394075"/>
          <p14:tracePt t="63117" x="7170738" y="3527425"/>
          <p14:tracePt t="63134" x="7170738" y="3633788"/>
          <p14:tracePt t="63150" x="7170738" y="3724275"/>
          <p14:tracePt t="63150" x="7161213" y="3741738"/>
          <p14:tracePt t="63167" x="7126288" y="3795713"/>
          <p14:tracePt t="63183" x="7062788" y="3830638"/>
          <p14:tracePt t="63200" x="7000875" y="3848100"/>
          <p14:tracePt t="63217" x="6902450" y="3857625"/>
          <p14:tracePt t="63233" x="6796088" y="3857625"/>
          <p14:tracePt t="63249" x="6661150" y="3857625"/>
          <p14:tracePt t="63266" x="6483350" y="3830638"/>
          <p14:tracePt t="63283" x="6296025" y="3786188"/>
          <p14:tracePt t="63300" x="6134100" y="3732213"/>
          <p14:tracePt t="63300" x="6108700" y="3714750"/>
          <p14:tracePt t="63318" x="5965825" y="3652838"/>
          <p14:tracePt t="63333" x="5884863" y="3589338"/>
          <p14:tracePt t="63350" x="5822950" y="3490913"/>
          <p14:tracePt t="63350" x="5822950" y="3482975"/>
          <p14:tracePt t="63367" x="5741988" y="3303588"/>
          <p14:tracePt t="63383" x="5688013" y="3125788"/>
          <p14:tracePt t="63400" x="5653088" y="2946400"/>
          <p14:tracePt t="63417" x="5653088" y="2759075"/>
          <p14:tracePt t="63434" x="5653088" y="2625725"/>
          <p14:tracePt t="63450" x="5705475" y="2490788"/>
          <p14:tracePt t="63467" x="5751513" y="2438400"/>
          <p14:tracePt t="63484" x="5822950" y="2393950"/>
          <p14:tracePt t="63500" x="5919788" y="2347913"/>
          <p14:tracePt t="63517" x="6018213" y="2339975"/>
          <p14:tracePt t="63533" x="6170613" y="2339975"/>
          <p14:tracePt t="63550" x="6340475" y="2374900"/>
          <p14:tracePt t="63567" x="6500813" y="2419350"/>
          <p14:tracePt t="63583" x="6643688" y="2482850"/>
          <p14:tracePt t="63600" x="6742113" y="2536825"/>
          <p14:tracePt t="63617" x="6786563" y="2571750"/>
          <p14:tracePt t="63617" x="6786563" y="2581275"/>
          <p14:tracePt t="63636" x="6823075" y="2633663"/>
          <p14:tracePt t="63650" x="6848475" y="2732088"/>
          <p14:tracePt t="63667" x="6867525" y="2847975"/>
          <p14:tracePt t="63684" x="6875463" y="2982913"/>
          <p14:tracePt t="63700" x="6867525" y="3116263"/>
          <p14:tracePt t="63718" x="6823075" y="3241675"/>
          <p14:tracePt t="63733" x="6769100" y="3330575"/>
          <p14:tracePt t="63750" x="6697663" y="3394075"/>
          <p14:tracePt t="63783" x="6608763" y="3419475"/>
          <p14:tracePt t="63785" x="6537325" y="3419475"/>
          <p14:tracePt t="63785" x="6510338" y="3419475"/>
          <p14:tracePt t="63801" x="6357938" y="3357563"/>
          <p14:tracePt t="63817" x="6170613" y="3232150"/>
          <p14:tracePt t="63833" x="6037263" y="3098800"/>
          <p14:tracePt t="63833" x="6027738" y="3089275"/>
          <p14:tracePt t="63833" x="6010275" y="3071813"/>
          <p14:tracePt t="63854" x="5875338" y="2938463"/>
          <p14:tracePt t="63867" x="5768975" y="2786063"/>
          <p14:tracePt t="63884" x="5705475" y="2670175"/>
          <p14:tracePt t="63900" x="5688013" y="2581275"/>
          <p14:tracePt t="63918" x="5705475" y="2490788"/>
          <p14:tracePt t="63933" x="5803900" y="2428875"/>
          <p14:tracePt t="63950" x="6018213" y="2384425"/>
          <p14:tracePt t="63968" x="6232525" y="2384425"/>
          <p14:tracePt t="63984" x="6491288" y="2411413"/>
          <p14:tracePt t="63984" x="6518275" y="2419350"/>
          <p14:tracePt t="64017" x="6670675" y="2473325"/>
          <p14:tracePt t="64019" x="6715125" y="2500313"/>
          <p14:tracePt t="64034" x="6769100" y="2571750"/>
          <p14:tracePt t="64051" x="6804025" y="2633663"/>
          <p14:tracePt t="64067" x="6840538" y="2724150"/>
          <p14:tracePt t="64084" x="6867525" y="2822575"/>
          <p14:tracePt t="64100" x="6867525" y="2946400"/>
          <p14:tracePt t="64117" x="6858000" y="3062288"/>
          <p14:tracePt t="64135" x="6823075" y="3170238"/>
          <p14:tracePt t="64150" x="6742113" y="3303588"/>
          <p14:tracePt t="64150" x="6732588" y="3303588"/>
          <p14:tracePt t="64170" x="6653213" y="3375025"/>
          <p14:tracePt t="64184" x="6510338" y="3438525"/>
          <p14:tracePt t="64201" x="6375400" y="3465513"/>
          <p14:tracePt t="64201" x="6357938" y="3465513"/>
          <p14:tracePt t="64218" x="6180138" y="3465513"/>
          <p14:tracePt t="64234" x="5830888" y="3384550"/>
          <p14:tracePt t="64267" x="5446713" y="3259138"/>
          <p14:tracePt t="64267" x="5384800" y="3241675"/>
          <p14:tracePt t="64284" x="5018088" y="3143250"/>
          <p14:tracePt t="64286" x="4697413" y="3062288"/>
          <p14:tracePt t="64300" x="4224338" y="2973388"/>
          <p14:tracePt t="64317" x="3751263" y="2901950"/>
          <p14:tracePt t="64334" x="3303588" y="2867025"/>
          <p14:tracePt t="64350" x="2795588" y="2822575"/>
          <p14:tracePt t="64368" x="2490788" y="2803525"/>
          <p14:tracePt t="64384" x="2312988" y="2768600"/>
          <p14:tracePt t="64400" x="2214563" y="2741613"/>
          <p14:tracePt t="64418" x="2160588" y="2724150"/>
          <p14:tracePt t="64434" x="2143125" y="2705100"/>
          <p14:tracePt t="64452" x="2125663" y="2679700"/>
          <p14:tracePt t="64467" x="2098675" y="2633663"/>
          <p14:tracePt t="64483" x="2036763" y="2554288"/>
          <p14:tracePt t="64483" x="2036763" y="2544763"/>
          <p14:tracePt t="64517" x="1973263" y="2438400"/>
          <p14:tracePt t="64519" x="1901825" y="2330450"/>
          <p14:tracePt t="64519" x="1901825" y="2322513"/>
          <p14:tracePt t="64536" x="1812925" y="2214563"/>
          <p14:tracePt t="64550" x="1714500" y="2098675"/>
          <p14:tracePt t="64566" x="1652588" y="2009775"/>
          <p14:tracePt t="64583" x="1598613" y="1938338"/>
          <p14:tracePt t="64600" x="1571625" y="1901825"/>
          <p14:tracePt t="64617" x="1562100" y="1884363"/>
          <p14:tracePt t="64633" x="1544638" y="1874838"/>
          <p14:tracePt t="64652" x="1473200" y="1866900"/>
          <p14:tracePt t="64668" x="1374775" y="1866900"/>
          <p14:tracePt t="64683" x="1285875" y="1893888"/>
          <p14:tracePt t="64683" x="1276350" y="1901825"/>
          <p14:tracePt t="64701" x="1179513" y="1955800"/>
          <p14:tracePt t="64717" x="1089025" y="2017713"/>
          <p14:tracePt t="64734" x="1009650" y="2098675"/>
          <p14:tracePt t="64734" x="1009650" y="2108200"/>
          <p14:tracePt t="64751" x="946150" y="2214563"/>
          <p14:tracePt t="64768" x="901700" y="2347913"/>
          <p14:tracePt t="64784" x="884238" y="2509838"/>
          <p14:tracePt t="64801" x="893763" y="2732088"/>
          <p14:tracePt t="64818" x="982663" y="3017838"/>
          <p14:tracePt t="64833" x="1089025" y="3232150"/>
          <p14:tracePt t="64851" x="1187450" y="3394075"/>
          <p14:tracePt t="64868" x="1303338" y="3527425"/>
          <p14:tracePt t="64884" x="1438275" y="3616325"/>
          <p14:tracePt t="64902" x="1554163" y="3670300"/>
          <p14:tracePt t="64917" x="1687513" y="3670300"/>
          <p14:tracePt t="64934" x="1857375" y="3670300"/>
          <p14:tracePt t="64950" x="2089150" y="3608388"/>
          <p14:tracePt t="64967" x="2276475" y="3527425"/>
          <p14:tracePt t="64984" x="2455863" y="3419475"/>
          <p14:tracePt t="65018" x="2589213" y="3303588"/>
          <p14:tracePt t="65020" x="2670175" y="3224213"/>
          <p14:tracePt t="65034" x="2741613" y="3125788"/>
          <p14:tracePt t="65052" x="2776538" y="3036888"/>
          <p14:tracePt t="65068" x="2803525" y="2928938"/>
          <p14:tracePt t="65084" x="2813050" y="2768600"/>
          <p14:tracePt t="65102" x="2813050" y="2643188"/>
          <p14:tracePt t="65117" x="2795588" y="2500313"/>
          <p14:tracePt t="65134" x="2732088" y="2347913"/>
          <p14:tracePt t="65152" x="2687638" y="2241550"/>
          <p14:tracePt t="65152" x="2679700" y="2232025"/>
          <p14:tracePt t="65168" x="2616200" y="2160588"/>
          <p14:tracePt t="65184" x="2554288" y="2098675"/>
          <p14:tracePt t="65199" x="2482850" y="2054225"/>
          <p14:tracePt t="65216" x="2384425" y="2000250"/>
          <p14:tracePt t="65234" x="2286000" y="1965325"/>
          <p14:tracePt t="65249" x="2179638" y="1938338"/>
          <p14:tracePt t="65267" x="2062163" y="1938338"/>
          <p14:tracePt t="65283" x="1946275" y="1938338"/>
          <p14:tracePt t="65300" x="1795463" y="1973263"/>
          <p14:tracePt t="65317" x="1704975" y="2027238"/>
          <p14:tracePt t="65333" x="1625600" y="2098675"/>
          <p14:tracePt t="65350" x="1562100" y="2187575"/>
          <p14:tracePt t="65350" x="1562100" y="2197100"/>
          <p14:tracePt t="65366" x="1527175" y="2322513"/>
          <p14:tracePt t="65384" x="1500188" y="2482850"/>
          <p14:tracePt t="65402" x="1500188" y="2625725"/>
          <p14:tracePt t="65417" x="1536700" y="2786063"/>
          <p14:tracePt t="65417" x="1544638" y="2813050"/>
          <p14:tracePt t="65435" x="1598613" y="2955925"/>
          <p14:tracePt t="65452" x="1679575" y="3081338"/>
          <p14:tracePt t="65468" x="1768475" y="3187700"/>
          <p14:tracePt t="65484" x="1874838" y="3268663"/>
          <p14:tracePt t="65500" x="2027238" y="3348038"/>
          <p14:tracePt t="65518" x="2259013" y="3429000"/>
          <p14:tracePt t="65534" x="2544763" y="3473450"/>
          <p14:tracePt t="65552" x="2724150" y="3473450"/>
          <p14:tracePt t="65567" x="2919413" y="3446463"/>
          <p14:tracePt t="65584" x="3062288" y="3340100"/>
          <p14:tracePt t="65602" x="3152775" y="3205163"/>
          <p14:tracePt t="65617" x="3214688" y="3054350"/>
          <p14:tracePt t="65617" x="3224213" y="3027363"/>
          <p14:tracePt t="65637" x="3241675" y="2884488"/>
          <p14:tracePt t="65652" x="3241675" y="2741613"/>
          <p14:tracePt t="65652" x="3232150" y="2697163"/>
          <p14:tracePt t="65672" x="3205163" y="2581275"/>
          <p14:tracePt t="65684" x="3152775" y="2428875"/>
          <p14:tracePt t="65702" x="3062288" y="2259013"/>
          <p14:tracePt t="65718" x="2965450" y="2125663"/>
          <p14:tracePt t="65734" x="2867025" y="2027238"/>
          <p14:tracePt t="65767" x="2768600" y="1955800"/>
          <p14:tracePt t="65770" x="2705100" y="1919288"/>
          <p14:tracePt t="65784" x="2598738" y="1874838"/>
          <p14:tracePt t="65802" x="2490788" y="1830388"/>
          <p14:tracePt t="65817" x="2357438" y="1830388"/>
          <p14:tracePt t="65817" x="2347913" y="1830388"/>
          <p14:tracePt t="65835" x="2197100" y="1830388"/>
          <p14:tracePt t="65852" x="2009775" y="1857375"/>
          <p14:tracePt t="65867" x="1830388" y="1965325"/>
          <p14:tracePt t="65867" x="1812925" y="1965325"/>
          <p14:tracePt t="65886" x="1687513" y="2081213"/>
          <p14:tracePt t="65902" x="1598613" y="2224088"/>
          <p14:tracePt t="65918" x="1536700" y="2393950"/>
          <p14:tracePt t="65934" x="1517650" y="2581275"/>
          <p14:tracePt t="65952" x="1517650" y="2751138"/>
          <p14:tracePt t="65968" x="1554163" y="2884488"/>
          <p14:tracePt t="65984" x="1643063" y="3062288"/>
          <p14:tracePt t="66003" x="1768475" y="3197225"/>
          <p14:tracePt t="66018" x="1965325" y="3348038"/>
          <p14:tracePt t="66018" x="1982788" y="3357563"/>
          <p14:tracePt t="66036" x="2241550" y="3473450"/>
          <p14:tracePt t="66052" x="2589213" y="3598863"/>
          <p14:tracePt t="66068" x="2911475" y="3643313"/>
          <p14:tracePt t="66086" x="3098800" y="3589338"/>
          <p14:tracePt t="66102" x="3251200" y="3482975"/>
          <p14:tracePt t="66118" x="3375025" y="3322638"/>
          <p14:tracePt t="66134" x="3482975" y="3133725"/>
          <p14:tracePt t="66152" x="3527425" y="3009900"/>
          <p14:tracePt t="66152" x="3544888" y="2965450"/>
          <p14:tracePt t="66184" x="3554413" y="2901950"/>
          <p14:tracePt t="66186" x="3554413" y="2847975"/>
          <p14:tracePt t="66201" x="3554413" y="2813050"/>
          <p14:tracePt t="66218" x="3554413" y="2786063"/>
          <p14:tracePt t="66235" x="3544888" y="2768600"/>
          <p14:tracePt t="66251" x="3517900" y="2741613"/>
          <p14:tracePt t="66268" x="3465513" y="2697163"/>
          <p14:tracePt t="66268" x="3455988" y="2687638"/>
          <p14:tracePt t="66286" x="3367088" y="2633663"/>
          <p14:tracePt t="66301" x="3268663" y="2562225"/>
          <p14:tracePt t="66301" x="3241675" y="2544763"/>
          <p14:tracePt t="66301" x="3232150" y="2544763"/>
          <p14:tracePt t="66326" x="3170238" y="2509838"/>
          <p14:tracePt t="66335" x="3081338" y="2473325"/>
          <p14:tracePt t="66351" x="3027363" y="2455863"/>
          <p14:tracePt t="66368" x="2965450" y="2438400"/>
          <p14:tracePt t="66384" x="2901950" y="2438400"/>
          <p14:tracePt t="66402" x="2830513" y="2438400"/>
          <p14:tracePt t="66417" x="2759075" y="2446338"/>
          <p14:tracePt t="66434" x="2724150" y="2465388"/>
          <p14:tracePt t="66452" x="2714625" y="2473325"/>
          <p14:tracePt t="66467" x="2714625" y="2482850"/>
          <p14:tracePt t="66596" x="0" y="0"/>
        </p14:tracePtLst>
      </p14:laserTraceLst>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251" y="-157162"/>
            <a:ext cx="9621671" cy="1143000"/>
          </a:xfrm>
        </p:spPr>
        <p:txBody>
          <a:bodyPr>
            <a:normAutofit/>
          </a:bodyPr>
          <a:lstStyle/>
          <a:p>
            <a:r>
              <a:rPr lang="en-US" sz="3600" dirty="0" smtClean="0"/>
              <a:t>Ramp Response of Second Order Instrument</a:t>
            </a:r>
            <a:endParaRPr lang="en-US" sz="3600" dirty="0"/>
          </a:p>
        </p:txBody>
      </p:sp>
      <p:pic>
        <p:nvPicPr>
          <p:cNvPr id="3891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1065" y="941695"/>
            <a:ext cx="4478676" cy="3864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6005014" y="2770495"/>
            <a:ext cx="1547603" cy="369332"/>
          </a:xfrm>
          <a:prstGeom prst="rect">
            <a:avLst/>
          </a:prstGeom>
          <a:noFill/>
        </p:spPr>
        <p:txBody>
          <a:bodyPr wrap="none" rtlCol="0">
            <a:spAutoFit/>
          </a:bodyPr>
          <a:lstStyle/>
          <a:p>
            <a:r>
              <a:rPr lang="en-US" b="1" dirty="0" smtClean="0">
                <a:solidFill>
                  <a:srgbClr val="C00000"/>
                </a:solidFill>
              </a:rPr>
              <a:t>Dynamic Error</a:t>
            </a:r>
            <a:endParaRPr lang="en-US" b="1" dirty="0">
              <a:solidFill>
                <a:srgbClr val="C00000"/>
              </a:solidFill>
            </a:endParaRPr>
          </a:p>
        </p:txBody>
      </p:sp>
      <p:sp>
        <p:nvSpPr>
          <p:cNvPr id="24" name="TextBox 23"/>
          <p:cNvSpPr txBox="1"/>
          <p:nvPr/>
        </p:nvSpPr>
        <p:spPr>
          <a:xfrm>
            <a:off x="2295104" y="2376984"/>
            <a:ext cx="1390124" cy="369332"/>
          </a:xfrm>
          <a:prstGeom prst="rect">
            <a:avLst/>
          </a:prstGeom>
          <a:noFill/>
        </p:spPr>
        <p:txBody>
          <a:bodyPr wrap="none" rtlCol="0">
            <a:spAutoFit/>
          </a:bodyPr>
          <a:lstStyle/>
          <a:p>
            <a:r>
              <a:rPr lang="en-US" b="1" dirty="0" smtClean="0">
                <a:solidFill>
                  <a:srgbClr val="C00000"/>
                </a:solidFill>
              </a:rPr>
              <a:t>Dynamic Lag</a:t>
            </a:r>
            <a:endParaRPr lang="en-US" b="1" dirty="0">
              <a:solidFill>
                <a:srgbClr val="C00000"/>
              </a:solidFill>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808615758"/>
      </p:ext>
    </p:extLst>
  </p:cSld>
  <p:clrMapOvr>
    <a:masterClrMapping/>
  </p:clrMapOvr>
  <mc:AlternateContent xmlns:mc="http://schemas.openxmlformats.org/markup-compatibility/2006">
    <mc:Choice xmlns:p14="http://schemas.microsoft.com/office/powerpoint/2010/main" Requires="p14">
      <p:transition spd="slow" p14:dur="2000" advTm="52808"/>
    </mc:Choice>
    <mc:Fallback>
      <p:transition spd="slow" advTm="528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3"/>
                </p:tgtEl>
              </p:cMediaNode>
            </p:audio>
          </p:childTnLst>
        </p:cTn>
      </p:par>
    </p:tnLst>
    <p:bldLst>
      <p:bldP spid="8" grpId="0"/>
      <p:bldP spid="24" grpId="0"/>
    </p:bldLst>
  </p:timing>
  <p:extLst>
    <p:ext uri="{3A86A75C-4F4B-4683-9AE1-C65F6400EC91}">
      <p14:laserTraceLst xmlns:p14="http://schemas.microsoft.com/office/powerpoint/2010/main">
        <p14:tracePtLst>
          <p14:tracePt t="7383" x="3786188" y="3224213"/>
          <p14:tracePt t="7392" x="3776663" y="3241675"/>
          <p14:tracePt t="7393" x="3759200" y="3259138"/>
          <p14:tracePt t="7401" x="3741738" y="3295650"/>
          <p14:tracePt t="7418" x="3697288" y="3348038"/>
          <p14:tracePt t="7435" x="3660775" y="3384550"/>
          <p14:tracePt t="7451" x="3616325" y="3429000"/>
          <p14:tracePt t="7468" x="3554413" y="3482975"/>
          <p14:tracePt t="7485" x="3527425" y="3536950"/>
          <p14:tracePt t="7501" x="3490913" y="3554413"/>
          <p14:tracePt t="7518" x="3446463" y="3562350"/>
          <p14:tracePt t="7537" x="3429000" y="3581400"/>
          <p14:tracePt t="7555" x="3384550" y="3625850"/>
          <p14:tracePt t="7571" x="3330575" y="3679825"/>
          <p14:tracePt t="7587" x="3268663" y="3759200"/>
          <p14:tracePt t="7601" x="3197225" y="3822700"/>
          <p14:tracePt t="7618" x="3152775" y="3875088"/>
          <p14:tracePt t="7635" x="3108325" y="3929063"/>
          <p14:tracePt t="7651" x="2982913" y="4044950"/>
          <p14:tracePt t="7667" x="2894013" y="4081463"/>
          <p14:tracePt t="7685" x="2759075" y="4133850"/>
          <p14:tracePt t="7701" x="2633663" y="4170363"/>
          <p14:tracePt t="7718" x="2571750" y="4197350"/>
          <p14:tracePt t="7734" x="2509838" y="4205288"/>
          <p14:tracePt t="7810" x="2509838" y="4214813"/>
          <p14:tracePt t="7811" x="2509838" y="4224338"/>
          <p14:tracePt t="7829" x="2509838" y="4232275"/>
          <p14:tracePt t="7831" x="2509838" y="4241800"/>
          <p14:tracePt t="7907" x="2509838" y="4259263"/>
          <p14:tracePt t="7930" x="2500313" y="4259263"/>
          <p14:tracePt t="7941" x="2482850" y="4268788"/>
          <p14:tracePt t="7966" x="2473325" y="4268788"/>
          <p14:tracePt t="7974" x="2465388" y="4268788"/>
          <p14:tracePt t="7999" x="2473325" y="4268788"/>
          <p14:tracePt t="8014" x="2482850" y="4268788"/>
          <p14:tracePt t="8016" x="2554288" y="4205288"/>
          <p14:tracePt t="8024" x="2625725" y="4133850"/>
          <p14:tracePt t="8035" x="2705100" y="4054475"/>
          <p14:tracePt t="8035" x="2724150" y="4054475"/>
          <p14:tracePt t="8052" x="2776538" y="4000500"/>
          <p14:tracePt t="8067" x="2813050" y="3956050"/>
          <p14:tracePt t="8084" x="2884488" y="3884613"/>
          <p14:tracePt t="8102" x="2928938" y="3830638"/>
          <p14:tracePt t="8118" x="2973388" y="3795713"/>
          <p14:tracePt t="8118" x="2982913" y="3786188"/>
          <p14:tracePt t="8136" x="3027363" y="3714750"/>
          <p14:tracePt t="8151" x="3071813" y="3643313"/>
          <p14:tracePt t="8168" x="3133725" y="3571875"/>
          <p14:tracePt t="8184" x="3214688" y="3500438"/>
          <p14:tracePt t="8202" x="3295650" y="3446463"/>
          <p14:tracePt t="8218" x="3357563" y="3394075"/>
          <p14:tracePt t="8234" x="3419475" y="3322638"/>
          <p14:tracePt t="8252" x="3482975" y="3276600"/>
          <p14:tracePt t="8268" x="3536950" y="3214688"/>
          <p14:tracePt t="8284" x="3598863" y="3160713"/>
          <p14:tracePt t="8302" x="3643313" y="3108325"/>
          <p14:tracePt t="8302" x="0" y="0"/>
        </p14:tracePtLst>
        <p14:tracePtLst>
          <p14:tracePt t="11064" x="2776538" y="4268788"/>
          <p14:tracePt t="11076" x="2768600" y="4268788"/>
          <p14:tracePt t="11086" x="2732088" y="4276725"/>
          <p14:tracePt t="11086" x="2724150" y="4286250"/>
          <p14:tracePt t="11306" x="2732088" y="4286250"/>
          <p14:tracePt t="11331" x="2741613" y="4286250"/>
          <p14:tracePt t="11333" x="2751138" y="4286250"/>
          <p14:tracePt t="11338" x="2759075" y="4286250"/>
          <p14:tracePt t="11341" x="2795588" y="4276725"/>
          <p14:tracePt t="11361" x="2840038" y="4276725"/>
          <p14:tracePt t="11361" x="2847975" y="4276725"/>
          <p14:tracePt t="11373" x="2874963" y="4259263"/>
          <p14:tracePt t="11387" x="2911475" y="4224338"/>
          <p14:tracePt t="11404" x="2938463" y="4224338"/>
          <p14:tracePt t="11420" x="2982913" y="4197350"/>
          <p14:tracePt t="11438" x="3017838" y="4179888"/>
          <p14:tracePt t="11454" x="3062288" y="4133850"/>
          <p14:tracePt t="11470" x="3089275" y="4108450"/>
          <p14:tracePt t="11487" x="3143250" y="4071938"/>
          <p14:tracePt t="11504" x="3197225" y="4027488"/>
          <p14:tracePt t="11521" x="3251200" y="3983038"/>
          <p14:tracePt t="11538" x="3367088" y="3884613"/>
          <p14:tracePt t="11553" x="3411538" y="3830638"/>
          <p14:tracePt t="11553" x="3419475" y="3830638"/>
          <p14:tracePt t="11571" x="3465513" y="3759200"/>
          <p14:tracePt t="11587" x="3509963" y="3687763"/>
          <p14:tracePt t="11606" x="3536950" y="3643313"/>
          <p14:tracePt t="11606" x="3536950" y="3625850"/>
          <p14:tracePt t="11621" x="3536950" y="3581400"/>
          <p14:tracePt t="11638" x="3581400" y="3536950"/>
          <p14:tracePt t="11654" x="3616325" y="3490913"/>
          <p14:tracePt t="11671" x="3652838" y="3419475"/>
          <p14:tracePt t="11688" x="3705225" y="3394075"/>
          <p14:tracePt t="11704" x="3751263" y="3394075"/>
          <p14:tracePt t="11721" x="3786188" y="3384550"/>
          <p14:tracePt t="11738" x="3803650" y="3357563"/>
          <p14:tracePt t="11754" x="3830638" y="3357563"/>
          <p14:tracePt t="11801" x="3840163" y="3357563"/>
          <p14:tracePt t="11803" x="3848100" y="3357563"/>
          <p14:tracePt t="11803" x="3857625" y="3357563"/>
          <p14:tracePt t="11821" x="3875088" y="3357563"/>
          <p14:tracePt t="11822" x="3929063" y="3357563"/>
          <p14:tracePt t="11837" x="3973513" y="3357563"/>
          <p14:tracePt t="11837" x="3983038" y="3357563"/>
          <p14:tracePt t="11856" x="4054475" y="3357563"/>
          <p14:tracePt t="11871" x="4152900" y="3357563"/>
          <p14:tracePt t="11887" x="4232275" y="3348038"/>
          <p14:tracePt t="11904" x="4330700" y="3303588"/>
          <p14:tracePt t="11920" x="4419600" y="3276600"/>
          <p14:tracePt t="11939" x="4510088" y="3232150"/>
          <p14:tracePt t="11955" x="4545013" y="3187700"/>
          <p14:tracePt t="11971" x="4625975" y="3152775"/>
          <p14:tracePt t="11988" x="4670425" y="3108325"/>
          <p14:tracePt t="12004" x="4732338" y="3054350"/>
          <p14:tracePt t="12021" x="4759325" y="3027363"/>
          <p14:tracePt t="12038" x="4786313" y="2982913"/>
          <p14:tracePt t="12054" x="4822825" y="2919413"/>
          <p14:tracePt t="12072" x="4848225" y="2857500"/>
          <p14:tracePt t="12088" x="4894263" y="2776538"/>
          <p14:tracePt t="12088" x="4902200" y="2768600"/>
          <p14:tracePt t="12106" x="4946650" y="2705100"/>
          <p14:tracePt t="12121" x="5010150" y="2608263"/>
          <p14:tracePt t="12138" x="5054600" y="2536825"/>
          <p14:tracePt t="12154" x="5126038" y="2465388"/>
          <p14:tracePt t="12170" x="5170488" y="2411413"/>
          <p14:tracePt t="12187" x="5187950" y="2357438"/>
          <p14:tracePt t="12203" x="5214938" y="2339975"/>
          <p14:tracePt t="12220" x="5214938" y="2330450"/>
          <p14:tracePt t="12321" x="5241925" y="2303463"/>
          <p14:tracePt t="12323" x="5268913" y="2276475"/>
          <p14:tracePt t="12327" x="5268913" y="2268538"/>
          <p14:tracePt t="12376" x="5268913" y="2259013"/>
          <p14:tracePt t="12378" x="5295900" y="2241550"/>
          <p14:tracePt t="12382" x="5330825" y="2214563"/>
          <p14:tracePt t="12382" x="5340350" y="2214563"/>
          <p14:tracePt t="12413" x="5357813" y="2197100"/>
          <p14:tracePt t="12417" x="5384800" y="2179638"/>
          <p14:tracePt t="12421" x="5429250" y="2143125"/>
          <p14:tracePt t="12438" x="5473700" y="2108200"/>
          <p14:tracePt t="12455" x="5527675" y="2098675"/>
          <p14:tracePt t="12455" x="5537200" y="2098675"/>
          <p14:tracePt t="12473" x="5554663" y="2062163"/>
          <p14:tracePt t="12488" x="5616575" y="2027238"/>
          <p14:tracePt t="12504" x="5653088" y="2000250"/>
          <p14:tracePt t="12521" x="5697538" y="1982788"/>
          <p14:tracePt t="12537" x="5715000" y="1982788"/>
          <p14:tracePt t="12555" x="5732463" y="1946275"/>
          <p14:tracePt t="12571" x="5751513" y="1946275"/>
          <p14:tracePt t="13451" x="0" y="0"/>
        </p14:tracePtLst>
        <p14:tracePtLst>
          <p14:tracePt t="15578" x="4340225" y="2884488"/>
          <p14:tracePt t="15800" x="4340225" y="2867025"/>
          <p14:tracePt t="15802" x="4384675" y="2813050"/>
          <p14:tracePt t="15823" x="4394200" y="2813050"/>
          <p14:tracePt t="15829" x="4411663" y="2795588"/>
          <p14:tracePt t="15844" x="4446588" y="2776538"/>
          <p14:tracePt t="15857" x="4537075" y="2724150"/>
          <p14:tracePt t="15873" x="4616450" y="2697163"/>
          <p14:tracePt t="15873" x="4643438" y="2679700"/>
          <p14:tracePt t="15888" x="4714875" y="2643188"/>
          <p14:tracePt t="15906" x="4786313" y="2581275"/>
          <p14:tracePt t="15922" x="4840288" y="2536825"/>
          <p14:tracePt t="15940" x="4875213" y="2509838"/>
          <p14:tracePt t="15957" x="4902200" y="2490788"/>
          <p14:tracePt t="16046" x="4911725" y="2482850"/>
          <p14:tracePt t="16048" x="4919663" y="2473325"/>
          <p14:tracePt t="16058" x="4946650" y="2465388"/>
          <p14:tracePt t="16061" x="4973638" y="2446338"/>
          <p14:tracePt t="16061" x="4983163" y="2438400"/>
          <p14:tracePt t="16073" x="5045075" y="2393950"/>
          <p14:tracePt t="16090" x="5099050" y="2357438"/>
          <p14:tracePt t="16105" x="5126038" y="2322513"/>
          <p14:tracePt t="16122" x="5180013" y="2303463"/>
          <p14:tracePt t="16139" x="5187950" y="2295525"/>
          <p14:tracePt t="16156" x="5224463" y="2276475"/>
          <p14:tracePt t="16173" x="5259388" y="2241550"/>
          <p14:tracePt t="16189" x="5268913" y="2241550"/>
          <p14:tracePt t="16206" x="5303838" y="2214563"/>
          <p14:tracePt t="16221" x="5348288" y="2179638"/>
          <p14:tracePt t="16240" x="5384800" y="2143125"/>
          <p14:tracePt t="16255" x="5411788" y="2133600"/>
          <p14:tracePt t="16272" x="5446713" y="2098675"/>
          <p14:tracePt t="16289" x="5465763" y="2081213"/>
          <p14:tracePt t="16305" x="5500688" y="2062163"/>
          <p14:tracePt t="16323" x="5545138" y="2036763"/>
          <p14:tracePt t="16339" x="5562600" y="2017713"/>
          <p14:tracePt t="16355" x="5562600" y="2000250"/>
          <p14:tracePt t="16392" x="5572125" y="2000250"/>
          <p14:tracePt t="16465" x="5589588" y="1990725"/>
          <p14:tracePt t="16488" x="5599113" y="1973263"/>
          <p14:tracePt t="16491" x="5608638" y="1973263"/>
          <p14:tracePt t="16497" x="5626100" y="1955800"/>
          <p14:tracePt t="16506" x="5643563" y="1919288"/>
          <p14:tracePt t="16523" x="5653088" y="1919288"/>
          <p14:tracePt t="16672" x="5653088" y="1928813"/>
          <p14:tracePt t="16677" x="5608638" y="1965325"/>
          <p14:tracePt t="16679" x="5545138" y="2017713"/>
          <p14:tracePt t="16689" x="5473700" y="2089150"/>
          <p14:tracePt t="16705" x="5394325" y="2179638"/>
          <p14:tracePt t="16723" x="5330825" y="2251075"/>
          <p14:tracePt t="16740" x="5259388" y="2312988"/>
          <p14:tracePt t="16756" x="5241925" y="2330450"/>
          <p14:tracePt t="16773" x="5241925" y="2347913"/>
          <p14:tracePt t="16789" x="5224463" y="2347913"/>
          <p14:tracePt t="16809" x="5205413" y="2374900"/>
          <p14:tracePt t="16825" x="5205413" y="2393950"/>
          <p14:tracePt t="16840" x="5180013" y="2419350"/>
          <p14:tracePt t="16857" x="5133975" y="2455863"/>
          <p14:tracePt t="16873" x="5081588" y="2500313"/>
          <p14:tracePt t="16873" x="5081588" y="2509838"/>
          <p14:tracePt t="16892" x="5037138" y="2536825"/>
          <p14:tracePt t="16906" x="4965700" y="2608263"/>
          <p14:tracePt t="16923" x="4938713" y="2633663"/>
          <p14:tracePt t="16940" x="4938713" y="2652713"/>
          <p14:tracePt t="16957" x="4919663" y="2652713"/>
          <p14:tracePt t="17029" x="4911725" y="2652713"/>
          <p14:tracePt t="17031" x="4902200" y="2652713"/>
          <p14:tracePt t="17031" x="4894263" y="2652713"/>
          <p14:tracePt t="17046" x="4884738" y="2652713"/>
          <p14:tracePt t="17056" x="4803775" y="2643188"/>
          <p14:tracePt t="17057" x="4732338" y="2616200"/>
          <p14:tracePt t="17073" x="4625975" y="2616200"/>
          <p14:tracePt t="17091" x="4608513" y="2616200"/>
          <p14:tracePt t="17383" x="4598988" y="2616200"/>
          <p14:tracePt t="17387" x="4589463" y="2616200"/>
          <p14:tracePt t="17400" x="4554538" y="2616200"/>
          <p14:tracePt t="17406" x="4527550" y="2616200"/>
          <p14:tracePt t="17408" x="4483100" y="2616200"/>
          <p14:tracePt t="17659" x="4500563" y="2616200"/>
          <p14:tracePt t="17684" x="4510088" y="2616200"/>
          <p14:tracePt t="17686" x="4518025" y="2616200"/>
          <p14:tracePt t="17728" x="4500563" y="2616200"/>
          <p14:tracePt t="17732" x="4491038" y="2616200"/>
          <p14:tracePt t="17740" x="4429125" y="2616200"/>
          <p14:tracePt t="17740" x="4340225" y="2616200"/>
          <p14:tracePt t="17757" x="4295775" y="2616200"/>
          <p14:tracePt t="17904" x="4340225" y="2598738"/>
          <p14:tracePt t="17913" x="4348163" y="2598738"/>
          <p14:tracePt t="17920" x="4375150" y="2581275"/>
          <p14:tracePt t="17924" x="4429125" y="2562225"/>
          <p14:tracePt t="17974" x="4446588" y="2562225"/>
          <p14:tracePt t="17991" x="4456113" y="2562225"/>
          <p14:tracePt t="17993" x="4483100" y="2562225"/>
          <p14:tracePt t="17999" x="4537075" y="2562225"/>
          <p14:tracePt t="18007" x="4589463" y="2562225"/>
          <p14:tracePt t="18024" x="4616450" y="2562225"/>
          <p14:tracePt t="18040" x="4660900" y="2544763"/>
          <p14:tracePt t="18058" x="4679950" y="2536825"/>
          <p14:tracePt t="18093" x="4687888" y="2536825"/>
          <p14:tracePt t="18095" x="4705350" y="2536825"/>
          <p14:tracePt t="18107" x="4724400" y="2517775"/>
          <p14:tracePt t="18143" x="4724400" y="2500313"/>
          <p14:tracePt t="18191" x="4732338" y="2490788"/>
          <p14:tracePt t="18193" x="4751388" y="2482850"/>
          <p14:tracePt t="18196" x="4786313" y="2465388"/>
          <p14:tracePt t="18222" x="4803775" y="2438400"/>
          <p14:tracePt t="18223" x="4857750" y="2393950"/>
          <p14:tracePt t="18239" x="4902200" y="2330450"/>
          <p14:tracePt t="18257" x="4946650" y="2268538"/>
          <p14:tracePt t="18273" x="4983163" y="2224088"/>
          <p14:tracePt t="18290" x="5037138" y="2152650"/>
          <p14:tracePt t="18308" x="5099050" y="2108200"/>
          <p14:tracePt t="18323" x="5133975" y="2054225"/>
          <p14:tracePt t="18339" x="5170488" y="2036763"/>
          <p14:tracePt t="18356" x="5187950" y="1982788"/>
          <p14:tracePt t="18373" x="5241925" y="1938338"/>
          <p14:tracePt t="18390" x="5286375" y="1911350"/>
          <p14:tracePt t="18407" x="5330825" y="1866900"/>
          <p14:tracePt t="18424" x="5375275" y="1839913"/>
          <p14:tracePt t="18440" x="5402263" y="1795463"/>
          <p14:tracePt t="18456" x="5456238" y="1751013"/>
          <p14:tracePt t="18473" x="5456238" y="1731963"/>
          <p14:tracePt t="18490" x="5473700" y="1697038"/>
          <p14:tracePt t="18507" x="5500688" y="1697038"/>
          <p14:tracePt t="18523" x="5510213" y="1687513"/>
          <p14:tracePt t="18541" x="5537200" y="1679575"/>
          <p14:tracePt t="18556" x="5562600" y="1643063"/>
          <p14:tracePt t="18858" x="5545138" y="1660525"/>
          <p14:tracePt t="18859" x="5527675" y="1697038"/>
          <p14:tracePt t="18863" x="5473700" y="1741488"/>
          <p14:tracePt t="18863" x="5456238" y="1741488"/>
          <p14:tracePt t="18876" x="5394325" y="1803400"/>
          <p14:tracePt t="18891" x="5348288" y="1857375"/>
          <p14:tracePt t="18908" x="5303838" y="1893888"/>
          <p14:tracePt t="18924" x="5268913" y="1938338"/>
          <p14:tracePt t="18941" x="5205413" y="1990725"/>
          <p14:tracePt t="18958" x="5143500" y="2017713"/>
          <p14:tracePt t="18974" x="5081588" y="2071688"/>
          <p14:tracePt t="18974" x="5072063" y="2081213"/>
          <p14:tracePt t="18992" x="5027613" y="2116138"/>
          <p14:tracePt t="19008" x="4946650" y="2170113"/>
          <p14:tracePt t="19024" x="4884738" y="2197100"/>
          <p14:tracePt t="19024" x="4884738" y="2214563"/>
          <p14:tracePt t="19043" x="4830763" y="2251075"/>
          <p14:tracePt t="19059" x="4786313" y="2276475"/>
          <p14:tracePt t="19074" x="4776788" y="2286000"/>
          <p14:tracePt t="19142" x="4741863" y="2303463"/>
          <p14:tracePt t="19144" x="4724400" y="2312988"/>
          <p14:tracePt t="19146" x="4705350" y="2339975"/>
          <p14:tracePt t="19158" x="4652963" y="2339975"/>
          <p14:tracePt t="19174" x="4572000" y="2366963"/>
          <p14:tracePt t="19190" x="4446588" y="2446338"/>
          <p14:tracePt t="19207" x="4375150" y="2465388"/>
          <p14:tracePt t="19224" x="4313238" y="2509838"/>
          <p14:tracePt t="19241" x="4276725" y="2527300"/>
          <p14:tracePt t="19257" x="4241800" y="2527300"/>
          <p14:tracePt t="19274" x="4232275" y="2527300"/>
          <p14:tracePt t="19290" x="4214813" y="2527300"/>
          <p14:tracePt t="19306" x="4197350" y="2527300"/>
          <p14:tracePt t="19757" x="4214813" y="2554288"/>
          <p14:tracePt t="19757" x="4224338" y="2562225"/>
          <p14:tracePt t="19763" x="4241800" y="2581275"/>
          <p14:tracePt t="19774" x="4340225" y="2616200"/>
          <p14:tracePt t="19775" x="4438650" y="2616200"/>
          <p14:tracePt t="19792" x="4510088" y="2616200"/>
          <p14:tracePt t="19807" x="4537075" y="2616200"/>
          <p14:tracePt t="20005" x="4545013" y="2616200"/>
          <p14:tracePt t="20007" x="4562475" y="2616200"/>
          <p14:tracePt t="20008" x="4598988" y="2589213"/>
          <p14:tracePt t="20025" x="4633913" y="2581275"/>
          <p14:tracePt t="20042" x="4643438" y="2581275"/>
          <p14:tracePt t="20058" x="4660900" y="2562225"/>
          <p14:tracePt t="20074" x="4679950" y="2562225"/>
          <p14:tracePt t="20109" x="4687888" y="2562225"/>
          <p14:tracePt t="20109" x="4724400" y="2562225"/>
          <p14:tracePt t="20125" x="4813300" y="2554288"/>
          <p14:tracePt t="20141" x="4830763" y="2536825"/>
          <p14:tracePt t="20157" x="4875213" y="2536825"/>
          <p14:tracePt t="20175" x="4894263" y="2509838"/>
          <p14:tracePt t="20211" x="4902200" y="2509838"/>
          <p14:tracePt t="20580" x="4902200" y="2500313"/>
          <p14:tracePt t="20582" x="4902200" y="2490788"/>
          <p14:tracePt t="20603" x="4884738" y="2482850"/>
          <p14:tracePt t="20613" x="4867275" y="2465388"/>
          <p14:tracePt t="20614" x="4848225" y="2446338"/>
          <p14:tracePt t="20624" x="4795838" y="2411413"/>
          <p14:tracePt t="20641" x="4751388" y="2393950"/>
          <p14:tracePt t="20658" x="4714875" y="2366963"/>
          <p14:tracePt t="20675" x="4687888" y="2347913"/>
          <p14:tracePt t="20692" x="4652963" y="2322513"/>
          <p14:tracePt t="20708" x="4625975" y="2295525"/>
          <p14:tracePt t="20725" x="4608513" y="2286000"/>
          <p14:tracePt t="20741" x="4572000" y="2251075"/>
          <p14:tracePt t="20758" x="4491038" y="2205038"/>
          <p14:tracePt t="20758" x="4483100" y="2205038"/>
          <p14:tracePt t="20792" x="4411663" y="2197100"/>
          <p14:tracePt t="20793" x="4411663" y="2179638"/>
          <p14:tracePt t="21146" x="4429125" y="2187575"/>
          <p14:tracePt t="21148" x="4446588" y="2197100"/>
          <p14:tracePt t="21153" x="4456113" y="2214563"/>
          <p14:tracePt t="21158" x="4483100" y="2232025"/>
          <p14:tracePt t="21176" x="4598988" y="2303463"/>
          <p14:tracePt t="21176" x="4598988" y="2312988"/>
          <p14:tracePt t="21193" x="4633913" y="2330450"/>
          <p14:tracePt t="21208" x="4660900" y="2347913"/>
          <p14:tracePt t="21382" x="4705350" y="2347913"/>
          <p14:tracePt t="21384" x="4714875" y="2357438"/>
          <p14:tracePt t="21386" x="4732338" y="2374900"/>
          <p14:tracePt t="21398" x="4751388" y="2374900"/>
          <p14:tracePt t="21591" x="4759325" y="2374900"/>
          <p14:tracePt t="21593" x="4768850" y="2374900"/>
          <p14:tracePt t="21603" x="4786313" y="2374900"/>
          <p14:tracePt t="21631" x="4795838" y="2374900"/>
          <p14:tracePt t="21711" x="4813300" y="2393950"/>
          <p14:tracePt t="21712" x="4822825" y="2393950"/>
          <p14:tracePt t="21714" x="4867275" y="2411413"/>
          <p14:tracePt t="21724" x="4946650" y="2438400"/>
          <p14:tracePt t="21742" x="5037138" y="2446338"/>
          <p14:tracePt t="21759" x="5081588" y="2446338"/>
          <p14:tracePt t="21775" x="5116513" y="2446338"/>
          <p14:tracePt t="21792" x="5133975" y="2446338"/>
          <p14:tracePt t="22013" x="5116513" y="2473325"/>
          <p14:tracePt t="22016" x="5081588" y="2509838"/>
          <p14:tracePt t="22018" x="5062538" y="2517775"/>
          <p14:tracePt t="22026" x="4884738" y="2608263"/>
          <p14:tracePt t="22042" x="4751388" y="2687638"/>
          <p14:tracePt t="22059" x="4625975" y="2803525"/>
          <p14:tracePt t="22076" x="4608513" y="2822575"/>
          <p14:tracePt t="22133" x="4598988" y="2822575"/>
          <p14:tracePt t="22138" x="4581525" y="2830513"/>
          <p14:tracePt t="22139" x="4545013" y="2867025"/>
          <p14:tracePt t="22147" x="4518025" y="2884488"/>
          <p14:tracePt t="22159" x="4483100" y="2901950"/>
          <p14:tracePt t="22221" x="4473575" y="2901950"/>
          <p14:tracePt t="22223" x="4465638" y="2901950"/>
          <p14:tracePt t="22241" x="4411663" y="2928938"/>
          <p14:tracePt t="22279" x="4402138" y="2928938"/>
          <p14:tracePt t="22280" x="4367213" y="2955925"/>
          <p14:tracePt t="22282" x="4330700" y="2990850"/>
          <p14:tracePt t="22293" x="4268788" y="3027363"/>
          <p14:tracePt t="22309" x="4179888" y="3089275"/>
          <p14:tracePt t="22328" x="4160838" y="3089275"/>
          <p14:tracePt t="22362" x="4152900" y="3089275"/>
          <p14:tracePt t="22364" x="4143375" y="3089275"/>
          <p14:tracePt t="22407" x="4125913" y="3089275"/>
          <p14:tracePt t="22408" x="4098925" y="3089275"/>
          <p14:tracePt t="22415" x="4071938" y="3089275"/>
          <p14:tracePt t="22425" x="4000500" y="3089275"/>
          <p14:tracePt t="22443" x="3919538" y="3116263"/>
          <p14:tracePt t="22459" x="3813175" y="3152775"/>
          <p14:tracePt t="22476" x="3697288" y="3179763"/>
          <p14:tracePt t="22492" x="3616325" y="3224213"/>
          <p14:tracePt t="22509" x="3562350" y="3241675"/>
          <p14:tracePt t="22509" x="3554413" y="3241675"/>
          <p14:tracePt t="22526" x="3509963" y="3259138"/>
          <p14:tracePt t="22577" x="3490913" y="3259138"/>
          <p14:tracePt t="22588" x="3473450" y="3259138"/>
          <p14:tracePt t="22591" x="3446463" y="3259138"/>
          <p14:tracePt t="22598" x="3419475" y="3268663"/>
          <p14:tracePt t="22609" x="3367088" y="3286125"/>
          <p14:tracePt t="22625" x="3313113" y="3303588"/>
          <p14:tracePt t="22644" x="3251200" y="3340100"/>
          <p14:tracePt t="22659" x="3214688" y="3357563"/>
          <p14:tracePt t="22693" x="3205163" y="3367088"/>
          <p14:tracePt t="22693" x="3187700" y="3384550"/>
          <p14:tracePt t="22709" x="3170238" y="3402013"/>
          <p14:tracePt t="22725" x="3152775" y="3419475"/>
          <p14:tracePt t="22742" x="3116263" y="3419475"/>
          <p14:tracePt t="22759" x="3071813" y="3473450"/>
          <p14:tracePt t="22776" x="2938463" y="3562350"/>
          <p14:tracePt t="22793" x="2901950" y="3589338"/>
          <p14:tracePt t="22793" x="2894013" y="3598863"/>
          <p14:tracePt t="22814" x="2857500" y="3625850"/>
          <p14:tracePt t="22825" x="2786063" y="3679825"/>
          <p14:tracePt t="22843" x="2768600" y="3697288"/>
          <p14:tracePt t="22859" x="2759075" y="3714750"/>
          <p14:tracePt t="22925" x="2759075" y="3724275"/>
          <p14:tracePt t="22927" x="2751138" y="3732213"/>
          <p14:tracePt t="22934" x="2741613" y="3741738"/>
          <p14:tracePt t="22942" x="2679700" y="3795713"/>
          <p14:tracePt t="22959" x="2643188" y="3857625"/>
          <p14:tracePt t="22976" x="2589213" y="3894138"/>
          <p14:tracePt t="22992" x="2562225" y="3956050"/>
          <p14:tracePt t="23009" x="2536825" y="4000500"/>
          <p14:tracePt t="23025" x="2517775" y="4062413"/>
          <p14:tracePt t="23043" x="2490788" y="4108450"/>
          <p14:tracePt t="23059" x="2490788" y="4152900"/>
          <p14:tracePt t="23076" x="2490788" y="4187825"/>
          <p14:tracePt t="23092" x="2490788" y="4205288"/>
          <p14:tracePt t="23108" x="2490788" y="4232275"/>
          <p14:tracePt t="23126" x="2490788" y="4251325"/>
          <p14:tracePt t="23143" x="2490788" y="4276725"/>
          <p14:tracePt t="23159" x="2490788" y="4286250"/>
          <p14:tracePt t="23176" x="2490788" y="4295775"/>
          <p14:tracePt t="23192" x="2490788" y="4313238"/>
          <p14:tracePt t="23209" x="2490788" y="4330700"/>
          <p14:tracePt t="23226" x="2490788" y="4348163"/>
          <p14:tracePt t="23242" x="2490788" y="4367213"/>
          <p14:tracePt t="23259" x="2527300" y="4394200"/>
          <p14:tracePt t="23275" x="2589213" y="4394200"/>
          <p14:tracePt t="23275" x="2598738" y="4394200"/>
          <p14:tracePt t="23294" x="2679700" y="4394200"/>
          <p14:tracePt t="23294" x="2697163" y="4394200"/>
          <p14:tracePt t="23312" x="2776538" y="4394200"/>
          <p14:tracePt t="23327" x="2857500" y="4394200"/>
          <p14:tracePt t="23342" x="2928938" y="4384675"/>
          <p14:tracePt t="23359" x="2982913" y="4340225"/>
          <p14:tracePt t="23377" x="3089275" y="4313238"/>
          <p14:tracePt t="23393" x="3187700" y="4259263"/>
          <p14:tracePt t="23410" x="3259138" y="4232275"/>
          <p14:tracePt t="23426" x="3295650" y="4197350"/>
          <p14:tracePt t="23443" x="3402013" y="4152900"/>
          <p14:tracePt t="23461" x="3482975" y="4108450"/>
          <p14:tracePt t="23476" x="3554413" y="4071938"/>
          <p14:tracePt t="23476" x="3571875" y="4071938"/>
          <p14:tracePt t="23494" x="3652838" y="3990975"/>
          <p14:tracePt t="23510" x="3768725" y="3884613"/>
          <p14:tracePt t="23526" x="3840163" y="3803650"/>
          <p14:tracePt t="23526" x="3857625" y="3795713"/>
          <p14:tracePt t="23544" x="3919538" y="3741738"/>
          <p14:tracePt t="23559" x="3983038" y="3670300"/>
          <p14:tracePt t="23577" x="4017963" y="3633788"/>
          <p14:tracePt t="23593" x="4017963" y="3581400"/>
          <p14:tracePt t="23610" x="4017963" y="3562350"/>
          <p14:tracePt t="23626" x="4071938" y="3500438"/>
          <p14:tracePt t="23642" x="4071938" y="3473450"/>
          <p14:tracePt t="23660" x="4071938" y="3455988"/>
          <p14:tracePt t="23675" x="4089400" y="3455988"/>
          <p14:tracePt t="23693" x="4089400" y="3438525"/>
          <p14:tracePt t="23710" x="4089400" y="3419475"/>
          <p14:tracePt t="23824" x="4089400" y="3411538"/>
          <p14:tracePt t="23860" x="4081463" y="3394075"/>
          <p14:tracePt t="23863" x="4062413" y="3394075"/>
          <p14:tracePt t="23865" x="4037013" y="3367088"/>
          <p14:tracePt t="23877" x="4010025" y="3340100"/>
          <p14:tracePt t="23893" x="3956050" y="3330575"/>
          <p14:tracePt t="23910" x="3894138" y="3286125"/>
          <p14:tracePt t="23926" x="3840163" y="3276600"/>
          <p14:tracePt t="23943" x="3795713" y="3268663"/>
          <p14:tracePt t="23959" x="3724275" y="3251200"/>
          <p14:tracePt t="23977" x="3652838" y="3251200"/>
          <p14:tracePt t="23993" x="3571875" y="3251200"/>
          <p14:tracePt t="24011" x="3394075" y="3251200"/>
          <p14:tracePt t="24011" x="3375025" y="3259138"/>
          <p14:tracePt t="24027" x="3259138" y="3268663"/>
          <p14:tracePt t="24043" x="3179763" y="3276600"/>
          <p14:tracePt t="24059" x="3116263" y="3276600"/>
          <p14:tracePt t="24076" x="3081338" y="3276600"/>
          <p14:tracePt t="24093" x="3054350" y="3276600"/>
          <p14:tracePt t="24110" x="3036888" y="3276600"/>
          <p14:tracePt t="24125" x="3017838" y="3276600"/>
          <p14:tracePt t="24142" x="3000375" y="3295650"/>
          <p14:tracePt t="24159" x="2946400" y="3322638"/>
          <p14:tracePt t="24177" x="2884488" y="3357563"/>
          <p14:tracePt t="24193" x="2813050" y="3429000"/>
          <p14:tracePt t="24210" x="2741613" y="3500438"/>
          <p14:tracePt t="24227" x="2670175" y="3571875"/>
          <p14:tracePt t="24243" x="2608263" y="3625850"/>
          <p14:tracePt t="24259" x="2571750" y="3724275"/>
          <p14:tracePt t="24276" x="2527300" y="3803650"/>
          <p14:tracePt t="24293" x="2500313" y="3875088"/>
          <p14:tracePt t="24311" x="2500313" y="3929063"/>
          <p14:tracePt t="24326" x="2500313" y="3965575"/>
          <p14:tracePt t="24343" x="2500313" y="3990975"/>
          <p14:tracePt t="24359" x="2500313" y="4044950"/>
          <p14:tracePt t="24377" x="2500313" y="4089400"/>
          <p14:tracePt t="24394" x="2509838" y="4152900"/>
          <p14:tracePt t="24410" x="2517775" y="4224338"/>
          <p14:tracePt t="24427" x="2536825" y="4268788"/>
          <p14:tracePt t="24443" x="2536825" y="4286250"/>
          <p14:tracePt t="24459" x="2571750" y="4322763"/>
          <p14:tracePt t="24476" x="2581275" y="4357688"/>
          <p14:tracePt t="24493" x="2581275" y="4384675"/>
          <p14:tracePt t="24493" x="2598738" y="4402138"/>
          <p14:tracePt t="24513" x="2598738" y="4429125"/>
          <p14:tracePt t="24526" x="2598738" y="4446588"/>
          <p14:tracePt t="24543" x="2598738" y="4465638"/>
          <p14:tracePt t="24560" x="2598738" y="4483100"/>
          <p14:tracePt t="24576" x="2598738" y="4500563"/>
          <p14:tracePt t="24790" x="2616200" y="4491038"/>
          <p14:tracePt t="24814" x="2625725" y="4483100"/>
          <p14:tracePt t="24815" x="2633663" y="4473575"/>
          <p14:tracePt t="24826" x="2652713" y="4473575"/>
          <p14:tracePt t="24833" x="2687638" y="4411663"/>
          <p14:tracePt t="24843" x="2714625" y="4402138"/>
          <p14:tracePt t="24860" x="2759075" y="4330700"/>
          <p14:tracePt t="25334" x="2768600" y="4330700"/>
          <p14:tracePt t="25335" x="2795588" y="4357688"/>
          <p14:tracePt t="25337" x="2795588" y="4375150"/>
          <p14:tracePt t="25337" x="2813050" y="4375150"/>
          <p14:tracePt t="25360" x="2830513" y="4375150"/>
          <p14:tracePt t="25390" x="2874963" y="4367213"/>
          <p14:tracePt t="25392" x="2884488" y="4367213"/>
          <p14:tracePt t="25461" x="2894013" y="4367213"/>
          <p14:tracePt t="25463" x="2911475" y="4367213"/>
          <p14:tracePt t="25468" x="3017838" y="4313238"/>
          <p14:tracePt t="25476" x="3098800" y="4268788"/>
          <p14:tracePt t="25493" x="3160713" y="4224338"/>
          <p14:tracePt t="25528" x="3170238" y="4224338"/>
          <p14:tracePt t="25528" x="3187700" y="4214813"/>
          <p14:tracePt t="25543" x="3205163" y="4197350"/>
          <p14:tracePt t="25648" x="3205163" y="4187825"/>
          <p14:tracePt t="25652" x="3205163" y="4179888"/>
          <p14:tracePt t="25657" x="3232150" y="4152900"/>
          <p14:tracePt t="25660" x="3295650" y="4098925"/>
          <p14:tracePt t="25677" x="3295650" y="4062413"/>
          <p14:tracePt t="25693" x="3295650" y="4044950"/>
          <p14:tracePt t="25711" x="3340100" y="3990975"/>
          <p14:tracePt t="25727" x="3367088" y="3946525"/>
          <p14:tracePt t="25744" x="3411538" y="3857625"/>
          <p14:tracePt t="25763" x="3411538" y="3830638"/>
          <p14:tracePt t="25777" x="3411538" y="3803650"/>
          <p14:tracePt t="26475" x="3429000" y="3803650"/>
          <p14:tracePt t="26483" x="3438525" y="3803650"/>
          <p14:tracePt t="26485" x="3465513" y="3803650"/>
          <p14:tracePt t="26494" x="3473450" y="3803650"/>
          <p14:tracePt t="26510" x="3517900" y="3803650"/>
          <p14:tracePt t="26529" x="3544888" y="3803650"/>
          <p14:tracePt t="26544" x="3554413" y="3803650"/>
          <p14:tracePt t="26561" x="3571875" y="3803650"/>
          <p14:tracePt t="26578" x="3571875" y="3795713"/>
          <p14:tracePt t="26594" x="3589338" y="3776663"/>
          <p14:tracePt t="26671" x="3589338" y="3768725"/>
          <p14:tracePt t="26674" x="3589338" y="3759200"/>
          <p14:tracePt t="26688" x="3598863" y="3759200"/>
          <p14:tracePt t="26690" x="3608388" y="3741738"/>
          <p14:tracePt t="26694" x="3608388" y="3732213"/>
          <p14:tracePt t="26711" x="3608388" y="3714750"/>
          <p14:tracePt t="26727" x="3608388" y="3697288"/>
          <p14:tracePt t="26744" x="3608388" y="3652838"/>
          <p14:tracePt t="26762" x="3608388" y="3581400"/>
          <p14:tracePt t="26778" x="3608388" y="3509963"/>
          <p14:tracePt t="26794" x="3608388" y="3455988"/>
          <p14:tracePt t="26811" x="3608388" y="3375025"/>
          <p14:tracePt t="26830" x="3633788" y="3313113"/>
          <p14:tracePt t="26844" x="3679825" y="3259138"/>
          <p14:tracePt t="26844" x="3687763" y="3251200"/>
          <p14:tracePt t="26862" x="3741738" y="3214688"/>
          <p14:tracePt t="26877" x="3759200" y="3197225"/>
          <p14:tracePt t="26894" x="3786188" y="3179763"/>
          <p14:tracePt t="26911" x="3822700" y="3160713"/>
          <p14:tracePt t="26928" x="3840163" y="3160713"/>
          <p14:tracePt t="27087" x="3848100" y="3160713"/>
          <p14:tracePt t="27089" x="3857625" y="3160713"/>
          <p14:tracePt t="27217" x="3848100" y="3170238"/>
          <p14:tracePt t="27219" x="3830638" y="3187700"/>
          <p14:tracePt t="27220" x="3830638" y="3197225"/>
          <p14:tracePt t="27227" x="3776663" y="3251200"/>
          <p14:tracePt t="27227" x="3776663" y="3259138"/>
          <p14:tracePt t="27245" x="3714750" y="3313113"/>
          <p14:tracePt t="27245" x="3705225" y="3330575"/>
          <p14:tracePt t="27263" x="3679825" y="3375025"/>
          <p14:tracePt t="27277" x="3608388" y="3419475"/>
          <p14:tracePt t="27294" x="3589338" y="3455988"/>
          <p14:tracePt t="27312" x="3562350" y="3473450"/>
          <p14:tracePt t="27327" x="3509963" y="3509963"/>
          <p14:tracePt t="27345" x="3490913" y="3536950"/>
          <p14:tracePt t="27361" x="3482975" y="3554413"/>
          <p14:tracePt t="27378" x="3419475" y="3589338"/>
          <p14:tracePt t="27395" x="3357563" y="3660775"/>
          <p14:tracePt t="27411" x="3286125" y="3724275"/>
          <p14:tracePt t="27411" x="3286125" y="3732213"/>
          <p14:tracePt t="27429" x="3232150" y="3776663"/>
          <p14:tracePt t="27444" x="3205163" y="3813175"/>
          <p14:tracePt t="27461" x="3170238" y="3867150"/>
          <p14:tracePt t="27477" x="3143250" y="3902075"/>
          <p14:tracePt t="27495" x="3125788" y="3919538"/>
          <p14:tracePt t="27512" x="3098800" y="3965575"/>
          <p14:tracePt t="27527" x="3044825" y="3990975"/>
          <p14:tracePt t="27544" x="3000375" y="4044950"/>
          <p14:tracePt t="27561" x="2965450" y="4081463"/>
          <p14:tracePt t="27598" x="2955925" y="4081463"/>
          <p14:tracePt t="27599" x="2946400" y="4081463"/>
          <p14:tracePt t="27678" x="2946400" y="4089400"/>
          <p14:tracePt t="27915" x="2973388" y="4089400"/>
          <p14:tracePt t="27919" x="2990850" y="4081463"/>
          <p14:tracePt t="27920" x="3036888" y="4062413"/>
          <p14:tracePt t="27928" x="3054350" y="4027488"/>
          <p14:tracePt t="27962" x="3108325" y="3973513"/>
          <p14:tracePt t="27962" x="3133725" y="3946525"/>
          <p14:tracePt t="27978" x="3152775" y="3919538"/>
          <p14:tracePt t="27978" x="3152775" y="3911600"/>
          <p14:tracePt t="27995" x="3170238" y="3894138"/>
          <p14:tracePt t="28011" x="3187700" y="3867150"/>
          <p14:tracePt t="28028" x="3187700" y="3848100"/>
          <p14:tracePt t="28077" x="3187700" y="3840163"/>
          <p14:tracePt t="28079" x="3187700" y="3813175"/>
          <p14:tracePt t="28084" x="3187700" y="3803650"/>
          <p14:tracePt t="28095" x="3187700" y="3786188"/>
          <p14:tracePt t="28111" x="3187700" y="3751263"/>
          <p14:tracePt t="28127" x="3205163" y="3705225"/>
          <p14:tracePt t="28144" x="3205163" y="3670300"/>
          <p14:tracePt t="28161" x="3205163" y="3652838"/>
          <p14:tracePt t="28196" x="3205163" y="3643313"/>
          <p14:tracePt t="28221" x="3214688" y="3625850"/>
          <p14:tracePt t="28224" x="3224213" y="3625850"/>
          <p14:tracePt t="28229" x="3251200" y="3608388"/>
          <p14:tracePt t="28245" x="3313113" y="3554413"/>
          <p14:tracePt t="28261" x="3330575" y="3554413"/>
          <p14:tracePt t="28278" x="3357563" y="3544888"/>
          <p14:tracePt t="28294" x="3394075" y="3527425"/>
          <p14:tracePt t="28313" x="3446463" y="3509963"/>
          <p14:tracePt t="28328" x="3473450" y="3490913"/>
          <p14:tracePt t="28345" x="3536950" y="3465513"/>
          <p14:tracePt t="28362" x="3608388" y="3465513"/>
          <p14:tracePt t="28378" x="3643313" y="3465513"/>
          <p14:tracePt t="28417" x="3652838" y="3465513"/>
          <p14:tracePt t="28419" x="3670300" y="3465513"/>
          <p14:tracePt t="28429" x="3697288" y="3465513"/>
          <p14:tracePt t="28446" x="3741738" y="3465513"/>
          <p14:tracePt t="28461" x="3803650" y="3429000"/>
          <p14:tracePt t="28478" x="3840163" y="3411538"/>
          <p14:tracePt t="28521" x="3840163" y="3402013"/>
          <p14:tracePt t="28523" x="3840163" y="3394075"/>
          <p14:tracePt t="28540" x="3840163" y="3384550"/>
          <p14:tracePt t="28564" x="3848100" y="3367088"/>
          <p14:tracePt t="28565" x="3884613" y="3330575"/>
          <p14:tracePt t="28579" x="3902075" y="3313113"/>
          <p14:tracePt t="28596" x="3919538" y="3295650"/>
          <p14:tracePt t="28612" x="3919538" y="3268663"/>
          <p14:tracePt t="28628" x="3938588" y="3251200"/>
          <p14:tracePt t="28693" x="3938588" y="3241675"/>
          <p14:tracePt t="28694" x="3938588" y="3232150"/>
          <p14:tracePt t="28971" x="3938588" y="3241675"/>
          <p14:tracePt t="29324" x="3946525" y="3241675"/>
          <p14:tracePt t="29540" x="3973513" y="3241675"/>
          <p14:tracePt t="29543" x="3990975" y="3241675"/>
          <p14:tracePt t="29545" x="4017963" y="3232150"/>
          <p14:tracePt t="29563" x="4062413" y="3205163"/>
          <p14:tracePt t="29581" x="4089400" y="3187700"/>
          <p14:tracePt t="29596" x="4108450" y="3187700"/>
          <p14:tracePt t="29636" x="4116388" y="3187700"/>
          <p14:tracePt t="29638" x="4125913" y="3179763"/>
          <p14:tracePt t="29646" x="4152900" y="3179763"/>
          <p14:tracePt t="29662" x="4170363" y="3160713"/>
          <p14:tracePt t="29678" x="4205288" y="3133725"/>
          <p14:tracePt t="29696" x="4251325" y="3108325"/>
          <p14:tracePt t="29712" x="4286250" y="3108325"/>
          <p14:tracePt t="29729" x="4330700" y="3062288"/>
          <p14:tracePt t="29746" x="4384675" y="3027363"/>
          <p14:tracePt t="29762" x="4402138" y="3009900"/>
          <p14:tracePt t="29779" x="4411663" y="3009900"/>
          <p14:tracePt t="29795" x="4429125" y="3009900"/>
          <p14:tracePt t="29815" x="4429125" y="2990850"/>
          <p14:tracePt t="29829" x="4446588" y="2990850"/>
          <p14:tracePt t="29845" x="4465638" y="2982913"/>
          <p14:tracePt t="29862" x="4483100" y="2982913"/>
          <p14:tracePt t="29879" x="4483100" y="2965450"/>
          <p14:tracePt t="29915" x="4491038" y="2955925"/>
          <p14:tracePt t="29916" x="4491038" y="2946400"/>
          <p14:tracePt t="29929" x="4491038" y="2928938"/>
          <p14:tracePt t="29963" x="4510088" y="2928938"/>
          <p14:tracePt t="29987" x="4510088" y="2919413"/>
          <p14:tracePt t="29989" x="4510088" y="2911475"/>
          <p14:tracePt t="30019" x="4527550" y="2911475"/>
          <p14:tracePt t="30035" x="4537075" y="2901950"/>
          <p14:tracePt t="30037" x="4562475" y="2884488"/>
          <p14:tracePt t="30037" x="4572000" y="2867025"/>
          <p14:tracePt t="30055" x="4581525" y="2857500"/>
          <p14:tracePt t="30063" x="4608513" y="2822575"/>
          <p14:tracePt t="30079" x="4643438" y="2803525"/>
          <p14:tracePt t="30095" x="4670425" y="2768600"/>
          <p14:tracePt t="30113" x="4705350" y="2732088"/>
          <p14:tracePt t="30129" x="4741863" y="2705100"/>
          <p14:tracePt t="30146" x="4768850" y="2679700"/>
          <p14:tracePt t="30163" x="4803775" y="2643188"/>
          <p14:tracePt t="30179" x="4830763" y="2608263"/>
          <p14:tracePt t="30195" x="4857750" y="2608263"/>
          <p14:tracePt t="30213" x="4867275" y="2589213"/>
          <p14:tracePt t="30229" x="4902200" y="2554288"/>
          <p14:tracePt t="30267" x="4911725" y="2544763"/>
          <p14:tracePt t="30269" x="4919663" y="2527300"/>
          <p14:tracePt t="30281" x="4938713" y="2509838"/>
          <p14:tracePt t="30298" x="4965700" y="2490788"/>
          <p14:tracePt t="30313" x="4983163" y="2455863"/>
          <p14:tracePt t="30329" x="5072063" y="2393950"/>
          <p14:tracePt t="30329" x="5081588" y="2393950"/>
          <p14:tracePt t="30346" x="5089525" y="2393950"/>
          <p14:tracePt t="30398" x="5099050" y="2384425"/>
          <p14:tracePt t="30401" x="5116513" y="2374900"/>
          <p14:tracePt t="30404" x="5153025" y="2366963"/>
          <p14:tracePt t="30412" x="5170488" y="2347913"/>
          <p14:tracePt t="30412" x="5180013" y="2339975"/>
          <p14:tracePt t="30431" x="5214938" y="2312988"/>
          <p14:tracePt t="30445" x="5276850" y="2251075"/>
          <p14:tracePt t="30463" x="5313363" y="2214563"/>
          <p14:tracePt t="30479" x="5348288" y="2205038"/>
          <p14:tracePt t="30496" x="5367338" y="2187575"/>
          <p14:tracePt t="30513" x="5394325" y="2152650"/>
          <p14:tracePt t="31437" x="0" y="0"/>
        </p14:tracePtLst>
        <p14:tracePtLst>
          <p14:tracePt t="36510" x="4322763" y="2598738"/>
          <p14:tracePt t="37249" x="0" y="0"/>
        </p14:tracePtLst>
        <p14:tracePtLst>
          <p14:tracePt t="48957" x="5857875" y="2919413"/>
          <p14:tracePt t="49126" x="5867400" y="2919413"/>
          <p14:tracePt t="49128" x="5875338" y="2919413"/>
          <p14:tracePt t="49138" x="5884863" y="2919413"/>
          <p14:tracePt t="49141" x="5919788" y="2919413"/>
          <p14:tracePt t="49156" x="5929313" y="2919413"/>
          <p14:tracePt t="49171" x="5938838" y="2919413"/>
          <p14:tracePt t="49188" x="5956300" y="2919413"/>
          <p14:tracePt t="49205" x="5965825" y="2919413"/>
          <p14:tracePt t="49221" x="6000750" y="2919413"/>
          <p14:tracePt t="49298" x="6010275" y="2919413"/>
          <p14:tracePt t="49300" x="6018213" y="2919413"/>
          <p14:tracePt t="49311" x="6027738" y="2919413"/>
          <p14:tracePt t="49321" x="6037263" y="2919413"/>
          <p14:tracePt t="49321" x="6062663" y="2919413"/>
          <p14:tracePt t="49558" x="6045200" y="2919413"/>
          <p14:tracePt t="49562" x="6027738" y="2919413"/>
          <p14:tracePt t="49571" x="5991225" y="2946400"/>
          <p14:tracePt t="49573" x="5929313" y="2982913"/>
          <p14:tracePt t="49588" x="5786438" y="3054350"/>
          <p14:tracePt t="49588" x="5759450" y="3071813"/>
          <p14:tracePt t="49607" x="5680075" y="3133725"/>
          <p14:tracePt t="49621" x="5616575" y="3197225"/>
          <p14:tracePt t="49638" x="5581650" y="3241675"/>
          <p14:tracePt t="49747" x="5562600" y="3241675"/>
          <p14:tracePt t="49754" x="5545138" y="3259138"/>
          <p14:tracePt t="49771" x="5545138" y="3276600"/>
          <p14:tracePt t="49772" x="5510213" y="3286125"/>
          <p14:tracePt t="49788" x="5500688" y="3322638"/>
          <p14:tracePt t="49952" x="5500688" y="3313113"/>
          <p14:tracePt t="49962" x="5518150" y="3313113"/>
          <p14:tracePt t="50021" x="5527675" y="3313113"/>
          <p14:tracePt t="50024" x="5537200" y="3313113"/>
          <p14:tracePt t="50046" x="5572125" y="3303588"/>
          <p14:tracePt t="50048" x="5589588" y="3295650"/>
          <p14:tracePt t="50054" x="5589588" y="3286125"/>
          <p14:tracePt t="50071" x="5608638" y="3286125"/>
          <p14:tracePt t="50174" x="0" y="0"/>
        </p14:tracePtLst>
      </p14:laserTraceLst>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Lag</a:t>
            </a:r>
          </a:p>
        </p:txBody>
      </p:sp>
      <p:sp>
        <p:nvSpPr>
          <p:cNvPr id="3" name="Content Placeholder 2"/>
          <p:cNvSpPr>
            <a:spLocks noGrp="1"/>
          </p:cNvSpPr>
          <p:nvPr>
            <p:ph idx="1"/>
          </p:nvPr>
        </p:nvSpPr>
        <p:spPr>
          <a:xfrm>
            <a:off x="122830" y="1600200"/>
            <a:ext cx="8563970" cy="4525963"/>
          </a:xfrm>
        </p:spPr>
        <p:txBody>
          <a:bodyPr>
            <a:noAutofit/>
          </a:bodyPr>
          <a:lstStyle/>
          <a:p>
            <a:pPr algn="just">
              <a:spcBef>
                <a:spcPts val="1200"/>
              </a:spcBef>
            </a:pPr>
            <a:r>
              <a:rPr lang="en-US" sz="2400" dirty="0" smtClean="0">
                <a:solidFill>
                  <a:srgbClr val="C00000"/>
                </a:solidFill>
              </a:rPr>
              <a:t>An </a:t>
            </a:r>
            <a:r>
              <a:rPr lang="en-US" sz="2400" dirty="0">
                <a:solidFill>
                  <a:srgbClr val="C00000"/>
                </a:solidFill>
              </a:rPr>
              <a:t>instrument does not react to a change in input immediately</a:t>
            </a:r>
            <a:r>
              <a:rPr lang="en-US" sz="2400" dirty="0" smtClean="0">
                <a:solidFill>
                  <a:srgbClr val="C00000"/>
                </a:solidFill>
              </a:rPr>
              <a:t>.</a:t>
            </a:r>
          </a:p>
          <a:p>
            <a:pPr algn="just">
              <a:spcBef>
                <a:spcPts val="1200"/>
              </a:spcBef>
            </a:pPr>
            <a:r>
              <a:rPr lang="en-US" sz="2400" dirty="0" smtClean="0">
                <a:solidFill>
                  <a:srgbClr val="002060"/>
                </a:solidFill>
              </a:rPr>
              <a:t>The </a:t>
            </a:r>
            <a:r>
              <a:rPr lang="en-US" sz="2400" dirty="0">
                <a:solidFill>
                  <a:srgbClr val="002060"/>
                </a:solidFill>
              </a:rPr>
              <a:t>delay in the response of an instrument to a change in the measured quantity is known as </a:t>
            </a:r>
            <a:r>
              <a:rPr lang="en-US" sz="2400" b="1" u="sng" dirty="0">
                <a:solidFill>
                  <a:srgbClr val="FF0000"/>
                </a:solidFill>
                <a:effectLst>
                  <a:outerShdw blurRad="38100" dist="38100" dir="2700000" algn="tl">
                    <a:srgbClr val="000000">
                      <a:alpha val="43137"/>
                    </a:srgbClr>
                  </a:outerShdw>
                </a:effectLst>
              </a:rPr>
              <a:t>measuring lag</a:t>
            </a:r>
            <a:r>
              <a:rPr lang="en-US" sz="2400" dirty="0">
                <a:solidFill>
                  <a:srgbClr val="002060"/>
                </a:solidFill>
              </a:rPr>
              <a:t>. </a:t>
            </a:r>
            <a:endParaRPr lang="en-US" sz="2400" dirty="0" smtClean="0">
              <a:solidFill>
                <a:srgbClr val="002060"/>
              </a:solidFill>
            </a:endParaRPr>
          </a:p>
          <a:p>
            <a:pPr algn="just">
              <a:spcBef>
                <a:spcPts val="1200"/>
              </a:spcBef>
            </a:pPr>
            <a:r>
              <a:rPr lang="en-US" sz="2400" dirty="0" smtClean="0">
                <a:solidFill>
                  <a:srgbClr val="C00000"/>
                </a:solidFill>
              </a:rPr>
              <a:t>Thus </a:t>
            </a:r>
            <a:r>
              <a:rPr lang="en-US" sz="2400" dirty="0">
                <a:solidFill>
                  <a:srgbClr val="C00000"/>
                </a:solidFill>
              </a:rPr>
              <a:t>it is the retardation delay in the response of a measurement system to changes in the measured </a:t>
            </a:r>
            <a:r>
              <a:rPr lang="en-US" sz="2400" dirty="0" smtClean="0">
                <a:solidFill>
                  <a:srgbClr val="C00000"/>
                </a:solidFill>
              </a:rPr>
              <a:t>quantity.</a:t>
            </a:r>
          </a:p>
          <a:p>
            <a:pPr algn="just">
              <a:spcBef>
                <a:spcPts val="1200"/>
              </a:spcBef>
            </a:pPr>
            <a:r>
              <a:rPr lang="en-US" sz="2400" dirty="0" smtClean="0">
                <a:solidFill>
                  <a:srgbClr val="002060"/>
                </a:solidFill>
              </a:rPr>
              <a:t>This </a:t>
            </a:r>
            <a:r>
              <a:rPr lang="en-US" sz="2400" dirty="0">
                <a:solidFill>
                  <a:srgbClr val="002060"/>
                </a:solidFill>
              </a:rPr>
              <a:t>lag is usually quite small, but this small lag becomes highly important when high speed measurements are required. </a:t>
            </a:r>
            <a:endParaRPr lang="en-US" sz="2400" dirty="0" smtClean="0">
              <a:solidFill>
                <a:srgbClr val="002060"/>
              </a:solidFill>
            </a:endParaRPr>
          </a:p>
          <a:p>
            <a:pPr algn="just">
              <a:spcBef>
                <a:spcPts val="1200"/>
              </a:spcBef>
            </a:pPr>
            <a:r>
              <a:rPr lang="en-US" sz="2400" dirty="0" smtClean="0">
                <a:solidFill>
                  <a:srgbClr val="C00000"/>
                </a:solidFill>
              </a:rPr>
              <a:t>In </a:t>
            </a:r>
            <a:r>
              <a:rPr lang="en-US" sz="2400" dirty="0">
                <a:solidFill>
                  <a:srgbClr val="C00000"/>
                </a:solidFill>
              </a:rPr>
              <a:t>the high speed measurement systems, as in dynamic measurements, it becomes essential that the time lag be reduced to minimum.</a:t>
            </a: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111401773"/>
      </p:ext>
    </p:extLst>
  </p:cSld>
  <p:clrMapOvr>
    <a:masterClrMapping/>
  </p:clrMapOvr>
  <mc:AlternateContent xmlns:mc="http://schemas.openxmlformats.org/markup-compatibility/2006">
    <mc:Choice xmlns:p14="http://schemas.microsoft.com/office/powerpoint/2010/main" Requires="p14">
      <p:transition spd="slow" p14:dur="2000" advTm="50391"/>
    </mc:Choice>
    <mc:Fallback>
      <p:transition spd="slow" advTm="503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4"/>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Lag</a:t>
            </a:r>
          </a:p>
        </p:txBody>
      </p:sp>
      <p:sp>
        <p:nvSpPr>
          <p:cNvPr id="3" name="Content Placeholder 2"/>
          <p:cNvSpPr>
            <a:spLocks noGrp="1"/>
          </p:cNvSpPr>
          <p:nvPr>
            <p:ph idx="1"/>
          </p:nvPr>
        </p:nvSpPr>
        <p:spPr>
          <a:xfrm>
            <a:off x="122830" y="1600200"/>
            <a:ext cx="8563970" cy="4525963"/>
          </a:xfrm>
        </p:spPr>
        <p:txBody>
          <a:bodyPr>
            <a:noAutofit/>
          </a:bodyPr>
          <a:lstStyle/>
          <a:p>
            <a:pPr algn="just">
              <a:spcBef>
                <a:spcPts val="1200"/>
              </a:spcBef>
            </a:pPr>
            <a:r>
              <a:rPr lang="en-US" sz="2400" dirty="0">
                <a:solidFill>
                  <a:srgbClr val="C00000"/>
                </a:solidFill>
              </a:rPr>
              <a:t>Measuring lag is of two types</a:t>
            </a:r>
          </a:p>
          <a:p>
            <a:pPr marL="0" indent="0" algn="just">
              <a:spcBef>
                <a:spcPts val="1200"/>
              </a:spcBef>
              <a:buNone/>
            </a:pPr>
            <a:r>
              <a:rPr lang="en-US" sz="2400" dirty="0" smtClean="0">
                <a:solidFill>
                  <a:srgbClr val="C00000"/>
                </a:solidFill>
              </a:rPr>
              <a:t>	i</a:t>
            </a:r>
            <a:r>
              <a:rPr lang="en-US" sz="2400" dirty="0">
                <a:solidFill>
                  <a:srgbClr val="C00000"/>
                </a:solidFill>
              </a:rPr>
              <a:t>) </a:t>
            </a:r>
            <a:r>
              <a:rPr lang="en-US" sz="2400" b="1" u="sng" dirty="0" smtClean="0">
                <a:solidFill>
                  <a:srgbClr val="FF0000"/>
                </a:solidFill>
                <a:effectLst>
                  <a:outerShdw blurRad="38100" dist="38100" dir="2700000" algn="tl">
                    <a:srgbClr val="000000">
                      <a:alpha val="43137"/>
                    </a:srgbClr>
                  </a:outerShdw>
                </a:effectLst>
              </a:rPr>
              <a:t>Retardation </a:t>
            </a:r>
            <a:r>
              <a:rPr lang="en-US" sz="2400" b="1" u="sng" dirty="0">
                <a:solidFill>
                  <a:srgbClr val="FF0000"/>
                </a:solidFill>
                <a:effectLst>
                  <a:outerShdw blurRad="38100" dist="38100" dir="2700000" algn="tl">
                    <a:srgbClr val="000000">
                      <a:alpha val="43137"/>
                    </a:srgbClr>
                  </a:outerShdw>
                </a:effectLst>
              </a:rPr>
              <a:t>type</a:t>
            </a:r>
            <a:r>
              <a:rPr lang="en-US" sz="2400" dirty="0">
                <a:solidFill>
                  <a:srgbClr val="C00000"/>
                </a:solidFill>
              </a:rPr>
              <a:t>: </a:t>
            </a:r>
            <a:r>
              <a:rPr lang="en-US" sz="2400" dirty="0">
                <a:solidFill>
                  <a:srgbClr val="0070C0"/>
                </a:solidFill>
              </a:rPr>
              <a:t>In this type of measuring lag the response begins immediately after a change in measured quantity has occurred.</a:t>
            </a:r>
          </a:p>
          <a:p>
            <a:pPr marL="0" indent="0" algn="just">
              <a:spcBef>
                <a:spcPts val="1200"/>
              </a:spcBef>
              <a:buNone/>
            </a:pPr>
            <a:r>
              <a:rPr lang="en-US" sz="2400" dirty="0" smtClean="0">
                <a:solidFill>
                  <a:srgbClr val="C00000"/>
                </a:solidFill>
              </a:rPr>
              <a:t>	ii</a:t>
            </a:r>
            <a:r>
              <a:rPr lang="en-US" sz="2400" dirty="0">
                <a:solidFill>
                  <a:srgbClr val="C00000"/>
                </a:solidFill>
              </a:rPr>
              <a:t>) </a:t>
            </a:r>
            <a:r>
              <a:rPr lang="en-US" sz="2400" b="1" u="sng" dirty="0">
                <a:solidFill>
                  <a:srgbClr val="FF0000"/>
                </a:solidFill>
                <a:effectLst>
                  <a:outerShdw blurRad="38100" dist="38100" dir="2700000" algn="tl">
                    <a:srgbClr val="000000">
                      <a:alpha val="43137"/>
                    </a:srgbClr>
                  </a:outerShdw>
                </a:effectLst>
              </a:rPr>
              <a:t>Time delay</a:t>
            </a:r>
            <a:r>
              <a:rPr lang="en-US" sz="2400" dirty="0">
                <a:solidFill>
                  <a:srgbClr val="C00000"/>
                </a:solidFill>
              </a:rPr>
              <a:t>: </a:t>
            </a:r>
            <a:r>
              <a:rPr lang="en-US" sz="2400" dirty="0">
                <a:solidFill>
                  <a:srgbClr val="0070C0"/>
                </a:solidFill>
              </a:rPr>
              <a:t>In this type of measuring lag the response of the measurement system begins after a dead zone after the application of the input</a:t>
            </a:r>
            <a:r>
              <a:rPr lang="en-US" sz="2400" dirty="0">
                <a:solidFill>
                  <a:srgbClr val="C00000"/>
                </a:solidFill>
              </a:rPr>
              <a:t>.</a:t>
            </a: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117530911"/>
      </p:ext>
    </p:extLst>
  </p:cSld>
  <p:clrMapOvr>
    <a:masterClrMapping/>
  </p:clrMapOvr>
  <mc:AlternateContent xmlns:mc="http://schemas.openxmlformats.org/markup-compatibility/2006">
    <mc:Choice xmlns:p14="http://schemas.microsoft.com/office/powerpoint/2010/main" Requires="p14">
      <p:transition spd="slow" p14:dur="2000" advTm="25179"/>
    </mc:Choice>
    <mc:Fallback>
      <p:transition spd="slow" advTm="251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Fidelity</a:t>
            </a:r>
            <a:endParaRPr lang="en-US" dirty="0"/>
          </a:p>
        </p:txBody>
      </p:sp>
      <p:sp>
        <p:nvSpPr>
          <p:cNvPr id="3" name="Content Placeholder 2"/>
          <p:cNvSpPr>
            <a:spLocks noGrp="1"/>
          </p:cNvSpPr>
          <p:nvPr>
            <p:ph idx="1"/>
          </p:nvPr>
        </p:nvSpPr>
        <p:spPr>
          <a:xfrm>
            <a:off x="0" y="1613848"/>
            <a:ext cx="9144000" cy="5059907"/>
          </a:xfrm>
        </p:spPr>
        <p:txBody>
          <a:bodyPr>
            <a:noAutofit/>
          </a:bodyPr>
          <a:lstStyle/>
          <a:p>
            <a:pPr algn="just">
              <a:spcBef>
                <a:spcPts val="1200"/>
              </a:spcBef>
            </a:pPr>
            <a:r>
              <a:rPr lang="en-US" sz="2400" dirty="0">
                <a:solidFill>
                  <a:srgbClr val="C00000"/>
                </a:solidFill>
              </a:rPr>
              <a:t>Fidelity of a system is defined as the ability of the system to reproduce the output in the same form as the input. </a:t>
            </a:r>
            <a:endParaRPr lang="en-US" sz="2400" dirty="0" smtClean="0">
              <a:solidFill>
                <a:srgbClr val="C00000"/>
              </a:solidFill>
            </a:endParaRPr>
          </a:p>
          <a:p>
            <a:pPr algn="just">
              <a:spcBef>
                <a:spcPts val="1200"/>
              </a:spcBef>
            </a:pPr>
            <a:r>
              <a:rPr lang="en-US" sz="2400" dirty="0" smtClean="0">
                <a:solidFill>
                  <a:srgbClr val="002060"/>
                </a:solidFill>
              </a:rPr>
              <a:t>It </a:t>
            </a:r>
            <a:r>
              <a:rPr lang="en-US" sz="2400" dirty="0">
                <a:solidFill>
                  <a:srgbClr val="002060"/>
                </a:solidFill>
              </a:rPr>
              <a:t>is the degree to which a measurement system indicates changes in the measured quantity without any dynamic error</a:t>
            </a:r>
            <a:r>
              <a:rPr lang="en-US" sz="2400" dirty="0" smtClean="0">
                <a:solidFill>
                  <a:srgbClr val="002060"/>
                </a:solidFill>
              </a:rPr>
              <a:t>.</a:t>
            </a:r>
          </a:p>
          <a:p>
            <a:pPr algn="just">
              <a:spcBef>
                <a:spcPts val="1200"/>
              </a:spcBef>
            </a:pPr>
            <a:r>
              <a:rPr lang="en-US" sz="2400" dirty="0" smtClean="0">
                <a:solidFill>
                  <a:srgbClr val="C00000"/>
                </a:solidFill>
              </a:rPr>
              <a:t>Supposing </a:t>
            </a:r>
            <a:r>
              <a:rPr lang="en-US" sz="2400" dirty="0">
                <a:solidFill>
                  <a:srgbClr val="C00000"/>
                </a:solidFill>
              </a:rPr>
              <a:t>if a linearly varying quantity is applied to a system and if the output is also a linearly varying quantity the system is said to have 100 percent fidelity. </a:t>
            </a:r>
            <a:endParaRPr lang="en-US" sz="2400" dirty="0" smtClean="0">
              <a:solidFill>
                <a:srgbClr val="C00000"/>
              </a:solidFill>
            </a:endParaRPr>
          </a:p>
          <a:p>
            <a:pPr algn="just">
              <a:spcBef>
                <a:spcPts val="1200"/>
              </a:spcBef>
            </a:pPr>
            <a:r>
              <a:rPr lang="en-US" sz="2400" dirty="0" smtClean="0">
                <a:solidFill>
                  <a:srgbClr val="002060"/>
                </a:solidFill>
              </a:rPr>
              <a:t>Ideally </a:t>
            </a:r>
            <a:r>
              <a:rPr lang="en-US" sz="2400" dirty="0">
                <a:solidFill>
                  <a:srgbClr val="002060"/>
                </a:solidFill>
              </a:rPr>
              <a:t>a system should have 100 percent fidelity and the output should appear in the same form as that of input and there is no distortion produced in the signal by the system. </a:t>
            </a:r>
            <a:endParaRPr lang="en-US" sz="2400" dirty="0" smtClean="0">
              <a:solidFill>
                <a:srgbClr val="002060"/>
              </a:solidFill>
            </a:endParaRPr>
          </a:p>
          <a:p>
            <a:pPr algn="just">
              <a:spcBef>
                <a:spcPts val="1200"/>
              </a:spcBef>
            </a:pPr>
            <a:r>
              <a:rPr lang="en-US" sz="2400" dirty="0" smtClean="0">
                <a:solidFill>
                  <a:srgbClr val="C00000"/>
                </a:solidFill>
              </a:rPr>
              <a:t>In </a:t>
            </a:r>
            <a:r>
              <a:rPr lang="en-US" sz="2400" dirty="0">
                <a:solidFill>
                  <a:srgbClr val="C00000"/>
                </a:solidFill>
              </a:rPr>
              <a:t>the definition of fidelity any time lag or phase difference between output and input is not included.</a:t>
            </a: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041023052"/>
      </p:ext>
    </p:extLst>
  </p:cSld>
  <p:clrMapOvr>
    <a:masterClrMapping/>
  </p:clrMapOvr>
  <mc:AlternateContent xmlns:mc="http://schemas.openxmlformats.org/markup-compatibility/2006">
    <mc:Choice xmlns:p14="http://schemas.microsoft.com/office/powerpoint/2010/main" Requires="p14">
      <p:transition spd="slow" p14:dur="2000" advTm="58296"/>
    </mc:Choice>
    <mc:Fallback>
      <p:transition spd="slow" advTm="582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Dynamic Error</a:t>
            </a:r>
          </a:p>
        </p:txBody>
      </p:sp>
      <p:sp>
        <p:nvSpPr>
          <p:cNvPr id="3" name="Content Placeholder 2"/>
          <p:cNvSpPr>
            <a:spLocks noGrp="1"/>
          </p:cNvSpPr>
          <p:nvPr>
            <p:ph idx="1"/>
          </p:nvPr>
        </p:nvSpPr>
        <p:spPr>
          <a:xfrm>
            <a:off x="0" y="1613848"/>
            <a:ext cx="9144000" cy="5059907"/>
          </a:xfrm>
        </p:spPr>
        <p:txBody>
          <a:bodyPr>
            <a:noAutofit/>
          </a:bodyPr>
          <a:lstStyle/>
          <a:p>
            <a:pPr algn="just">
              <a:spcBef>
                <a:spcPts val="1200"/>
              </a:spcBef>
            </a:pPr>
            <a:r>
              <a:rPr lang="en-US" sz="2400" dirty="0">
                <a:solidFill>
                  <a:srgbClr val="C00000"/>
                </a:solidFill>
              </a:rPr>
              <a:t>The dynamic error is the difference between the true value of the quantity changing with time and the value indicated by the instrument if no static error is assumed.</a:t>
            </a:r>
          </a:p>
          <a:p>
            <a:pPr algn="just">
              <a:spcBef>
                <a:spcPts val="1200"/>
              </a:spcBef>
            </a:pPr>
            <a:endParaRPr lang="en-US" sz="2400" dirty="0">
              <a:solidFill>
                <a:srgbClr val="C00000"/>
              </a:solidFill>
            </a:endParaRPr>
          </a:p>
          <a:p>
            <a:pPr algn="just">
              <a:spcBef>
                <a:spcPts val="1200"/>
              </a:spcBef>
            </a:pPr>
            <a:r>
              <a:rPr lang="en-US" sz="2400" dirty="0">
                <a:solidFill>
                  <a:srgbClr val="002060"/>
                </a:solidFill>
              </a:rPr>
              <a:t>However, the total dynamic error of the instrument is the combination of its fidelity and the time lag or phase difference between input and output of the system.</a:t>
            </a:r>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657197568"/>
      </p:ext>
    </p:extLst>
  </p:cSld>
  <p:clrMapOvr>
    <a:masterClrMapping/>
  </p:clrMapOvr>
  <mc:AlternateContent xmlns:mc="http://schemas.openxmlformats.org/markup-compatibility/2006">
    <mc:Choice xmlns:p14="http://schemas.microsoft.com/office/powerpoint/2010/main" Requires="p14">
      <p:transition spd="slow" p14:dur="2000" advTm="37322"/>
    </mc:Choice>
    <mc:Fallback>
      <p:transition spd="slow" advTm="373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p:cNvGrpSpPr/>
          <p:nvPr/>
        </p:nvGrpSpPr>
        <p:grpSpPr>
          <a:xfrm>
            <a:off x="4389735" y="1195834"/>
            <a:ext cx="3819869" cy="3445929"/>
            <a:chOff x="4389735" y="1195834"/>
            <a:chExt cx="3819869" cy="3445929"/>
          </a:xfrm>
        </p:grpSpPr>
        <p:grpSp>
          <p:nvGrpSpPr>
            <p:cNvPr id="7" name="Group 6"/>
            <p:cNvGrpSpPr/>
            <p:nvPr/>
          </p:nvGrpSpPr>
          <p:grpSpPr>
            <a:xfrm>
              <a:off x="4389735" y="1195834"/>
              <a:ext cx="3819869" cy="3445929"/>
              <a:chOff x="4389735" y="1195834"/>
              <a:chExt cx="3819869" cy="3445929"/>
            </a:xfrm>
          </p:grpSpPr>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l="26717" t="4687" r="27612"/>
              <a:stretch/>
            </p:blipFill>
            <p:spPr>
              <a:xfrm>
                <a:off x="4609604" y="1195834"/>
                <a:ext cx="3600000" cy="3445929"/>
              </a:xfrm>
              <a:prstGeom prst="rect">
                <a:avLst/>
              </a:prstGeom>
            </p:spPr>
          </p:pic>
          <p:sp>
            <p:nvSpPr>
              <p:cNvPr id="13" name="TextBox 12"/>
              <p:cNvSpPr txBox="1"/>
              <p:nvPr/>
            </p:nvSpPr>
            <p:spPr>
              <a:xfrm>
                <a:off x="4389735" y="1474232"/>
                <a:ext cx="461665" cy="2776914"/>
              </a:xfrm>
              <a:prstGeom prst="rect">
                <a:avLst/>
              </a:prstGeom>
              <a:solidFill>
                <a:schemeClr val="bg1"/>
              </a:solidFill>
            </p:spPr>
            <p:txBody>
              <a:bodyPr vert="vert270" wrap="none" rtlCol="0">
                <a:spAutoFit/>
              </a:bodyPr>
              <a:lstStyle/>
              <a:p>
                <a:r>
                  <a:rPr lang="en-US" b="1" dirty="0" smtClean="0">
                    <a:latin typeface="Times New Roman" pitchFamily="18" charset="0"/>
                    <a:cs typeface="Times New Roman" pitchFamily="18" charset="0"/>
                  </a:rPr>
                  <a:t>True value/Measured value</a:t>
                </a:r>
                <a:endParaRPr lang="en-US" b="1" dirty="0">
                  <a:latin typeface="Times New Roman" pitchFamily="18" charset="0"/>
                  <a:cs typeface="Times New Roman" pitchFamily="18" charset="0"/>
                </a:endParaRPr>
              </a:p>
            </p:txBody>
          </p:sp>
          <p:grpSp>
            <p:nvGrpSpPr>
              <p:cNvPr id="24" name="Group 23"/>
              <p:cNvGrpSpPr/>
              <p:nvPr/>
            </p:nvGrpSpPr>
            <p:grpSpPr>
              <a:xfrm>
                <a:off x="6273800" y="3240395"/>
                <a:ext cx="1133185" cy="636032"/>
                <a:chOff x="2082800" y="3176895"/>
                <a:chExt cx="1133185" cy="636032"/>
              </a:xfrm>
            </p:grpSpPr>
            <p:grpSp>
              <p:nvGrpSpPr>
                <p:cNvPr id="26" name="Group 25"/>
                <p:cNvGrpSpPr/>
                <p:nvPr/>
              </p:nvGrpSpPr>
              <p:grpSpPr>
                <a:xfrm>
                  <a:off x="2082800" y="3176895"/>
                  <a:ext cx="1133185" cy="636032"/>
                  <a:chOff x="2082800" y="3176895"/>
                  <a:chExt cx="1133185" cy="636032"/>
                </a:xfrm>
              </p:grpSpPr>
              <p:cxnSp>
                <p:nvCxnSpPr>
                  <p:cNvPr id="27" name="Straight Connector 26"/>
                  <p:cNvCxnSpPr/>
                  <p:nvPr/>
                </p:nvCxnSpPr>
                <p:spPr>
                  <a:xfrm flipV="1">
                    <a:off x="2082800" y="3416300"/>
                    <a:ext cx="711200"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838959" y="3176895"/>
                    <a:ext cx="343364"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i</a:t>
                    </a:r>
                    <a:endParaRPr lang="en-US" b="1" i="1" dirty="0">
                      <a:latin typeface="Times New Roman" pitchFamily="18" charset="0"/>
                      <a:cs typeface="Times New Roman" pitchFamily="18" charset="0"/>
                    </a:endParaRPr>
                  </a:p>
                </p:txBody>
              </p:sp>
              <p:sp>
                <p:nvSpPr>
                  <p:cNvPr id="29" name="TextBox 28"/>
                  <p:cNvSpPr txBox="1"/>
                  <p:nvPr/>
                </p:nvSpPr>
                <p:spPr>
                  <a:xfrm>
                    <a:off x="2838959" y="3443595"/>
                    <a:ext cx="377026" cy="369332"/>
                  </a:xfrm>
                  <a:prstGeom prst="rect">
                    <a:avLst/>
                  </a:prstGeom>
                  <a:noFill/>
                </p:spPr>
                <p:txBody>
                  <a:bodyPr vert="horz" wrap="none" rtlCol="0">
                    <a:spAutoFit/>
                  </a:bodyPr>
                  <a:lstStyle/>
                  <a:p>
                    <a:r>
                      <a:rPr lang="en-US" b="1" i="1" dirty="0" err="1" smtClean="0">
                        <a:latin typeface="Times New Roman" pitchFamily="18" charset="0"/>
                        <a:cs typeface="Times New Roman" pitchFamily="18" charset="0"/>
                      </a:rPr>
                      <a:t>q</a:t>
                    </a:r>
                    <a:r>
                      <a:rPr lang="en-US" b="1" i="1" baseline="-25000" dirty="0" err="1">
                        <a:latin typeface="Times New Roman" pitchFamily="18" charset="0"/>
                        <a:cs typeface="Times New Roman" pitchFamily="18" charset="0"/>
                      </a:rPr>
                      <a:t>o</a:t>
                    </a:r>
                    <a:endParaRPr lang="en-US" b="1" i="1" dirty="0">
                      <a:latin typeface="Times New Roman" pitchFamily="18" charset="0"/>
                      <a:cs typeface="Times New Roman" pitchFamily="18" charset="0"/>
                    </a:endParaRPr>
                  </a:p>
                </p:txBody>
              </p:sp>
            </p:grpSp>
            <p:cxnSp>
              <p:nvCxnSpPr>
                <p:cNvPr id="25" name="Straight Connector 24"/>
                <p:cNvCxnSpPr/>
                <p:nvPr/>
              </p:nvCxnSpPr>
              <p:spPr>
                <a:xfrm flipV="1">
                  <a:off x="2095500" y="3708400"/>
                  <a:ext cx="7112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6" name="Rectangle 15"/>
            <p:cNvSpPr/>
            <p:nvPr/>
          </p:nvSpPr>
          <p:spPr>
            <a:xfrm>
              <a:off x="5261215" y="1346200"/>
              <a:ext cx="1295400" cy="463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611560" y="5377284"/>
            <a:ext cx="8350812" cy="1200329"/>
          </a:xfrm>
          <a:prstGeom prst="rect">
            <a:avLst/>
          </a:prstGeom>
          <a:noFill/>
        </p:spPr>
        <p:txBody>
          <a:bodyPr wrap="none" rtlCol="0">
            <a:spAutoFit/>
          </a:bodyPr>
          <a:lstStyle/>
          <a:p>
            <a:r>
              <a:rPr lang="en-IN" sz="7200" b="1" dirty="0" smtClean="0">
                <a:solidFill>
                  <a:srgbClr val="002060"/>
                </a:solidFill>
                <a:effectLst>
                  <a:outerShdw blurRad="38100" dist="38100" dir="2700000" algn="tl">
                    <a:srgbClr val="000000">
                      <a:alpha val="43137"/>
                    </a:srgbClr>
                  </a:outerShdw>
                </a:effectLst>
              </a:rPr>
              <a:t>STEADY STATE ERROR</a:t>
            </a:r>
            <a:endParaRPr lang="en-IN" sz="7200" b="1" dirty="0">
              <a:solidFill>
                <a:srgbClr val="002060"/>
              </a:solidFill>
              <a:effectLst>
                <a:outerShdw blurRad="38100" dist="38100" dir="2700000" algn="tl">
                  <a:srgbClr val="000000">
                    <a:alpha val="43137"/>
                  </a:srgbClr>
                </a:outerShdw>
              </a:effectLst>
            </a:endParaRPr>
          </a:p>
        </p:txBody>
      </p:sp>
      <p:sp>
        <p:nvSpPr>
          <p:cNvPr id="9" name="Title 1"/>
          <p:cNvSpPr>
            <a:spLocks noGrp="1"/>
          </p:cNvSpPr>
          <p:nvPr>
            <p:ph type="title"/>
          </p:nvPr>
        </p:nvSpPr>
        <p:spPr>
          <a:xfrm>
            <a:off x="457200" y="15652"/>
            <a:ext cx="8229600" cy="1143000"/>
          </a:xfrm>
        </p:spPr>
        <p:txBody>
          <a:bodyPr>
            <a:noAutofit/>
          </a:bodyPr>
          <a:lstStyle/>
          <a:p>
            <a:r>
              <a:rPr lang="en-US" sz="3200" dirty="0" smtClean="0"/>
              <a:t>Importance of understanding Dynamic Response of a Measurement System/Instrument</a:t>
            </a:r>
            <a:endParaRPr lang="en-US" sz="3200" dirty="0"/>
          </a:p>
        </p:txBody>
      </p:sp>
      <p:grpSp>
        <p:nvGrpSpPr>
          <p:cNvPr id="32" name="Group 31"/>
          <p:cNvGrpSpPr/>
          <p:nvPr/>
        </p:nvGrpSpPr>
        <p:grpSpPr>
          <a:xfrm>
            <a:off x="147935" y="980728"/>
            <a:ext cx="3864369" cy="3663273"/>
            <a:chOff x="147935" y="980728"/>
            <a:chExt cx="3864369" cy="3663273"/>
          </a:xfrm>
        </p:grpSpPr>
        <p:grpSp>
          <p:nvGrpSpPr>
            <p:cNvPr id="5" name="Group 4"/>
            <p:cNvGrpSpPr/>
            <p:nvPr/>
          </p:nvGrpSpPr>
          <p:grpSpPr>
            <a:xfrm>
              <a:off x="147935" y="980728"/>
              <a:ext cx="3864369" cy="3663273"/>
              <a:chOff x="147935" y="980728"/>
              <a:chExt cx="3864369" cy="3663273"/>
            </a:xfrm>
          </p:grpSpPr>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27015" r="27910"/>
              <a:stretch/>
            </p:blipFill>
            <p:spPr>
              <a:xfrm>
                <a:off x="412304" y="980728"/>
                <a:ext cx="3600000" cy="3663273"/>
              </a:xfrm>
              <a:prstGeom prst="rect">
                <a:avLst/>
              </a:prstGeom>
            </p:spPr>
          </p:pic>
          <p:sp>
            <p:nvSpPr>
              <p:cNvPr id="12" name="TextBox 11"/>
              <p:cNvSpPr txBox="1"/>
              <p:nvPr/>
            </p:nvSpPr>
            <p:spPr>
              <a:xfrm>
                <a:off x="147935" y="1398032"/>
                <a:ext cx="461665" cy="2776914"/>
              </a:xfrm>
              <a:prstGeom prst="rect">
                <a:avLst/>
              </a:prstGeom>
              <a:solidFill>
                <a:schemeClr val="bg1"/>
              </a:solidFill>
            </p:spPr>
            <p:txBody>
              <a:bodyPr vert="vert270" wrap="none" rtlCol="0">
                <a:spAutoFit/>
              </a:bodyPr>
              <a:lstStyle/>
              <a:p>
                <a:r>
                  <a:rPr lang="en-US" b="1" dirty="0" smtClean="0">
                    <a:latin typeface="Times New Roman" pitchFamily="18" charset="0"/>
                    <a:cs typeface="Times New Roman" pitchFamily="18" charset="0"/>
                  </a:rPr>
                  <a:t>True value/Measured value</a:t>
                </a:r>
                <a:endParaRPr lang="en-US" b="1" dirty="0">
                  <a:latin typeface="Times New Roman" pitchFamily="18" charset="0"/>
                  <a:cs typeface="Times New Roman" pitchFamily="18" charset="0"/>
                </a:endParaRPr>
              </a:p>
            </p:txBody>
          </p:sp>
          <p:sp>
            <p:nvSpPr>
              <p:cNvPr id="15" name="Rectangle 14"/>
              <p:cNvSpPr/>
              <p:nvPr/>
            </p:nvSpPr>
            <p:spPr>
              <a:xfrm>
                <a:off x="2558058" y="1289050"/>
                <a:ext cx="1295400" cy="463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1358900" y="1233795"/>
              <a:ext cx="1133185" cy="636032"/>
              <a:chOff x="1358900" y="1233795"/>
              <a:chExt cx="1133185" cy="636032"/>
            </a:xfrm>
          </p:grpSpPr>
          <p:cxnSp>
            <p:nvCxnSpPr>
              <p:cNvPr id="19" name="Straight Connector 18"/>
              <p:cNvCxnSpPr/>
              <p:nvPr/>
            </p:nvCxnSpPr>
            <p:spPr>
              <a:xfrm flipV="1">
                <a:off x="1371600" y="1765300"/>
                <a:ext cx="7112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0" name="Group 19"/>
              <p:cNvGrpSpPr/>
              <p:nvPr/>
            </p:nvGrpSpPr>
            <p:grpSpPr>
              <a:xfrm>
                <a:off x="1358900" y="1233795"/>
                <a:ext cx="1133185" cy="636032"/>
                <a:chOff x="1358900" y="1233795"/>
                <a:chExt cx="1133185" cy="636032"/>
              </a:xfrm>
            </p:grpSpPr>
            <p:cxnSp>
              <p:nvCxnSpPr>
                <p:cNvPr id="21" name="Straight Connector 20"/>
                <p:cNvCxnSpPr/>
                <p:nvPr/>
              </p:nvCxnSpPr>
              <p:spPr>
                <a:xfrm flipV="1">
                  <a:off x="1358900" y="1473200"/>
                  <a:ext cx="711200"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2115059" y="1233795"/>
                  <a:ext cx="343364"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i</a:t>
                  </a:r>
                  <a:endParaRPr lang="en-US" b="1" i="1" dirty="0">
                    <a:latin typeface="Times New Roman" pitchFamily="18" charset="0"/>
                    <a:cs typeface="Times New Roman" pitchFamily="18" charset="0"/>
                  </a:endParaRPr>
                </a:p>
              </p:txBody>
            </p:sp>
            <p:sp>
              <p:nvSpPr>
                <p:cNvPr id="23" name="TextBox 22"/>
                <p:cNvSpPr txBox="1"/>
                <p:nvPr/>
              </p:nvSpPr>
              <p:spPr>
                <a:xfrm>
                  <a:off x="2115059" y="1500495"/>
                  <a:ext cx="377026" cy="369332"/>
                </a:xfrm>
                <a:prstGeom prst="rect">
                  <a:avLst/>
                </a:prstGeom>
                <a:noFill/>
              </p:spPr>
              <p:txBody>
                <a:bodyPr vert="horz" wrap="none" rtlCol="0">
                  <a:spAutoFit/>
                </a:bodyPr>
                <a:lstStyle/>
                <a:p>
                  <a:r>
                    <a:rPr lang="en-US" b="1" i="1" dirty="0" err="1" smtClean="0">
                      <a:latin typeface="Times New Roman" pitchFamily="18" charset="0"/>
                      <a:cs typeface="Times New Roman" pitchFamily="18" charset="0"/>
                    </a:rPr>
                    <a:t>q</a:t>
                  </a:r>
                  <a:r>
                    <a:rPr lang="en-US" b="1" i="1" baseline="-25000" dirty="0" err="1">
                      <a:latin typeface="Times New Roman" pitchFamily="18" charset="0"/>
                      <a:cs typeface="Times New Roman" pitchFamily="18" charset="0"/>
                    </a:rPr>
                    <a:t>o</a:t>
                  </a:r>
                  <a:endParaRPr lang="en-US" b="1" i="1" dirty="0">
                    <a:latin typeface="Times New Roman" pitchFamily="18" charset="0"/>
                    <a:cs typeface="Times New Roman" pitchFamily="18" charset="0"/>
                  </a:endParaRPr>
                </a:p>
              </p:txBody>
            </p:sp>
          </p:grpSp>
        </p:grpSp>
      </p:grpSp>
      <p:grpSp>
        <p:nvGrpSpPr>
          <p:cNvPr id="31" name="Group 30"/>
          <p:cNvGrpSpPr/>
          <p:nvPr/>
        </p:nvGrpSpPr>
        <p:grpSpPr>
          <a:xfrm>
            <a:off x="7839091" y="1484784"/>
            <a:ext cx="1075850" cy="1948980"/>
            <a:chOff x="7839091" y="1484784"/>
            <a:chExt cx="1075850" cy="1948980"/>
          </a:xfrm>
        </p:grpSpPr>
        <p:cxnSp>
          <p:nvCxnSpPr>
            <p:cNvPr id="8" name="Straight Arrow Connector 7"/>
            <p:cNvCxnSpPr/>
            <p:nvPr/>
          </p:nvCxnSpPr>
          <p:spPr>
            <a:xfrm>
              <a:off x="7839091" y="2529096"/>
              <a:ext cx="0" cy="904668"/>
            </a:xfrm>
            <a:prstGeom prst="straightConnector1">
              <a:avLst/>
            </a:prstGeom>
            <a:ln w="38100">
              <a:solidFill>
                <a:srgbClr val="00B050"/>
              </a:solidFill>
              <a:headEnd type="triangle" w="med" len="lg"/>
              <a:tailEnd type="non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8005718" y="2171339"/>
              <a:ext cx="909223" cy="923330"/>
            </a:xfrm>
            <a:prstGeom prst="rect">
              <a:avLst/>
            </a:prstGeom>
            <a:noFill/>
          </p:spPr>
          <p:txBody>
            <a:bodyPr wrap="none" rtlCol="0">
              <a:spAutoFit/>
            </a:bodyPr>
            <a:lstStyle/>
            <a:p>
              <a:pPr algn="ctr"/>
              <a:r>
                <a:rPr lang="en-IN" b="1" dirty="0" smtClean="0">
                  <a:solidFill>
                    <a:srgbClr val="002060"/>
                  </a:solidFill>
                  <a:latin typeface="Times New Roman" pitchFamily="18" charset="0"/>
                  <a:cs typeface="Times New Roman" pitchFamily="18" charset="0"/>
                </a:rPr>
                <a:t>Steady </a:t>
              </a:r>
            </a:p>
            <a:p>
              <a:pPr algn="ctr"/>
              <a:r>
                <a:rPr lang="en-IN" b="1" dirty="0" smtClean="0">
                  <a:solidFill>
                    <a:srgbClr val="002060"/>
                  </a:solidFill>
                  <a:latin typeface="Times New Roman" pitchFamily="18" charset="0"/>
                  <a:cs typeface="Times New Roman" pitchFamily="18" charset="0"/>
                </a:rPr>
                <a:t>State </a:t>
              </a:r>
            </a:p>
            <a:p>
              <a:pPr algn="ctr"/>
              <a:r>
                <a:rPr lang="en-IN" b="1" dirty="0" smtClean="0">
                  <a:solidFill>
                    <a:srgbClr val="002060"/>
                  </a:solidFill>
                  <a:latin typeface="Times New Roman" pitchFamily="18" charset="0"/>
                  <a:cs typeface="Times New Roman" pitchFamily="18" charset="0"/>
                </a:rPr>
                <a:t>Error</a:t>
              </a:r>
              <a:endParaRPr lang="en-IN" b="1" dirty="0">
                <a:solidFill>
                  <a:srgbClr val="002060"/>
                </a:solidFill>
                <a:latin typeface="Times New Roman" pitchFamily="18" charset="0"/>
                <a:cs typeface="Times New Roman" pitchFamily="18" charset="0"/>
              </a:endParaRPr>
            </a:p>
          </p:txBody>
        </p:sp>
        <p:cxnSp>
          <p:nvCxnSpPr>
            <p:cNvPr id="18" name="Straight Arrow Connector 17"/>
            <p:cNvCxnSpPr/>
            <p:nvPr/>
          </p:nvCxnSpPr>
          <p:spPr>
            <a:xfrm rot="10800000">
              <a:off x="7839091" y="1484784"/>
              <a:ext cx="0" cy="904668"/>
            </a:xfrm>
            <a:prstGeom prst="straightConnector1">
              <a:avLst/>
            </a:prstGeom>
            <a:ln w="38100">
              <a:solidFill>
                <a:srgbClr val="00B050"/>
              </a:solidFill>
              <a:headEnd type="triangle" w="med" len="lg"/>
              <a:tailEnd type="none"/>
            </a:ln>
          </p:spPr>
          <p:style>
            <a:lnRef idx="1">
              <a:schemeClr val="accent1"/>
            </a:lnRef>
            <a:fillRef idx="0">
              <a:schemeClr val="accent1"/>
            </a:fillRef>
            <a:effectRef idx="0">
              <a:schemeClr val="accent1"/>
            </a:effectRef>
            <a:fontRef idx="minor">
              <a:schemeClr val="tx1"/>
            </a:fontRef>
          </p:style>
        </p:cxnSp>
      </p:grpSp>
      <p:pic>
        <p:nvPicPr>
          <p:cNvPr id="34" name="Audio 3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332532363"/>
      </p:ext>
    </p:extLst>
  </p:cSld>
  <p:clrMapOvr>
    <a:masterClrMapping/>
  </p:clrMapOvr>
  <mc:AlternateContent xmlns:mc="http://schemas.openxmlformats.org/markup-compatibility/2006" xmlns:p14="http://schemas.microsoft.com/office/powerpoint/2010/main">
    <mc:Choice Requires="p14">
      <p:transition spd="slow" p14:dur="2000" advTm="63211"/>
    </mc:Choice>
    <mc:Fallback xmlns="">
      <p:transition spd="slow" advTm="632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34"/>
                </p:tgtEl>
              </p:cMediaNode>
            </p:audio>
          </p:childTnLst>
        </p:cTn>
      </p:par>
    </p:tnLst>
    <p:bldLst>
      <p:bldP spid="3" grpId="0"/>
    </p:bldLst>
  </p:timing>
  <p:extLst>
    <p:ext uri="{3A86A75C-4F4B-4683-9AE1-C65F6400EC91}">
      <p14:laserTraceLst xmlns:p14="http://schemas.microsoft.com/office/powerpoint/2010/main">
        <p14:tracePtLst>
          <p14:tracePt t="12697" x="1509713" y="2125663"/>
          <p14:tracePt t="12948" x="1500188" y="2125663"/>
          <p14:tracePt t="12977" x="1490663" y="2125663"/>
          <p14:tracePt t="12997" x="1482725" y="2125663"/>
          <p14:tracePt t="13029" x="1473200" y="2125663"/>
          <p14:tracePt t="13037" x="1465263" y="2125663"/>
          <p14:tracePt t="13039" x="1446213" y="2125663"/>
          <p14:tracePt t="13055" x="1419225" y="2125663"/>
          <p14:tracePt t="13073" x="1393825" y="2108200"/>
          <p14:tracePt t="13090" x="1366838" y="2081213"/>
          <p14:tracePt t="13106" x="1339850" y="2044700"/>
          <p14:tracePt t="13123" x="1312863" y="2017713"/>
          <p14:tracePt t="13140" x="1303338" y="1973263"/>
          <p14:tracePt t="13156" x="1276350" y="1919288"/>
          <p14:tracePt t="13173" x="1268413" y="1893888"/>
          <p14:tracePt t="13190" x="1241425" y="1857375"/>
          <p14:tracePt t="13206" x="1223963" y="1822450"/>
          <p14:tracePt t="13223" x="1204913" y="1795463"/>
          <p14:tracePt t="13240" x="1187450" y="1751013"/>
          <p14:tracePt t="13240" x="1179513" y="1751013"/>
          <p14:tracePt t="13257" x="1169988" y="1724025"/>
          <p14:tracePt t="13273" x="1160463" y="1704975"/>
          <p14:tracePt t="13290" x="1152525" y="1697038"/>
          <p14:tracePt t="13306" x="1143000" y="1687513"/>
          <p14:tracePt t="13426" x="1133475" y="1687513"/>
          <p14:tracePt t="13434" x="1125538" y="1687513"/>
          <p14:tracePt t="13438" x="1098550" y="1697038"/>
          <p14:tracePt t="13447" x="1071563" y="1714500"/>
          <p14:tracePt t="13456" x="1036638" y="1776413"/>
          <p14:tracePt t="13474" x="1009650" y="1839913"/>
          <p14:tracePt t="13491" x="990600" y="1901825"/>
          <p14:tracePt t="13507" x="973138" y="1982788"/>
          <p14:tracePt t="13524" x="965200" y="2054225"/>
          <p14:tracePt t="13541" x="965200" y="2125663"/>
          <p14:tracePt t="13557" x="965200" y="2214563"/>
          <p14:tracePt t="13574" x="965200" y="2312988"/>
          <p14:tracePt t="13591" x="965200" y="2438400"/>
          <p14:tracePt t="13607" x="965200" y="2581275"/>
          <p14:tracePt t="13625" x="955675" y="2697163"/>
          <p14:tracePt t="13641" x="946150" y="2795588"/>
          <p14:tracePt t="13641" x="946150" y="2803525"/>
          <p14:tracePt t="13659" x="928688" y="2867025"/>
          <p14:tracePt t="13674" x="928688" y="2928938"/>
          <p14:tracePt t="13691" x="928688" y="2982913"/>
          <p14:tracePt t="13707" x="919163" y="3027363"/>
          <p14:tracePt t="13724" x="919163" y="3044825"/>
          <p14:tracePt t="13741" x="919163" y="3054350"/>
          <p14:tracePt t="13804" x="919163" y="3044825"/>
          <p14:tracePt t="13806" x="919163" y="3009900"/>
          <p14:tracePt t="13814" x="919163" y="2982913"/>
          <p14:tracePt t="13823" x="938213" y="2867025"/>
          <p14:tracePt t="13840" x="955675" y="2768600"/>
          <p14:tracePt t="13840" x="955675" y="2759075"/>
          <p14:tracePt t="13858" x="973138" y="2660650"/>
          <p14:tracePt t="13874" x="990600" y="2544763"/>
          <p14:tracePt t="13891" x="1017588" y="2438400"/>
          <p14:tracePt t="13909" x="1036638" y="2357438"/>
          <p14:tracePt t="13924" x="1054100" y="2295525"/>
          <p14:tracePt t="13941" x="1062038" y="2241550"/>
          <p14:tracePt t="13958" x="1071563" y="2187575"/>
          <p14:tracePt t="13975" x="1071563" y="2125663"/>
          <p14:tracePt t="13991" x="1071563" y="2089150"/>
          <p14:tracePt t="14007" x="1071563" y="2027238"/>
          <p14:tracePt t="14025" x="1081088" y="1990725"/>
          <p14:tracePt t="14041" x="1089025" y="1938338"/>
          <p14:tracePt t="14058" x="1098550" y="1874838"/>
          <p14:tracePt t="14074" x="1108075" y="1830388"/>
          <p14:tracePt t="14091" x="1116013" y="1776413"/>
          <p14:tracePt t="14109" x="1125538" y="1741488"/>
          <p14:tracePt t="14147" x="1125538" y="1731963"/>
          <p14:tracePt t="14195" x="1125538" y="1741488"/>
          <p14:tracePt t="14200" x="1116013" y="1758950"/>
          <p14:tracePt t="14204" x="1116013" y="1785938"/>
          <p14:tracePt t="14210" x="1098550" y="1866900"/>
          <p14:tracePt t="14224" x="1071563" y="2000250"/>
          <p14:tracePt t="14240" x="1054100" y="2179638"/>
          <p14:tracePt t="14257" x="1044575" y="2347913"/>
          <p14:tracePt t="14273" x="1044575" y="2544763"/>
          <p14:tracePt t="14273" x="1044575" y="2562225"/>
          <p14:tracePt t="14292" x="1044575" y="2741613"/>
          <p14:tracePt t="14308" x="1044575" y="2884488"/>
          <p14:tracePt t="14323" x="1044575" y="3000375"/>
          <p14:tracePt t="14341" x="1044575" y="3133725"/>
          <p14:tracePt t="14357" x="1044575" y="3214688"/>
          <p14:tracePt t="14373" x="1044575" y="3286125"/>
          <p14:tracePt t="14390" x="1036638" y="3384550"/>
          <p14:tracePt t="14407" x="1036638" y="3446463"/>
          <p14:tracePt t="14423" x="1027113" y="3509963"/>
          <p14:tracePt t="14440" x="1027113" y="3544888"/>
          <p14:tracePt t="14457" x="1027113" y="3571875"/>
          <p14:tracePt t="14473" x="1027113" y="3598863"/>
          <p14:tracePt t="14490" x="1027113" y="3608388"/>
          <p14:tracePt t="14507" x="1027113" y="3616325"/>
          <p14:tracePt t="14592" x="1027113" y="3598863"/>
          <p14:tracePt t="14593" x="1027113" y="3571875"/>
          <p14:tracePt t="14597" x="1027113" y="3527425"/>
          <p14:tracePt t="14606" x="1054100" y="3419475"/>
          <p14:tracePt t="14625" x="1071563" y="3286125"/>
          <p14:tracePt t="14625" x="1071563" y="3259138"/>
          <p14:tracePt t="14640" x="1098550" y="3108325"/>
          <p14:tracePt t="14657" x="1108075" y="2946400"/>
          <p14:tracePt t="14674" x="1116013" y="2813050"/>
          <p14:tracePt t="14690" x="1116013" y="2652713"/>
          <p14:tracePt t="14707" x="1116013" y="2527300"/>
          <p14:tracePt t="14724" x="1116013" y="2428875"/>
          <p14:tracePt t="14740" x="1133475" y="2339975"/>
          <p14:tracePt t="14757" x="1143000" y="2295525"/>
          <p14:tracePt t="14774" x="1152525" y="2259013"/>
          <p14:tracePt t="14774" x="1152525" y="2251075"/>
          <p14:tracePt t="14791" x="1160463" y="2224088"/>
          <p14:tracePt t="14807" x="1169988" y="2197100"/>
          <p14:tracePt t="14824" x="1196975" y="2179638"/>
          <p14:tracePt t="14840" x="1214438" y="2152650"/>
          <p14:tracePt t="14857" x="1231900" y="2116138"/>
          <p14:tracePt t="14874" x="1268413" y="2054225"/>
          <p14:tracePt t="14890" x="1303338" y="2000250"/>
          <p14:tracePt t="14907" x="1330325" y="1946275"/>
          <p14:tracePt t="14924" x="1347788" y="1893888"/>
          <p14:tracePt t="15030" x="1347788" y="1901825"/>
          <p14:tracePt t="15038" x="1347788" y="1919288"/>
          <p14:tracePt t="15040" x="1347788" y="1938338"/>
          <p14:tracePt t="15046" x="1339850" y="1982788"/>
          <p14:tracePt t="15059" x="1322388" y="2044700"/>
          <p14:tracePt t="15075" x="1312863" y="2133600"/>
          <p14:tracePt t="15091" x="1295400" y="2268538"/>
          <p14:tracePt t="15109" x="1276350" y="2401888"/>
          <p14:tracePt t="15125" x="1268413" y="2544763"/>
          <p14:tracePt t="15142" x="1258888" y="2697163"/>
          <p14:tracePt t="15159" x="1258888" y="2830513"/>
          <p14:tracePt t="15175" x="1258888" y="2919413"/>
          <p14:tracePt t="15193" x="1258888" y="3009900"/>
          <p14:tracePt t="15209" x="1258888" y="3062288"/>
          <p14:tracePt t="15225" x="1258888" y="3098800"/>
          <p14:tracePt t="15243" x="1258888" y="3133725"/>
          <p14:tracePt t="15258" x="1258888" y="3179763"/>
          <p14:tracePt t="15275" x="1258888" y="3205163"/>
          <p14:tracePt t="15293" x="1258888" y="3232150"/>
          <p14:tracePt t="15308" x="1258888" y="3241675"/>
          <p14:tracePt t="15354" x="1268413" y="3241675"/>
          <p14:tracePt t="15365" x="1276350" y="3241675"/>
          <p14:tracePt t="15374" x="1276350" y="3232150"/>
          <p14:tracePt t="15376" x="1303338" y="3197225"/>
          <p14:tracePt t="15392" x="1347788" y="3133725"/>
          <p14:tracePt t="15408" x="1393825" y="3044825"/>
          <p14:tracePt t="15424" x="1446213" y="2938463"/>
          <p14:tracePt t="15443" x="1490663" y="2847975"/>
          <p14:tracePt t="15458" x="1536700" y="2751138"/>
          <p14:tracePt t="15475" x="1571625" y="2679700"/>
          <p14:tracePt t="15493" x="1589088" y="2625725"/>
          <p14:tracePt t="15508" x="1608138" y="2571750"/>
          <p14:tracePt t="15525" x="1616075" y="2527300"/>
          <p14:tracePt t="15542" x="1625600" y="2500313"/>
          <p14:tracePt t="15558" x="1633538" y="2482850"/>
          <p14:tracePt t="15575" x="1643063" y="2473325"/>
          <p14:tracePt t="15657" x="1652588" y="2473325"/>
          <p14:tracePt t="15669" x="1660525" y="2473325"/>
          <p14:tracePt t="15681" x="1670050" y="2473325"/>
          <p14:tracePt t="15693" x="1679575" y="2473325"/>
          <p14:tracePt t="15694" x="1687513" y="2482850"/>
          <p14:tracePt t="15707" x="1704975" y="2517775"/>
          <p14:tracePt t="15724" x="1751013" y="2625725"/>
          <p14:tracePt t="15741" x="1785938" y="2697163"/>
          <p14:tracePt t="15758" x="1812925" y="2759075"/>
          <p14:tracePt t="15776" x="1822450" y="2803525"/>
          <p14:tracePt t="15792" x="1839913" y="2847975"/>
          <p14:tracePt t="15792" x="1839913" y="2857500"/>
          <p14:tracePt t="15809" x="1847850" y="2867025"/>
          <p14:tracePt t="15885" x="1857375" y="2867025"/>
          <p14:tracePt t="15889" x="1866900" y="2867025"/>
          <p14:tracePt t="15893" x="1884363" y="2867025"/>
          <p14:tracePt t="15898" x="1911350" y="2857500"/>
          <p14:tracePt t="15908" x="1982788" y="2822575"/>
          <p14:tracePt t="15926" x="2036763" y="2776538"/>
          <p14:tracePt t="15942" x="2089150" y="2741613"/>
          <p14:tracePt t="15959" x="2125663" y="2705100"/>
          <p14:tracePt t="15975" x="2160588" y="2687638"/>
          <p14:tracePt t="15992" x="2170113" y="2670175"/>
          <p14:tracePt t="15992" x="2179638" y="2670175"/>
          <p14:tracePt t="16161" x="2187575" y="2670175"/>
          <p14:tracePt t="16166" x="2187575" y="2679700"/>
          <p14:tracePt t="16170" x="2197100" y="2687638"/>
          <p14:tracePt t="16176" x="2205038" y="2741613"/>
          <p14:tracePt t="16192" x="2224088" y="2795588"/>
          <p14:tracePt t="16210" x="2232025" y="2867025"/>
          <p14:tracePt t="16225" x="2241550" y="2901950"/>
          <p14:tracePt t="16242" x="2259013" y="2938463"/>
          <p14:tracePt t="16242" x="2259013" y="2946400"/>
          <p14:tracePt t="16259" x="2259013" y="2965450"/>
          <p14:tracePt t="16259" x="2268538" y="2965450"/>
          <p14:tracePt t="16278" x="2268538" y="2973388"/>
          <p14:tracePt t="16349" x="2286000" y="2973388"/>
          <p14:tracePt t="16352" x="2295525" y="2973388"/>
          <p14:tracePt t="16354" x="2303463" y="2973388"/>
          <p14:tracePt t="16357" x="2384425" y="2965450"/>
          <p14:tracePt t="16374" x="2446338" y="2938463"/>
          <p14:tracePt t="16391" x="2517775" y="2901950"/>
          <p14:tracePt t="16408" x="2598738" y="2857500"/>
          <p14:tracePt t="16424" x="2670175" y="2822575"/>
          <p14:tracePt t="16443" x="2732088" y="2795588"/>
          <p14:tracePt t="16459" x="2776538" y="2786063"/>
          <p14:tracePt t="16476" x="2786063" y="2776538"/>
          <p14:tracePt t="16596" x="2795588" y="2786063"/>
          <p14:tracePt t="16600" x="2795588" y="2795588"/>
          <p14:tracePt t="16604" x="2803525" y="2813050"/>
          <p14:tracePt t="16608" x="2822575" y="2847975"/>
          <p14:tracePt t="16625" x="2822575" y="2884488"/>
          <p14:tracePt t="16643" x="2840038" y="2911475"/>
          <p14:tracePt t="16643" x="2847975" y="2911475"/>
          <p14:tracePt t="16697" x="2857500" y="2911475"/>
          <p14:tracePt t="16736" x="2867025" y="2911475"/>
          <p14:tracePt t="16748" x="2874963" y="2911475"/>
          <p14:tracePt t="16750" x="2884488" y="2901950"/>
          <p14:tracePt t="16759" x="2919413" y="2884488"/>
          <p14:tracePt t="16776" x="2928938" y="2874963"/>
          <p14:tracePt t="16795" x="2938463" y="2874963"/>
          <p14:tracePt t="16808" x="2938463" y="2867025"/>
          <p14:tracePt t="16891" x="2919413" y="2867025"/>
          <p14:tracePt t="16896" x="2894013" y="2867025"/>
          <p14:tracePt t="16898" x="2830513" y="2867025"/>
          <p14:tracePt t="16908" x="2741613" y="2867025"/>
          <p14:tracePt t="16924" x="2670175" y="2867025"/>
          <p14:tracePt t="16942" x="2625725" y="2874963"/>
          <p14:tracePt t="16958" x="2598738" y="2874963"/>
          <p14:tracePt t="16976" x="2589213" y="2884488"/>
          <p14:tracePt t="16992" x="2581275" y="2884488"/>
          <p14:tracePt t="17102" x="2581275" y="2874963"/>
          <p14:tracePt t="17107" x="2589213" y="2874963"/>
          <p14:tracePt t="17125" x="2598738" y="2867025"/>
          <p14:tracePt t="17126" x="2598738" y="2847975"/>
          <p14:tracePt t="17141" x="2608263" y="2840038"/>
          <p14:tracePt t="17158" x="2616200" y="2822575"/>
          <p14:tracePt t="17174" x="2625725" y="2813050"/>
          <p14:tracePt t="17191" x="2633663" y="2803525"/>
          <p14:tracePt t="17208" x="2633663" y="2795588"/>
          <p14:tracePt t="17225" x="2643188" y="2786063"/>
          <p14:tracePt t="17262" x="2652713" y="2786063"/>
          <p14:tracePt t="17379" x="2660650" y="2786063"/>
          <p14:tracePt t="17383" x="2670175" y="2786063"/>
          <p14:tracePt t="17389" x="2679700" y="2776538"/>
          <p14:tracePt t="17391" x="2714625" y="2776538"/>
          <p14:tracePt t="17408" x="2741613" y="2776538"/>
          <p14:tracePt t="17425" x="2759075" y="2776538"/>
          <p14:tracePt t="17441" x="2776538" y="2776538"/>
          <p14:tracePt t="17458" x="2795588" y="2776538"/>
          <p14:tracePt t="17474" x="2822575" y="2776538"/>
          <p14:tracePt t="17492" x="2830513" y="2776538"/>
          <p14:tracePt t="17509" x="2847975" y="2776538"/>
          <p14:tracePt t="17526" x="2857500" y="2776538"/>
          <p14:tracePt t="17542" x="2874963" y="2776538"/>
          <p14:tracePt t="17560" x="2894013" y="2776538"/>
          <p14:tracePt t="17576" x="2901950" y="2776538"/>
          <p14:tracePt t="17592" x="2919413" y="2776538"/>
          <p14:tracePt t="17631" x="2928938" y="2776538"/>
          <p14:tracePt t="17663" x="2938463" y="2776538"/>
          <p14:tracePt t="17683" x="2946400" y="2776538"/>
          <p14:tracePt t="17685" x="2955925" y="2776538"/>
          <p14:tracePt t="17692" x="2965450" y="2776538"/>
          <p14:tracePt t="17709" x="2990850" y="2776538"/>
          <p14:tracePt t="17726" x="3009900" y="2776538"/>
          <p14:tracePt t="17743" x="3036888" y="2776538"/>
          <p14:tracePt t="17759" x="3062288" y="2776538"/>
          <p14:tracePt t="17777" x="3089275" y="2776538"/>
          <p14:tracePt t="17793" x="3133725" y="2776538"/>
          <p14:tracePt t="17810" x="3160713" y="2776538"/>
          <p14:tracePt t="17826" x="3179763" y="2776538"/>
          <p14:tracePt t="17843" x="3187700" y="2776538"/>
          <p14:tracePt t="17859" x="3197225" y="2776538"/>
          <p14:tracePt t="17898" x="3205163" y="2776538"/>
          <p14:tracePt t="17908" x="3214688" y="2776538"/>
          <p14:tracePt t="17910" x="3224213" y="2776538"/>
          <p14:tracePt t="17926" x="3232150" y="2776538"/>
          <p14:tracePt t="17942" x="3251200" y="2776538"/>
          <p14:tracePt t="17959" x="3259138" y="2776538"/>
          <p14:tracePt t="17976" x="3268663" y="2776538"/>
          <p14:tracePt t="18010" x="3276600" y="2776538"/>
          <p14:tracePt t="18012" x="3286125" y="2776538"/>
          <p14:tracePt t="18026" x="3295650" y="2776538"/>
          <p14:tracePt t="18042" x="3303588" y="2776538"/>
          <p14:tracePt t="18059" x="3322638" y="2776538"/>
          <p14:tracePt t="18076" x="3340100" y="2776538"/>
          <p14:tracePt t="18093" x="3367088" y="2768600"/>
          <p14:tracePt t="18109" x="3429000" y="2768600"/>
          <p14:tracePt t="18126" x="3455988" y="2768600"/>
          <p14:tracePt t="18142" x="3482975" y="2768600"/>
          <p14:tracePt t="18159" x="3490913" y="2768600"/>
          <p14:tracePt t="18176" x="3509963" y="2768600"/>
          <p14:tracePt t="18192" x="3517900" y="2768600"/>
          <p14:tracePt t="18192" x="3527425" y="2768600"/>
          <p14:tracePt t="18210" x="3536950" y="2768600"/>
          <p14:tracePt t="18226" x="3562350" y="2768600"/>
          <p14:tracePt t="18242" x="3581400" y="2768600"/>
          <p14:tracePt t="18261" x="3598863" y="2768600"/>
          <p14:tracePt t="18277" x="3608388" y="2768600"/>
          <p14:tracePt t="18293" x="3633788" y="2768600"/>
          <p14:tracePt t="18310" x="3643313" y="2768600"/>
          <p14:tracePt t="18326" x="3660775" y="2768600"/>
          <p14:tracePt t="18343" x="3670300" y="2768600"/>
          <p14:tracePt t="18359" x="3687763" y="2759075"/>
          <p14:tracePt t="18377" x="3705225" y="2759075"/>
          <p14:tracePt t="18393" x="3724275" y="2759075"/>
          <p14:tracePt t="18409" x="3732213" y="2759075"/>
          <p14:tracePt t="18426" x="3741738" y="2759075"/>
          <p14:tracePt t="18442" x="3759200" y="2759075"/>
          <p14:tracePt t="18459" x="3776663" y="2759075"/>
          <p14:tracePt t="18476" x="3786188" y="2759075"/>
          <p14:tracePt t="18493" x="3795713" y="2759075"/>
          <p14:tracePt t="18510" x="3803650" y="2751138"/>
          <p14:tracePt t="18526" x="3813175" y="2751138"/>
          <p14:tracePt t="18543" x="3822700" y="2751138"/>
          <p14:tracePt t="18560" x="3830638" y="2751138"/>
          <p14:tracePt t="18560" x="3840163" y="2751138"/>
          <p14:tracePt t="18601" x="3848100" y="2751138"/>
          <p14:tracePt t="18626" x="3857625" y="2751138"/>
          <p14:tracePt t="19232" x="0" y="0"/>
        </p14:tracePtLst>
        <p14:tracePtLst>
          <p14:tracePt t="23004" x="6759575" y="2054225"/>
          <p14:tracePt t="23037" x="6759575" y="2044700"/>
          <p14:tracePt t="23045" x="6769100" y="2044700"/>
          <p14:tracePt t="23053" x="6796088" y="2044700"/>
          <p14:tracePt t="23062" x="6867525" y="2036763"/>
          <p14:tracePt t="23079" x="6929438" y="2036763"/>
          <p14:tracePt t="23079" x="6946900" y="2036763"/>
          <p14:tracePt t="23097" x="7000875" y="2036763"/>
          <p14:tracePt t="23112" x="7037388" y="2036763"/>
          <p14:tracePt t="23130" x="7045325" y="2036763"/>
          <p14:tracePt t="23158" x="7054850" y="2036763"/>
          <p14:tracePt t="23168" x="7072313" y="2054225"/>
          <p14:tracePt t="23180" x="7108825" y="2108200"/>
          <p14:tracePt t="23180" x="7116763" y="2108200"/>
          <p14:tracePt t="23195" x="7170738" y="2205038"/>
          <p14:tracePt t="23212" x="7224713" y="2312988"/>
          <p14:tracePt t="23212" x="7232650" y="2339975"/>
          <p14:tracePt t="23230" x="7313613" y="2482850"/>
          <p14:tracePt t="23245" x="7402513" y="2643188"/>
          <p14:tracePt t="23264" x="7456488" y="2751138"/>
          <p14:tracePt t="23264" x="7456488" y="2768600"/>
          <p14:tracePt t="23280" x="7483475" y="2857500"/>
          <p14:tracePt t="23295" x="7500938" y="2955925"/>
          <p14:tracePt t="23295" x="7500938" y="2973388"/>
          <p14:tracePt t="23314" x="7500938" y="3054350"/>
          <p14:tracePt t="23328" x="7473950" y="3179763"/>
          <p14:tracePt t="23346" x="7419975" y="3303588"/>
          <p14:tracePt t="23362" x="7331075" y="3438525"/>
          <p14:tracePt t="23378" x="7215188" y="3589338"/>
          <p14:tracePt t="23396" x="7099300" y="3705225"/>
          <p14:tracePt t="23412" x="6983413" y="3813175"/>
          <p14:tracePt t="23412" x="6965950" y="3830638"/>
          <p14:tracePt t="23429" x="6823075" y="3902075"/>
          <p14:tracePt t="23446" x="6653213" y="3919538"/>
          <p14:tracePt t="23462" x="6419850" y="3919538"/>
          <p14:tracePt t="23462" x="6384925" y="3919538"/>
          <p14:tracePt t="23479" x="6062663" y="3840163"/>
          <p14:tracePt t="23495" x="5759450" y="3732213"/>
          <p14:tracePt t="23512" x="5581650" y="3660775"/>
          <p14:tracePt t="23529" x="5419725" y="3554413"/>
          <p14:tracePt t="23546" x="5322888" y="3446463"/>
          <p14:tracePt t="23561" x="5241925" y="3330575"/>
          <p14:tracePt t="23578" x="5170488" y="3170238"/>
          <p14:tracePt t="23595" x="5133975" y="3044825"/>
          <p14:tracePt t="23612" x="5108575" y="2982913"/>
          <p14:tracePt t="23629" x="5099050" y="2911475"/>
          <p14:tracePt t="23645" x="5099050" y="2830513"/>
          <p14:tracePt t="23662" x="5108575" y="2705100"/>
          <p14:tracePt t="23680" x="5133975" y="2581275"/>
          <p14:tracePt t="23695" x="5180013" y="2446338"/>
          <p14:tracePt t="23695" x="5180013" y="2438400"/>
          <p14:tracePt t="23714" x="5241925" y="2303463"/>
          <p14:tracePt t="23714" x="5251450" y="2295525"/>
          <p14:tracePt t="23729" x="5340350" y="2143125"/>
          <p14:tracePt t="23745" x="5429250" y="2027238"/>
          <p14:tracePt t="23745" x="5446713" y="2009775"/>
          <p14:tracePt t="23763" x="5545138" y="1938338"/>
          <p14:tracePt t="23763" x="5572125" y="1919288"/>
          <p14:tracePt t="23780" x="5688013" y="1857375"/>
          <p14:tracePt t="23796" x="5813425" y="1822450"/>
          <p14:tracePt t="23812" x="5956300" y="1812925"/>
          <p14:tracePt t="23828" x="6089650" y="1812925"/>
          <p14:tracePt t="23846" x="6242050" y="1839913"/>
          <p14:tracePt t="23862" x="6446838" y="1893888"/>
          <p14:tracePt t="23879" x="6653213" y="1965325"/>
          <p14:tracePt t="23895" x="6840538" y="2044700"/>
          <p14:tracePt t="23912" x="7000875" y="2116138"/>
          <p14:tracePt t="23929" x="7081838" y="2160588"/>
          <p14:tracePt t="23946" x="7134225" y="2205038"/>
          <p14:tracePt t="23946" x="7143750" y="2214563"/>
          <p14:tracePt t="23964" x="7188200" y="2276475"/>
          <p14:tracePt t="23979" x="7242175" y="2393950"/>
          <p14:tracePt t="23979" x="7242175" y="2401888"/>
          <p14:tracePt t="23998" x="7296150" y="2527300"/>
          <p14:tracePt t="24012" x="7348538" y="2724150"/>
          <p14:tracePt t="24029" x="7394575" y="2928938"/>
          <p14:tracePt t="24046" x="7419975" y="3098800"/>
          <p14:tracePt t="24062" x="7419975" y="3276600"/>
          <p14:tracePt t="24080" x="7402513" y="3446463"/>
          <p14:tracePt t="24095" x="7367588" y="3581400"/>
          <p14:tracePt t="24112" x="7296150" y="3714750"/>
          <p14:tracePt t="24130" x="7205663" y="3813175"/>
          <p14:tracePt t="24146" x="7081838" y="3884613"/>
          <p14:tracePt t="24146" x="7072313" y="3884613"/>
          <p14:tracePt t="24163" x="6867525" y="3938588"/>
          <p14:tracePt t="24179" x="6626225" y="3956050"/>
          <p14:tracePt t="24196" x="6473825" y="3956050"/>
          <p14:tracePt t="24196" x="6456363" y="3956050"/>
          <p14:tracePt t="24214" x="6296025" y="3946525"/>
          <p14:tracePt t="24230" x="6180138" y="3911600"/>
          <p14:tracePt t="24246" x="6089650" y="3875088"/>
          <p14:tracePt t="24262" x="6018213" y="3813175"/>
          <p14:tracePt t="24279" x="5983288" y="3768725"/>
          <p14:tracePt t="24297" x="5946775" y="3697288"/>
          <p14:tracePt t="24312" x="5884863" y="3589338"/>
          <p14:tracePt t="24330" x="5803900" y="3446463"/>
          <p14:tracePt t="24346" x="5724525" y="3303588"/>
          <p14:tracePt t="24346" x="5715000" y="3295650"/>
          <p14:tracePt t="24364" x="5670550" y="3170238"/>
          <p14:tracePt t="24379" x="5626100" y="3062288"/>
          <p14:tracePt t="24396" x="5608638" y="2965450"/>
          <p14:tracePt t="24396" x="5599113" y="2955925"/>
          <p14:tracePt t="24413" x="5572125" y="2830513"/>
          <p14:tracePt t="24429" x="5545138" y="2705100"/>
          <p14:tracePt t="24446" x="5527675" y="2562225"/>
          <p14:tracePt t="24462" x="5500688" y="2393950"/>
          <p14:tracePt t="24479" x="5500688" y="2286000"/>
          <p14:tracePt t="24495" x="5500688" y="2187575"/>
          <p14:tracePt t="24512" x="5500688" y="2116138"/>
          <p14:tracePt t="24512" x="5500688" y="2108200"/>
          <p14:tracePt t="24531" x="5500688" y="2054225"/>
          <p14:tracePt t="24546" x="5500688" y="2017713"/>
          <p14:tracePt t="24562" x="5500688" y="1973263"/>
          <p14:tracePt t="24580" x="5491163" y="1938338"/>
          <p14:tracePt t="24596" x="5483225" y="1901825"/>
          <p14:tracePt t="24629" x="5473700" y="1874838"/>
          <p14:tracePt t="24631" x="5465763" y="1839913"/>
          <p14:tracePt t="24631" x="5465763" y="1830388"/>
          <p14:tracePt t="24647" x="5446713" y="1751013"/>
          <p14:tracePt t="24662" x="5402263" y="1633538"/>
          <p14:tracePt t="24679" x="5375275" y="1527175"/>
          <p14:tracePt t="24696" x="5357813" y="1455738"/>
          <p14:tracePt t="24712" x="5322888" y="1384300"/>
          <p14:tracePt t="24729" x="5313363" y="1339850"/>
          <p14:tracePt t="24764" x="5313363" y="1330325"/>
          <p14:tracePt t="24799" x="5303838" y="1330325"/>
          <p14:tracePt t="24801" x="5295900" y="1347788"/>
          <p14:tracePt t="24803" x="5276850" y="1374775"/>
          <p14:tracePt t="24811" x="5251450" y="1465263"/>
          <p14:tracePt t="24829" x="5214938" y="1581150"/>
          <p14:tracePt t="24846" x="5197475" y="1714500"/>
          <p14:tracePt t="24846" x="5187950" y="1751013"/>
          <p14:tracePt t="24864" x="5180013" y="1938338"/>
          <p14:tracePt t="24879" x="5180013" y="2089150"/>
          <p14:tracePt t="24896" x="5160963" y="2268538"/>
          <p14:tracePt t="24913" x="5160963" y="2473325"/>
          <p14:tracePt t="24929" x="5153025" y="2633663"/>
          <p14:tracePt t="24946" x="5153025" y="2786063"/>
          <p14:tracePt t="24963" x="5143500" y="2901950"/>
          <p14:tracePt t="24980" x="5143500" y="3009900"/>
          <p14:tracePt t="24995" x="5143500" y="3116263"/>
          <p14:tracePt t="25014" x="5143500" y="3187700"/>
          <p14:tracePt t="25030" x="5143500" y="3241675"/>
          <p14:tracePt t="25046" x="5143500" y="3295650"/>
          <p14:tracePt t="25063" x="5143500" y="3348038"/>
          <p14:tracePt t="25079" x="5143500" y="3384550"/>
          <p14:tracePt t="25096" x="5143500" y="3411538"/>
          <p14:tracePt t="25096" x="5143500" y="3419475"/>
          <p14:tracePt t="25113" x="5143500" y="3438525"/>
          <p14:tracePt t="25129" x="5143500" y="3446463"/>
          <p14:tracePt t="25146" x="5153025" y="3446463"/>
          <p14:tracePt t="25163" x="5187950" y="3394075"/>
          <p14:tracePt t="25163" x="5197475" y="3375025"/>
          <p14:tracePt t="25181" x="5276850" y="3268663"/>
          <p14:tracePt t="25196" x="5384800" y="3108325"/>
          <p14:tracePt t="25213" x="5473700" y="2928938"/>
          <p14:tracePt t="25213" x="5473700" y="2919413"/>
          <p14:tracePt t="25230" x="5545138" y="2724150"/>
          <p14:tracePt t="25246" x="5562600" y="2581275"/>
          <p14:tracePt t="25246" x="5572125" y="2562225"/>
          <p14:tracePt t="25264" x="5581650" y="2482850"/>
          <p14:tracePt t="25264" x="5581650" y="2455863"/>
          <p14:tracePt t="25283" x="5581650" y="2419350"/>
          <p14:tracePt t="25296" x="5581650" y="2401888"/>
          <p14:tracePt t="25313" x="5581650" y="2393950"/>
          <p14:tracePt t="25419" x="5589588" y="2393950"/>
          <p14:tracePt t="25445" x="5599113" y="2393950"/>
          <p14:tracePt t="25450" x="5608638" y="2401888"/>
          <p14:tracePt t="25454" x="5626100" y="2438400"/>
          <p14:tracePt t="25454" x="5626100" y="2446338"/>
          <p14:tracePt t="25465" x="5653088" y="2500313"/>
          <p14:tracePt t="25479" x="5697538" y="2589213"/>
          <p14:tracePt t="25495" x="5724525" y="2660650"/>
          <p14:tracePt t="25513" x="5751513" y="2724150"/>
          <p14:tracePt t="25529" x="5776913" y="2795588"/>
          <p14:tracePt t="25547" x="5786438" y="2840038"/>
          <p14:tracePt t="25562" x="5795963" y="2847975"/>
          <p14:tracePt t="25602" x="5803900" y="2847975"/>
          <p14:tracePt t="25618" x="5813425" y="2847975"/>
          <p14:tracePt t="25629" x="5840413" y="2822575"/>
          <p14:tracePt t="25630" x="5875338" y="2795588"/>
          <p14:tracePt t="25645" x="5973763" y="2732088"/>
          <p14:tracePt t="25662" x="6054725" y="2670175"/>
          <p14:tracePt t="25679" x="6108700" y="2633663"/>
          <p14:tracePt t="25695" x="6161088" y="2589213"/>
          <p14:tracePt t="25713" x="6188075" y="2581275"/>
          <p14:tracePt t="25795" x="6197600" y="2581275"/>
          <p14:tracePt t="25800" x="6197600" y="2589213"/>
          <p14:tracePt t="25802" x="6205538" y="2616200"/>
          <p14:tracePt t="25811" x="6215063" y="2643188"/>
          <p14:tracePt t="25829" x="6242050" y="2697163"/>
          <p14:tracePt t="25845" x="6259513" y="2751138"/>
          <p14:tracePt t="25862" x="6286500" y="2786063"/>
          <p14:tracePt t="25879" x="6303963" y="2803525"/>
          <p14:tracePt t="25895" x="6313488" y="2813050"/>
          <p14:tracePt t="25913" x="6348413" y="2813050"/>
          <p14:tracePt t="25930" x="6394450" y="2786063"/>
          <p14:tracePt t="25947" x="6429375" y="2759075"/>
          <p14:tracePt t="25963" x="6456363" y="2741613"/>
          <p14:tracePt t="25980" x="6483350" y="2724150"/>
          <p14:tracePt t="25998" x="6510338" y="2714625"/>
          <p14:tracePt t="26013" x="6554788" y="2705100"/>
          <p14:tracePt t="26030" x="6599238" y="2705100"/>
          <p14:tracePt t="26046" x="6643688" y="2705100"/>
          <p14:tracePt t="26063" x="6680200" y="2705100"/>
          <p14:tracePt t="26080" x="6697663" y="2705100"/>
          <p14:tracePt t="26096" x="6732588" y="2705100"/>
          <p14:tracePt t="26114" x="6751638" y="2705100"/>
          <p14:tracePt t="26130" x="6786563" y="2705100"/>
          <p14:tracePt t="26146" x="6831013" y="2714625"/>
          <p14:tracePt t="26164" x="6867525" y="2714625"/>
          <p14:tracePt t="26179" x="6911975" y="2714625"/>
          <p14:tracePt t="26229" x="6919913" y="2714625"/>
          <p14:tracePt t="26249" x="6929438" y="2714625"/>
          <p14:tracePt t="26261" x="6938963" y="2714625"/>
          <p14:tracePt t="26281" x="6946900" y="2714625"/>
          <p14:tracePt t="26282" x="6956425" y="2714625"/>
          <p14:tracePt t="26296" x="6973888" y="2714625"/>
          <p14:tracePt t="26312" x="6983413" y="2705100"/>
          <p14:tracePt t="26329" x="7000875" y="2697163"/>
          <p14:tracePt t="26346" x="7018338" y="2687638"/>
          <p14:tracePt t="26363" x="7037388" y="2679700"/>
          <p14:tracePt t="26380" x="7045325" y="2679700"/>
          <p14:tracePt t="26396" x="7072313" y="2679700"/>
          <p14:tracePt t="26414" x="7081838" y="2679700"/>
          <p14:tracePt t="26429" x="7089775" y="2670175"/>
          <p14:tracePt t="26446" x="7099300" y="2670175"/>
          <p14:tracePt t="26463" x="7108825" y="2670175"/>
          <p14:tracePt t="26498" x="7116763" y="2670175"/>
          <p14:tracePt t="26499" x="7126288" y="2670175"/>
          <p14:tracePt t="26513" x="7134225" y="2670175"/>
          <p14:tracePt t="26530" x="7153275" y="2670175"/>
          <p14:tracePt t="26546" x="7170738" y="2660650"/>
          <p14:tracePt t="26563" x="7197725" y="2652713"/>
          <p14:tracePt t="26579" x="7205663" y="2652713"/>
          <p14:tracePt t="26617" x="7215188" y="2652713"/>
          <p14:tracePt t="26644" x="7224713" y="2652713"/>
          <p14:tracePt t="26653" x="7232650" y="2652713"/>
          <p14:tracePt t="26655" x="7232650" y="2643188"/>
          <p14:tracePt t="26664" x="7242175" y="2643188"/>
          <p14:tracePt t="26664" x="7251700" y="2643188"/>
          <p14:tracePt t="26680" x="7251700" y="2633663"/>
          <p14:tracePt t="26697" x="7259638" y="2633663"/>
          <p14:tracePt t="26713" x="7277100" y="2633663"/>
          <p14:tracePt t="26731" x="7277100" y="2625725"/>
          <p14:tracePt t="26747" x="7286625" y="2625725"/>
          <p14:tracePt t="26763" x="7296150" y="2625725"/>
          <p14:tracePt t="26780" x="7304088" y="2616200"/>
          <p14:tracePt t="26796" x="7323138" y="2608263"/>
          <p14:tracePt t="26814" x="7331075" y="2608263"/>
          <p14:tracePt t="26830" x="7348538" y="2598738"/>
          <p14:tracePt t="26847" x="7358063" y="2598738"/>
          <p14:tracePt t="26863" x="7367588" y="2598738"/>
          <p14:tracePt t="26880" x="7375525" y="2598738"/>
          <p14:tracePt t="26896" x="7385050" y="2598738"/>
          <p14:tracePt t="26913" x="7394575" y="2598738"/>
          <p14:tracePt t="26930" x="7402513" y="2598738"/>
          <p14:tracePt t="26947" x="7419975" y="2598738"/>
          <p14:tracePt t="26964" x="7429500" y="2598738"/>
          <p14:tracePt t="26980" x="7439025" y="2598738"/>
          <p14:tracePt t="27021" x="7446963" y="2598738"/>
          <p14:tracePt t="27032" x="7456488" y="2598738"/>
          <p14:tracePt t="27046" x="7473950" y="2598738"/>
          <p14:tracePt t="27048" x="7491413" y="2598738"/>
          <p14:tracePt t="27063" x="7500938" y="2598738"/>
          <p14:tracePt t="27080" x="7510463" y="2598738"/>
          <p14:tracePt t="27096" x="7527925" y="2598738"/>
          <p14:tracePt t="27114" x="7537450" y="2598738"/>
          <p14:tracePt t="27130" x="7545388" y="2598738"/>
          <p14:tracePt t="27146" x="7562850" y="2598738"/>
          <p14:tracePt t="27163" x="7589838" y="2598738"/>
          <p14:tracePt t="27181" x="7616825" y="2598738"/>
          <p14:tracePt t="27197" x="7653338" y="2598738"/>
          <p14:tracePt t="27215" x="7680325" y="2598738"/>
          <p14:tracePt t="27230" x="7688263" y="2598738"/>
          <p14:tracePt t="27265" x="7697788" y="2598738"/>
          <p14:tracePt t="27299" x="7705725" y="2598738"/>
          <p14:tracePt t="27312" x="7715250" y="2598738"/>
          <p14:tracePt t="27336" x="7724775" y="2598738"/>
          <p14:tracePt t="27340" x="7732713" y="2598738"/>
          <p14:tracePt t="27347" x="7742238" y="2589213"/>
          <p14:tracePt t="27349" x="7759700" y="2589213"/>
          <p14:tracePt t="27363" x="7786688" y="2581275"/>
          <p14:tracePt t="27381" x="7796213" y="2581275"/>
          <p14:tracePt t="27420" x="7804150" y="2581275"/>
          <p14:tracePt t="27444" x="7813675" y="2581275"/>
          <p14:tracePt t="27452" x="7823200" y="2581275"/>
          <p14:tracePt t="27476" x="7831138" y="2581275"/>
          <p14:tracePt t="27492" x="7840663" y="2581275"/>
          <p14:tracePt t="27495" x="7848600" y="2581275"/>
          <p14:tracePt t="27514" x="7858125" y="2581275"/>
          <p14:tracePt t="27516" x="7867650" y="2581275"/>
          <p14:tracePt t="27554" x="7875588" y="2581275"/>
          <p14:tracePt t="27568" x="7885113" y="2581275"/>
          <p14:tracePt t="27571" x="7894638" y="2581275"/>
          <p14:tracePt t="27580" x="7912100" y="2581275"/>
          <p14:tracePt t="27596" x="7929563" y="2581275"/>
          <p14:tracePt t="27613" x="7939088" y="2581275"/>
          <p14:tracePt t="27630" x="7974013" y="2581275"/>
          <p14:tracePt t="27646" x="7991475" y="2581275"/>
          <p14:tracePt t="27663" x="8001000" y="2581275"/>
          <p14:tracePt t="27680" x="8010525" y="2581275"/>
          <p14:tracePt t="27791" x="8018463" y="2581275"/>
          <p14:tracePt t="27815" x="8027988" y="2581275"/>
          <p14:tracePt t="27827" x="8037513" y="2581275"/>
          <p14:tracePt t="27839" x="8037513" y="2571750"/>
          <p14:tracePt t="27843" x="8045450" y="2571750"/>
          <p14:tracePt t="27848" x="8054975" y="2571750"/>
          <p14:tracePt t="27864" x="8072438" y="2571750"/>
          <p14:tracePt t="27880" x="8081963" y="2571750"/>
          <p14:tracePt t="28895" x="8072438" y="2571750"/>
          <p14:tracePt t="28897" x="8037513" y="2571750"/>
          <p14:tracePt t="28904" x="7974013" y="2571750"/>
          <p14:tracePt t="28904" x="7956550" y="2571750"/>
          <p14:tracePt t="28918" x="7912100" y="2571750"/>
          <p14:tracePt t="28931" x="7858125" y="2571750"/>
          <p14:tracePt t="29003" x="7848600" y="2571750"/>
          <p14:tracePt t="29014" x="7831138" y="2571750"/>
          <p14:tracePt t="29023" x="7823200" y="2571750"/>
          <p14:tracePt t="29026" x="7804150" y="2571750"/>
          <p14:tracePt t="29033" x="7777163" y="2571750"/>
          <p14:tracePt t="29048" x="7732713" y="2571750"/>
          <p14:tracePt t="29065" x="7688263" y="2571750"/>
          <p14:tracePt t="29099" x="7634288" y="2571750"/>
          <p14:tracePt t="29100" x="7581900" y="2571750"/>
          <p14:tracePt t="29115" x="7491413" y="2571750"/>
          <p14:tracePt t="29132" x="7439025" y="2581275"/>
          <p14:tracePt t="29150" x="7419975" y="2589213"/>
          <p14:tracePt t="29150" x="7412038" y="2589213"/>
          <p14:tracePt t="29167" x="7394575" y="2589213"/>
          <p14:tracePt t="29182" x="7385050" y="2589213"/>
          <p14:tracePt t="29295" x="7375525" y="2598738"/>
          <p14:tracePt t="29306" x="7367588" y="2598738"/>
          <p14:tracePt t="29331" x="7367588" y="2608263"/>
          <p14:tracePt t="29913" x="7375525" y="2598738"/>
          <p14:tracePt t="29937" x="7385050" y="2589213"/>
          <p14:tracePt t="29938" x="7402513" y="2571750"/>
          <p14:tracePt t="29948" x="7412038" y="2571750"/>
          <p14:tracePt t="29965" x="7419975" y="2562225"/>
          <p14:tracePt t="30573" x="7419975" y="2554288"/>
          <p14:tracePt t="30578" x="7412038" y="2554288"/>
          <p14:tracePt t="30581" x="7367588" y="2554288"/>
          <p14:tracePt t="30589" x="7313613" y="2554288"/>
          <p14:tracePt t="30599" x="7188200" y="2554288"/>
          <p14:tracePt t="30615" x="7000875" y="2536825"/>
          <p14:tracePt t="30632" x="6831013" y="2536825"/>
          <p14:tracePt t="30649" x="6661150" y="2536825"/>
          <p14:tracePt t="30665" x="6500813" y="2536825"/>
          <p14:tracePt t="30682" x="6394450" y="2536825"/>
          <p14:tracePt t="30699" x="6296025" y="2536825"/>
          <p14:tracePt t="30716" x="6251575" y="2536825"/>
          <p14:tracePt t="30732" x="6197600" y="2536825"/>
          <p14:tracePt t="30749" x="6143625" y="2527300"/>
          <p14:tracePt t="30765" x="6081713" y="2509838"/>
          <p14:tracePt t="30783" x="6010275" y="2482850"/>
          <p14:tracePt t="30801" x="5929313" y="2438400"/>
          <p14:tracePt t="30816" x="5840413" y="2393950"/>
          <p14:tracePt t="30816" x="5830888" y="2384425"/>
          <p14:tracePt t="30835" x="5751513" y="2339975"/>
          <p14:tracePt t="30850" x="5670550" y="2276475"/>
          <p14:tracePt t="30867" x="5589588" y="2214563"/>
          <p14:tracePt t="30883" x="5518150" y="2160588"/>
          <p14:tracePt t="30899" x="5456238" y="2089150"/>
          <p14:tracePt t="30918" x="5402263" y="2044700"/>
          <p14:tracePt t="30933" x="5375275" y="2000250"/>
          <p14:tracePt t="30951" x="5367338" y="1965325"/>
          <p14:tracePt t="30966" x="5348288" y="1919288"/>
          <p14:tracePt t="30983" x="5340350" y="1866900"/>
          <p14:tracePt t="31001" x="5322888" y="1839913"/>
          <p14:tracePt t="31017" x="5303838" y="1795463"/>
          <p14:tracePt t="31035" x="5276850" y="1758950"/>
          <p14:tracePt t="31050" x="5268913" y="1741488"/>
          <p14:tracePt t="31066" x="5259388" y="1731963"/>
          <p14:tracePt t="31066" x="5251450" y="1724025"/>
          <p14:tracePt t="31087" x="5251450" y="1714500"/>
          <p14:tracePt t="31100" x="5251450" y="1704975"/>
          <p14:tracePt t="31179" x="5251450" y="1714500"/>
          <p14:tracePt t="31184" x="5241925" y="1741488"/>
          <p14:tracePt t="31189" x="5241925" y="1795463"/>
          <p14:tracePt t="31200" x="5224463" y="1928813"/>
          <p14:tracePt t="31215" x="5224463" y="2081213"/>
          <p14:tracePt t="31232" x="5224463" y="2251075"/>
          <p14:tracePt t="31250" x="5224463" y="2393950"/>
          <p14:tracePt t="31266" x="5224463" y="2544763"/>
          <p14:tracePt t="31266" x="5224463" y="2571750"/>
          <p14:tracePt t="31284" x="5224463" y="2732088"/>
          <p14:tracePt t="31299" x="5224463" y="2857500"/>
          <p14:tracePt t="31316" x="5224463" y="2965450"/>
          <p14:tracePt t="31332" x="5224463" y="3017838"/>
          <p14:tracePt t="31349" x="5224463" y="3027363"/>
          <p14:tracePt t="31365" x="5224463" y="3044825"/>
          <p14:tracePt t="31484" x="5232400" y="3027363"/>
          <p14:tracePt t="31488" x="5251450" y="3000375"/>
          <p14:tracePt t="31499" x="5276850" y="2955925"/>
          <p14:tracePt t="31501" x="5330825" y="2847975"/>
          <p14:tracePt t="31517" x="5394325" y="2724150"/>
          <p14:tracePt t="31532" x="5438775" y="2598738"/>
          <p14:tracePt t="31549" x="5473700" y="2482850"/>
          <p14:tracePt t="31566" x="5500688" y="2357438"/>
          <p14:tracePt t="31583" x="5518150" y="2268538"/>
          <p14:tracePt t="31600" x="5537200" y="2187575"/>
          <p14:tracePt t="31617" x="5554663" y="2089150"/>
          <p14:tracePt t="31633" x="5572125" y="2036763"/>
          <p14:tracePt t="31650" x="5572125" y="2009775"/>
          <p14:tracePt t="31739" x="5572125" y="2027238"/>
          <p14:tracePt t="31742" x="5572125" y="2036763"/>
          <p14:tracePt t="31745" x="5572125" y="2062163"/>
          <p14:tracePt t="31749" x="5572125" y="2125663"/>
          <p14:tracePt t="31749" x="5572125" y="2133600"/>
          <p14:tracePt t="31767" x="5572125" y="2224088"/>
          <p14:tracePt t="31784" x="5572125" y="2312988"/>
          <p14:tracePt t="31799" x="5581650" y="2374900"/>
          <p14:tracePt t="31799" x="5581650" y="2384425"/>
          <p14:tracePt t="31818" x="5589588" y="2455863"/>
          <p14:tracePt t="31834" x="5608638" y="2509838"/>
          <p14:tracePt t="31850" x="5608638" y="2554288"/>
          <p14:tracePt t="31868" x="5616575" y="2581275"/>
          <p14:tracePt t="31883" x="5616575" y="2608263"/>
          <p14:tracePt t="31900" x="5626100" y="2616200"/>
          <p14:tracePt t="31959" x="5626100" y="2625725"/>
          <p14:tracePt t="32050" x="5626100" y="2633663"/>
          <p14:tracePt t="32051" x="5626100" y="2643188"/>
          <p14:tracePt t="32066" x="5634038" y="2660650"/>
          <p14:tracePt t="32067" x="5643563" y="2679700"/>
          <p14:tracePt t="32083" x="5653088" y="2705100"/>
          <p14:tracePt t="32083" x="5653088" y="2714625"/>
          <p14:tracePt t="32100" x="5670550" y="2724150"/>
          <p14:tracePt t="32115" x="5680075" y="2751138"/>
          <p14:tracePt t="32133" x="5697538" y="2759075"/>
          <p14:tracePt t="32150" x="5705475" y="2759075"/>
          <p14:tracePt t="32166" x="5724525" y="2759075"/>
          <p14:tracePt t="32183" x="5751513" y="2741613"/>
          <p14:tracePt t="32199" x="5840413" y="2652713"/>
          <p14:tracePt t="32217" x="5902325" y="2581275"/>
          <p14:tracePt t="32232" x="5956300" y="2509838"/>
          <p14:tracePt t="32250" x="5991225" y="2465388"/>
          <p14:tracePt t="32266" x="6010275" y="2446338"/>
          <p14:tracePt t="32282" x="6010275" y="2438400"/>
          <p14:tracePt t="32374" x="6018213" y="2438400"/>
          <p14:tracePt t="32376" x="6018213" y="2446338"/>
          <p14:tracePt t="32377" x="6027738" y="2455863"/>
          <p14:tracePt t="32382" x="6045200" y="2509838"/>
          <p14:tracePt t="32399" x="6062663" y="2554288"/>
          <p14:tracePt t="32416" x="6089650" y="2608263"/>
          <p14:tracePt t="32433" x="6108700" y="2660650"/>
          <p14:tracePt t="32450" x="6134100" y="2714625"/>
          <p14:tracePt t="32467" x="6143625" y="2732088"/>
          <p14:tracePt t="32484" x="6153150" y="2741613"/>
          <p14:tracePt t="32500" x="6153150" y="2751138"/>
          <p14:tracePt t="32517" x="6161088" y="2751138"/>
          <p14:tracePt t="32533" x="6197600" y="2751138"/>
          <p14:tracePt t="32551" x="6259513" y="2732088"/>
          <p14:tracePt t="32567" x="6367463" y="2687638"/>
          <p14:tracePt t="32585" x="6456363" y="2625725"/>
          <p14:tracePt t="32600" x="6537325" y="2562225"/>
          <p14:tracePt t="32618" x="6572250" y="2536825"/>
          <p14:tracePt t="32633" x="6599238" y="2527300"/>
          <p14:tracePt t="32721" x="6599238" y="2536825"/>
          <p14:tracePt t="32729" x="6599238" y="2544763"/>
          <p14:tracePt t="32739" x="6599238" y="2562225"/>
          <p14:tracePt t="32750" x="6608763" y="2581275"/>
          <p14:tracePt t="32767" x="6616700" y="2598738"/>
          <p14:tracePt t="32784" x="6626225" y="2608263"/>
          <p14:tracePt t="32825" x="6634163" y="2608263"/>
          <p14:tracePt t="32841" x="6643688" y="2608263"/>
          <p14:tracePt t="32852" x="6661150" y="2608263"/>
          <p14:tracePt t="32858" x="6670675" y="2608263"/>
          <p14:tracePt t="32858" x="6680200" y="2608263"/>
          <p14:tracePt t="32868" x="6705600" y="2608263"/>
          <p14:tracePt t="32884" x="6742113" y="2608263"/>
          <p14:tracePt t="32901" x="6796088" y="2608263"/>
          <p14:tracePt t="32918" x="6813550" y="2608263"/>
          <p14:tracePt t="32933" x="6840538" y="2625725"/>
          <p14:tracePt t="32933" x="6848475" y="2625725"/>
          <p14:tracePt t="32951" x="6875463" y="2625725"/>
          <p14:tracePt t="32968" x="6902450" y="2625725"/>
          <p14:tracePt t="32986" x="6929438" y="2625725"/>
          <p14:tracePt t="33001" x="6956425" y="2625725"/>
          <p14:tracePt t="33018" x="6965950" y="2625725"/>
          <p14:tracePt t="33034" x="6973888" y="2625725"/>
          <p14:tracePt t="33074" x="6983413" y="2625725"/>
          <p14:tracePt t="33101" x="6991350" y="2625725"/>
          <p14:tracePt t="33118" x="7000875" y="2625725"/>
          <p14:tracePt t="33125" x="7010400" y="2625725"/>
          <p14:tracePt t="33138" x="7018338" y="2625725"/>
          <p14:tracePt t="33146" x="7027863" y="2625725"/>
          <p14:tracePt t="33150" x="7054850" y="2616200"/>
          <p14:tracePt t="33166" x="7081838" y="2616200"/>
          <p14:tracePt t="33183" x="7099300" y="2616200"/>
          <p14:tracePt t="33200" x="7126288" y="2616200"/>
          <p14:tracePt t="33216" x="7134225" y="2608263"/>
          <p14:tracePt t="33233" x="7143750" y="2608263"/>
          <p14:tracePt t="33250" x="7161213" y="2608263"/>
          <p14:tracePt t="33267" x="7170738" y="2608263"/>
          <p14:tracePt t="33284" x="7180263" y="2608263"/>
          <p14:tracePt t="33300" x="7197725" y="2608263"/>
          <p14:tracePt t="33317" x="7205663" y="2608263"/>
          <p14:tracePt t="33352" x="7215188" y="2608263"/>
          <p14:tracePt t="33353" x="7224713" y="2608263"/>
          <p14:tracePt t="33367" x="7242175" y="2608263"/>
          <p14:tracePt t="33383" x="7251700" y="2608263"/>
          <p14:tracePt t="33421" x="7259638" y="2608263"/>
          <p14:tracePt t="33422" x="7269163" y="2608263"/>
          <p14:tracePt t="33434" x="7286625" y="2598738"/>
          <p14:tracePt t="33450" x="7304088" y="2598738"/>
          <p14:tracePt t="33467" x="7331075" y="2598738"/>
          <p14:tracePt t="33484" x="7348538" y="2598738"/>
          <p14:tracePt t="33500" x="7358063" y="2589213"/>
          <p14:tracePt t="33517" x="7385050" y="2589213"/>
          <p14:tracePt t="33534" x="7412038" y="2589213"/>
          <p14:tracePt t="33550" x="7429500" y="2589213"/>
          <p14:tracePt t="33569" x="7456488" y="2589213"/>
          <p14:tracePt t="33584" x="7483475" y="2589213"/>
          <p14:tracePt t="33601" x="7491413" y="2589213"/>
          <p14:tracePt t="33618" x="7510463" y="2589213"/>
          <p14:tracePt t="33634" x="7527925" y="2589213"/>
          <p14:tracePt t="33651" x="7537450" y="2589213"/>
          <p14:tracePt t="33668" x="7545388" y="2589213"/>
          <p14:tracePt t="33707" x="7554913" y="2589213"/>
          <p14:tracePt t="33721" x="7562850" y="2589213"/>
          <p14:tracePt t="33736" x="7572375" y="2589213"/>
          <p14:tracePt t="33752" x="7581900" y="2589213"/>
          <p14:tracePt t="33772" x="7589838" y="2589213"/>
          <p14:tracePt t="33784" x="7608888" y="2589213"/>
          <p14:tracePt t="33787" x="7616825" y="2589213"/>
          <p14:tracePt t="33820" x="7626350" y="2589213"/>
          <p14:tracePt t="33822" x="7634288" y="2589213"/>
          <p14:tracePt t="33834" x="7643813" y="2589213"/>
          <p14:tracePt t="33851" x="7653338" y="2589213"/>
          <p14:tracePt t="33868" x="7661275" y="2589213"/>
          <p14:tracePt t="33904" x="7670800" y="2589213"/>
          <p14:tracePt t="33929" x="7670800" y="2581275"/>
          <p14:tracePt t="33952" x="7680325" y="2581275"/>
          <p14:tracePt t="34118" x="7670800" y="2581275"/>
          <p14:tracePt t="34122" x="7653338" y="2562225"/>
          <p14:tracePt t="34123" x="7545388" y="2544763"/>
          <p14:tracePt t="34132" x="7367588" y="2517775"/>
          <p14:tracePt t="34150" x="7205663" y="2517775"/>
          <p14:tracePt t="34167" x="7089775" y="2517775"/>
          <p14:tracePt t="34183" x="7000875" y="2517775"/>
          <p14:tracePt t="34200" x="6911975" y="2517775"/>
          <p14:tracePt t="34217" x="6831013" y="2536825"/>
          <p14:tracePt t="34233" x="6724650" y="2536825"/>
          <p14:tracePt t="34250" x="6616700" y="2536825"/>
          <p14:tracePt t="34267" x="6545263" y="2536825"/>
          <p14:tracePt t="34283" x="6491288" y="2536825"/>
          <p14:tracePt t="34301" x="6473825" y="2536825"/>
          <p14:tracePt t="34461" x="6483350" y="2536825"/>
          <p14:tracePt t="34463" x="6491288" y="2536825"/>
          <p14:tracePt t="34470" x="6500813" y="2536825"/>
          <p14:tracePt t="34473" x="6554788" y="2536825"/>
          <p14:tracePt t="34485" x="6643688" y="2536825"/>
          <p14:tracePt t="34485" x="6661150" y="2536825"/>
          <p14:tracePt t="34501" x="6759575" y="2536825"/>
          <p14:tracePt t="34517" x="6867525" y="2536825"/>
          <p14:tracePt t="34534" x="6965950" y="2536825"/>
          <p14:tracePt t="34550" x="7062788" y="2536825"/>
          <p14:tracePt t="34567" x="7161213" y="2536825"/>
          <p14:tracePt t="34584" x="7251700" y="2536825"/>
          <p14:tracePt t="34600" x="7340600" y="2527300"/>
          <p14:tracePt t="34617" x="7394575" y="2509838"/>
          <p14:tracePt t="34634" x="7429500" y="2500313"/>
          <p14:tracePt t="34650" x="7439025" y="2500313"/>
          <p14:tracePt t="34667" x="7456488" y="2490788"/>
          <p14:tracePt t="34684" x="7466013" y="2482850"/>
          <p14:tracePt t="34701" x="7473950" y="2482850"/>
          <p14:tracePt t="34974" x="7473950" y="2490788"/>
          <p14:tracePt t="34986" x="7473950" y="2500313"/>
          <p14:tracePt t="34988" x="7473950" y="2509838"/>
          <p14:tracePt t="35000" x="7473950" y="2527300"/>
          <p14:tracePt t="35017" x="7473950" y="2536825"/>
          <p14:tracePt t="35018" x="7473950" y="2544763"/>
          <p14:tracePt t="35035" x="7473950" y="2554288"/>
          <p14:tracePt t="35051" x="7473950" y="2562225"/>
          <p14:tracePt t="35090" x="7473950" y="2571750"/>
          <p14:tracePt t="35114" x="7473950" y="2581275"/>
          <p14:tracePt t="35135" x="7473950" y="2589213"/>
          <p14:tracePt t="35140" x="7473950" y="2598738"/>
          <p14:tracePt t="35151" x="7473950" y="2608263"/>
          <p14:tracePt t="35167" x="7466013" y="2625725"/>
          <p14:tracePt t="35184" x="7456488" y="2643188"/>
          <p14:tracePt t="35201" x="7446963" y="2660650"/>
          <p14:tracePt t="35217" x="7439025" y="2679700"/>
          <p14:tracePt t="35234" x="7439025" y="2687638"/>
          <p14:tracePt t="35251" x="7429500" y="2687638"/>
          <p14:tracePt t="35761" x="7429500" y="2679700"/>
          <p14:tracePt t="35774" x="7429500" y="2670175"/>
          <p14:tracePt t="35787" x="7429500" y="2660650"/>
          <p14:tracePt t="35802" x="7429500" y="2652713"/>
          <p14:tracePt t="35803" x="7429500" y="2643188"/>
          <p14:tracePt t="35818" x="7429500" y="2625725"/>
          <p14:tracePt t="35835" x="7429500" y="2608263"/>
          <p14:tracePt t="35874" x="7429500" y="2598738"/>
          <p14:tracePt t="35876" x="7429500" y="2589213"/>
          <p14:tracePt t="36037" x="7439025" y="2589213"/>
          <p14:tracePt t="36057" x="7439025" y="2581275"/>
          <p14:tracePt t="36062" x="7446963" y="2581275"/>
          <p14:tracePt t="36065" x="7466013" y="2581275"/>
          <p14:tracePt t="36076" x="7473950" y="2581275"/>
          <p14:tracePt t="36085" x="7500938" y="2571750"/>
          <p14:tracePt t="36102" x="7537450" y="2571750"/>
          <p14:tracePt t="36120" x="7572375" y="2562225"/>
          <p14:tracePt t="36135" x="7608888" y="2562225"/>
          <p14:tracePt t="36152" x="7643813" y="2554288"/>
          <p14:tracePt t="36169" x="7680325" y="2554288"/>
          <p14:tracePt t="36185" x="7705725" y="2554288"/>
          <p14:tracePt t="36202" x="7732713" y="2554288"/>
          <p14:tracePt t="36219" x="7751763" y="2562225"/>
          <p14:tracePt t="36236" x="7759700" y="2562225"/>
          <p14:tracePt t="36252" x="7777163" y="2562225"/>
          <p14:tracePt t="36269" x="7796213" y="2562225"/>
          <p14:tracePt t="36287" x="7823200" y="2562225"/>
          <p14:tracePt t="36302" x="7840663" y="2562225"/>
          <p14:tracePt t="36319" x="7867650" y="2562225"/>
          <p14:tracePt t="36335" x="7875588" y="2562225"/>
          <p14:tracePt t="36372" x="7885113" y="2562225"/>
          <p14:tracePt t="36374" x="7894638" y="2562225"/>
          <p14:tracePt t="36385" x="7902575" y="2562225"/>
          <p14:tracePt t="36444" x="7912100" y="2562225"/>
          <p14:tracePt t="37856" x="0" y="0"/>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roup 44"/>
          <p:cNvGrpSpPr/>
          <p:nvPr/>
        </p:nvGrpSpPr>
        <p:grpSpPr>
          <a:xfrm>
            <a:off x="4453235" y="1124744"/>
            <a:ext cx="3794069" cy="3553329"/>
            <a:chOff x="4453235" y="1124744"/>
            <a:chExt cx="3794069" cy="3553329"/>
          </a:xfrm>
        </p:grpSpPr>
        <p:grpSp>
          <p:nvGrpSpPr>
            <p:cNvPr id="26" name="Group 25"/>
            <p:cNvGrpSpPr/>
            <p:nvPr/>
          </p:nvGrpSpPr>
          <p:grpSpPr>
            <a:xfrm>
              <a:off x="4453235" y="1124744"/>
              <a:ext cx="3794069" cy="3553329"/>
              <a:chOff x="4453235" y="1124744"/>
              <a:chExt cx="3794069" cy="3553329"/>
            </a:xfrm>
          </p:grpSpPr>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27015" t="3644" r="28209"/>
              <a:stretch/>
            </p:blipFill>
            <p:spPr>
              <a:xfrm>
                <a:off x="4647304" y="1124744"/>
                <a:ext cx="3600000" cy="3553329"/>
              </a:xfrm>
              <a:prstGeom prst="rect">
                <a:avLst/>
              </a:prstGeom>
            </p:spPr>
          </p:pic>
          <p:sp>
            <p:nvSpPr>
              <p:cNvPr id="23" name="Rectangle 22"/>
              <p:cNvSpPr/>
              <p:nvPr/>
            </p:nvSpPr>
            <p:spPr>
              <a:xfrm>
                <a:off x="6774458" y="1327150"/>
                <a:ext cx="1295400" cy="463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4453235" y="1461532"/>
                <a:ext cx="461665" cy="2776914"/>
              </a:xfrm>
              <a:prstGeom prst="rect">
                <a:avLst/>
              </a:prstGeom>
              <a:solidFill>
                <a:schemeClr val="bg1"/>
              </a:solidFill>
            </p:spPr>
            <p:txBody>
              <a:bodyPr vert="vert270" wrap="none" rtlCol="0">
                <a:spAutoFit/>
              </a:bodyPr>
              <a:lstStyle/>
              <a:p>
                <a:r>
                  <a:rPr lang="en-US" b="1" dirty="0" smtClean="0">
                    <a:latin typeface="Times New Roman" pitchFamily="18" charset="0"/>
                    <a:cs typeface="Times New Roman" pitchFamily="18" charset="0"/>
                  </a:rPr>
                  <a:t>True value/Measured value</a:t>
                </a:r>
                <a:endParaRPr lang="en-US" b="1" dirty="0">
                  <a:latin typeface="Times New Roman" pitchFamily="18" charset="0"/>
                  <a:cs typeface="Times New Roman" pitchFamily="18" charset="0"/>
                </a:endParaRPr>
              </a:p>
            </p:txBody>
          </p:sp>
        </p:grpSp>
        <p:grpSp>
          <p:nvGrpSpPr>
            <p:cNvPr id="36" name="Group 35"/>
            <p:cNvGrpSpPr/>
            <p:nvPr/>
          </p:nvGrpSpPr>
          <p:grpSpPr>
            <a:xfrm>
              <a:off x="6667500" y="3227695"/>
              <a:ext cx="1133185" cy="636032"/>
              <a:chOff x="1358900" y="1233795"/>
              <a:chExt cx="1133185" cy="636032"/>
            </a:xfrm>
          </p:grpSpPr>
          <p:cxnSp>
            <p:nvCxnSpPr>
              <p:cNvPr id="37" name="Straight Connector 36"/>
              <p:cNvCxnSpPr/>
              <p:nvPr/>
            </p:nvCxnSpPr>
            <p:spPr>
              <a:xfrm flipV="1">
                <a:off x="1371600" y="1765300"/>
                <a:ext cx="7112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8" name="Group 37"/>
              <p:cNvGrpSpPr/>
              <p:nvPr/>
            </p:nvGrpSpPr>
            <p:grpSpPr>
              <a:xfrm>
                <a:off x="1358900" y="1233795"/>
                <a:ext cx="1133185" cy="636032"/>
                <a:chOff x="1358900" y="1233795"/>
                <a:chExt cx="1133185" cy="636032"/>
              </a:xfrm>
            </p:grpSpPr>
            <p:cxnSp>
              <p:nvCxnSpPr>
                <p:cNvPr id="39" name="Straight Connector 38"/>
                <p:cNvCxnSpPr/>
                <p:nvPr/>
              </p:nvCxnSpPr>
              <p:spPr>
                <a:xfrm flipV="1">
                  <a:off x="1358900" y="1473200"/>
                  <a:ext cx="711200"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2115059" y="1233795"/>
                  <a:ext cx="343364"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i</a:t>
                  </a:r>
                  <a:endParaRPr lang="en-US" b="1" i="1" dirty="0">
                    <a:latin typeface="Times New Roman" pitchFamily="18" charset="0"/>
                    <a:cs typeface="Times New Roman" pitchFamily="18" charset="0"/>
                  </a:endParaRPr>
                </a:p>
              </p:txBody>
            </p:sp>
            <p:sp>
              <p:nvSpPr>
                <p:cNvPr id="41" name="TextBox 40"/>
                <p:cNvSpPr txBox="1"/>
                <p:nvPr/>
              </p:nvSpPr>
              <p:spPr>
                <a:xfrm>
                  <a:off x="2115059" y="1500495"/>
                  <a:ext cx="377026" cy="369332"/>
                </a:xfrm>
                <a:prstGeom prst="rect">
                  <a:avLst/>
                </a:prstGeom>
                <a:noFill/>
              </p:spPr>
              <p:txBody>
                <a:bodyPr vert="horz" wrap="none" rtlCol="0">
                  <a:spAutoFit/>
                </a:bodyPr>
                <a:lstStyle/>
                <a:p>
                  <a:r>
                    <a:rPr lang="en-US" b="1" i="1" dirty="0" err="1" smtClean="0">
                      <a:latin typeface="Times New Roman" pitchFamily="18" charset="0"/>
                      <a:cs typeface="Times New Roman" pitchFamily="18" charset="0"/>
                    </a:rPr>
                    <a:t>q</a:t>
                  </a:r>
                  <a:r>
                    <a:rPr lang="en-US" b="1" i="1" baseline="-25000" dirty="0" err="1">
                      <a:latin typeface="Times New Roman" pitchFamily="18" charset="0"/>
                      <a:cs typeface="Times New Roman" pitchFamily="18" charset="0"/>
                    </a:rPr>
                    <a:t>o</a:t>
                  </a:r>
                  <a:endParaRPr lang="en-US" b="1" i="1" dirty="0">
                    <a:latin typeface="Times New Roman" pitchFamily="18" charset="0"/>
                    <a:cs typeface="Times New Roman" pitchFamily="18" charset="0"/>
                  </a:endParaRPr>
                </a:p>
              </p:txBody>
            </p:sp>
          </p:grpSp>
        </p:grpSp>
      </p:grpSp>
      <p:grpSp>
        <p:nvGrpSpPr>
          <p:cNvPr id="44" name="Group 43"/>
          <p:cNvGrpSpPr/>
          <p:nvPr/>
        </p:nvGrpSpPr>
        <p:grpSpPr>
          <a:xfrm>
            <a:off x="160635" y="980728"/>
            <a:ext cx="3851669" cy="3663273"/>
            <a:chOff x="-106065" y="980728"/>
            <a:chExt cx="3851669" cy="3663273"/>
          </a:xfrm>
        </p:grpSpPr>
        <p:grpSp>
          <p:nvGrpSpPr>
            <p:cNvPr id="43" name="Group 42"/>
            <p:cNvGrpSpPr/>
            <p:nvPr/>
          </p:nvGrpSpPr>
          <p:grpSpPr>
            <a:xfrm>
              <a:off x="-106065" y="980728"/>
              <a:ext cx="3851669" cy="3663273"/>
              <a:chOff x="-144165" y="980728"/>
              <a:chExt cx="3851669" cy="3663273"/>
            </a:xfrm>
          </p:grpSpPr>
          <p:grpSp>
            <p:nvGrpSpPr>
              <p:cNvPr id="42" name="Group 41"/>
              <p:cNvGrpSpPr/>
              <p:nvPr/>
            </p:nvGrpSpPr>
            <p:grpSpPr>
              <a:xfrm>
                <a:off x="107504" y="980728"/>
                <a:ext cx="3600000" cy="3663273"/>
                <a:chOff x="107504" y="980728"/>
                <a:chExt cx="3600000" cy="3663273"/>
              </a:xfrm>
            </p:grpSpPr>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27015" r="27910"/>
                <a:stretch/>
              </p:blipFill>
              <p:spPr>
                <a:xfrm>
                  <a:off x="107504" y="980728"/>
                  <a:ext cx="3600000" cy="3663273"/>
                </a:xfrm>
                <a:prstGeom prst="rect">
                  <a:avLst/>
                </a:prstGeom>
              </p:spPr>
            </p:pic>
            <p:grpSp>
              <p:nvGrpSpPr>
                <p:cNvPr id="30" name="Group 29"/>
                <p:cNvGrpSpPr/>
                <p:nvPr/>
              </p:nvGrpSpPr>
              <p:grpSpPr>
                <a:xfrm>
                  <a:off x="1981200" y="3100695"/>
                  <a:ext cx="1133185" cy="636032"/>
                  <a:chOff x="1358900" y="1233795"/>
                  <a:chExt cx="1133185" cy="636032"/>
                </a:xfrm>
              </p:grpSpPr>
              <p:cxnSp>
                <p:nvCxnSpPr>
                  <p:cNvPr id="31" name="Straight Connector 30"/>
                  <p:cNvCxnSpPr/>
                  <p:nvPr/>
                </p:nvCxnSpPr>
                <p:spPr>
                  <a:xfrm flipV="1">
                    <a:off x="1371600" y="1765300"/>
                    <a:ext cx="7112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2" name="Group 31"/>
                  <p:cNvGrpSpPr/>
                  <p:nvPr/>
                </p:nvGrpSpPr>
                <p:grpSpPr>
                  <a:xfrm>
                    <a:off x="1358900" y="1233795"/>
                    <a:ext cx="1133185" cy="636032"/>
                    <a:chOff x="1358900" y="1233795"/>
                    <a:chExt cx="1133185" cy="636032"/>
                  </a:xfrm>
                </p:grpSpPr>
                <p:cxnSp>
                  <p:nvCxnSpPr>
                    <p:cNvPr id="33" name="Straight Connector 32"/>
                    <p:cNvCxnSpPr/>
                    <p:nvPr/>
                  </p:nvCxnSpPr>
                  <p:spPr>
                    <a:xfrm flipV="1">
                      <a:off x="1358900" y="1473200"/>
                      <a:ext cx="711200"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2115059" y="1233795"/>
                      <a:ext cx="343364"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i</a:t>
                      </a:r>
                      <a:endParaRPr lang="en-US" b="1" i="1" dirty="0">
                        <a:latin typeface="Times New Roman" pitchFamily="18" charset="0"/>
                        <a:cs typeface="Times New Roman" pitchFamily="18" charset="0"/>
                      </a:endParaRPr>
                    </a:p>
                  </p:txBody>
                </p:sp>
                <p:sp>
                  <p:nvSpPr>
                    <p:cNvPr id="35" name="TextBox 34"/>
                    <p:cNvSpPr txBox="1"/>
                    <p:nvPr/>
                  </p:nvSpPr>
                  <p:spPr>
                    <a:xfrm>
                      <a:off x="2115059" y="1500495"/>
                      <a:ext cx="377026" cy="369332"/>
                    </a:xfrm>
                    <a:prstGeom prst="rect">
                      <a:avLst/>
                    </a:prstGeom>
                    <a:noFill/>
                  </p:spPr>
                  <p:txBody>
                    <a:bodyPr vert="horz" wrap="none" rtlCol="0">
                      <a:spAutoFit/>
                    </a:bodyPr>
                    <a:lstStyle/>
                    <a:p>
                      <a:r>
                        <a:rPr lang="en-US" b="1" i="1" dirty="0" err="1" smtClean="0">
                          <a:latin typeface="Times New Roman" pitchFamily="18" charset="0"/>
                          <a:cs typeface="Times New Roman" pitchFamily="18" charset="0"/>
                        </a:rPr>
                        <a:t>q</a:t>
                      </a:r>
                      <a:r>
                        <a:rPr lang="en-US" b="1" i="1" baseline="-25000" dirty="0" err="1">
                          <a:latin typeface="Times New Roman" pitchFamily="18" charset="0"/>
                          <a:cs typeface="Times New Roman" pitchFamily="18" charset="0"/>
                        </a:rPr>
                        <a:t>o</a:t>
                      </a:r>
                      <a:endParaRPr lang="en-US" b="1" i="1" dirty="0">
                        <a:latin typeface="Times New Roman" pitchFamily="18" charset="0"/>
                        <a:cs typeface="Times New Roman" pitchFamily="18" charset="0"/>
                      </a:endParaRPr>
                    </a:p>
                  </p:txBody>
                </p:sp>
              </p:grpSp>
            </p:grpSp>
          </p:grpSp>
          <p:sp>
            <p:nvSpPr>
              <p:cNvPr id="16" name="TextBox 15"/>
              <p:cNvSpPr txBox="1"/>
              <p:nvPr/>
            </p:nvSpPr>
            <p:spPr>
              <a:xfrm>
                <a:off x="-144165" y="1398032"/>
                <a:ext cx="461665" cy="2776914"/>
              </a:xfrm>
              <a:prstGeom prst="rect">
                <a:avLst/>
              </a:prstGeom>
              <a:solidFill>
                <a:schemeClr val="bg1"/>
              </a:solidFill>
            </p:spPr>
            <p:txBody>
              <a:bodyPr vert="vert270" wrap="none" rtlCol="0">
                <a:spAutoFit/>
              </a:bodyPr>
              <a:lstStyle/>
              <a:p>
                <a:r>
                  <a:rPr lang="en-US" b="1" dirty="0" smtClean="0">
                    <a:latin typeface="Times New Roman" pitchFamily="18" charset="0"/>
                    <a:cs typeface="Times New Roman" pitchFamily="18" charset="0"/>
                  </a:rPr>
                  <a:t>True value/Measured value</a:t>
                </a:r>
                <a:endParaRPr lang="en-US" b="1" dirty="0">
                  <a:latin typeface="Times New Roman" pitchFamily="18" charset="0"/>
                  <a:cs typeface="Times New Roman" pitchFamily="18" charset="0"/>
                </a:endParaRPr>
              </a:p>
            </p:txBody>
          </p:sp>
        </p:grpSp>
        <p:sp>
          <p:nvSpPr>
            <p:cNvPr id="22" name="Rectangle 21"/>
            <p:cNvSpPr/>
            <p:nvPr/>
          </p:nvSpPr>
          <p:spPr>
            <a:xfrm>
              <a:off x="2265958" y="1289050"/>
              <a:ext cx="1295400" cy="463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p:cNvSpPr txBox="1"/>
          <p:nvPr/>
        </p:nvSpPr>
        <p:spPr>
          <a:xfrm>
            <a:off x="-94890" y="5657671"/>
            <a:ext cx="9347410" cy="1200329"/>
          </a:xfrm>
          <a:prstGeom prst="rect">
            <a:avLst/>
          </a:prstGeom>
          <a:noFill/>
        </p:spPr>
        <p:txBody>
          <a:bodyPr wrap="square" rtlCol="0">
            <a:spAutoFit/>
          </a:bodyPr>
          <a:lstStyle/>
          <a:p>
            <a:pPr algn="ctr"/>
            <a:r>
              <a:rPr lang="en-IN" sz="7000" b="1" dirty="0" smtClean="0">
                <a:solidFill>
                  <a:srgbClr val="002060"/>
                </a:solidFill>
                <a:effectLst>
                  <a:outerShdw blurRad="38100" dist="38100" dir="2700000" algn="tl">
                    <a:srgbClr val="000000">
                      <a:alpha val="43137"/>
                    </a:srgbClr>
                  </a:outerShdw>
                </a:effectLst>
              </a:rPr>
              <a:t>MAXIMUM OVERSHOOT</a:t>
            </a:r>
            <a:endParaRPr lang="en-IN" sz="7000" b="1" dirty="0">
              <a:solidFill>
                <a:srgbClr val="002060"/>
              </a:solidFill>
              <a:effectLst>
                <a:outerShdw blurRad="38100" dist="38100" dir="2700000" algn="tl">
                  <a:srgbClr val="000000">
                    <a:alpha val="43137"/>
                  </a:srgbClr>
                </a:outerShdw>
              </a:effectLst>
            </a:endParaRPr>
          </a:p>
        </p:txBody>
      </p:sp>
      <p:sp>
        <p:nvSpPr>
          <p:cNvPr id="28" name="TextBox 27"/>
          <p:cNvSpPr txBox="1"/>
          <p:nvPr/>
        </p:nvSpPr>
        <p:spPr>
          <a:xfrm>
            <a:off x="742876" y="4788768"/>
            <a:ext cx="8208911" cy="523220"/>
          </a:xfrm>
          <a:prstGeom prst="rect">
            <a:avLst/>
          </a:prstGeom>
          <a:noFill/>
        </p:spPr>
        <p:txBody>
          <a:bodyPr wrap="square" rtlCol="0">
            <a:spAutoFit/>
          </a:bodyPr>
          <a:lstStyle/>
          <a:p>
            <a:pPr algn="ctr"/>
            <a:r>
              <a:rPr lang="en-IN" sz="2800" b="1" i="1" dirty="0" smtClean="0">
                <a:solidFill>
                  <a:srgbClr val="7030A0"/>
                </a:solidFill>
                <a:latin typeface="Times New Roman" pitchFamily="18" charset="0"/>
                <a:cs typeface="Times New Roman" pitchFamily="18" charset="0"/>
              </a:rPr>
              <a:t>OS</a:t>
            </a:r>
            <a:r>
              <a:rPr lang="en-IN" sz="2800" b="1" baseline="-25000" dirty="0" smtClean="0">
                <a:solidFill>
                  <a:srgbClr val="7030A0"/>
                </a:solidFill>
                <a:latin typeface="Times New Roman" pitchFamily="18" charset="0"/>
                <a:cs typeface="Times New Roman" pitchFamily="18" charset="0"/>
              </a:rPr>
              <a:t>1 </a:t>
            </a:r>
            <a:r>
              <a:rPr lang="en-IN" sz="2800" b="1" dirty="0" smtClean="0">
                <a:solidFill>
                  <a:srgbClr val="7030A0"/>
                </a:solidFill>
                <a:latin typeface="Times New Roman" pitchFamily="18" charset="0"/>
                <a:cs typeface="Times New Roman" pitchFamily="18" charset="0"/>
              </a:rPr>
              <a:t>&gt; </a:t>
            </a:r>
            <a:r>
              <a:rPr lang="en-IN" sz="2800" b="1" i="1" dirty="0" smtClean="0">
                <a:solidFill>
                  <a:srgbClr val="7030A0"/>
                </a:solidFill>
                <a:latin typeface="Times New Roman" pitchFamily="18" charset="0"/>
                <a:cs typeface="Times New Roman" pitchFamily="18" charset="0"/>
              </a:rPr>
              <a:t>OS</a:t>
            </a:r>
            <a:r>
              <a:rPr lang="en-IN" sz="2800" b="1" baseline="-25000" dirty="0" smtClean="0">
                <a:solidFill>
                  <a:srgbClr val="7030A0"/>
                </a:solidFill>
                <a:latin typeface="Times New Roman" pitchFamily="18" charset="0"/>
                <a:cs typeface="Times New Roman" pitchFamily="18" charset="0"/>
              </a:rPr>
              <a:t>2</a:t>
            </a:r>
            <a:endParaRPr lang="en-IN" sz="2800" dirty="0">
              <a:solidFill>
                <a:srgbClr val="00B050"/>
              </a:solidFill>
              <a:latin typeface="Times New Roman" pitchFamily="18" charset="0"/>
              <a:cs typeface="Times New Roman" pitchFamily="18" charset="0"/>
            </a:endParaRPr>
          </a:p>
        </p:txBody>
      </p:sp>
      <p:sp>
        <p:nvSpPr>
          <p:cNvPr id="15" name="Title 1"/>
          <p:cNvSpPr>
            <a:spLocks noGrp="1"/>
          </p:cNvSpPr>
          <p:nvPr>
            <p:ph type="title"/>
          </p:nvPr>
        </p:nvSpPr>
        <p:spPr>
          <a:xfrm>
            <a:off x="457200" y="53752"/>
            <a:ext cx="8229600" cy="1143000"/>
          </a:xfrm>
        </p:spPr>
        <p:txBody>
          <a:bodyPr>
            <a:noAutofit/>
          </a:bodyPr>
          <a:lstStyle/>
          <a:p>
            <a:r>
              <a:rPr lang="en-US" sz="3200" dirty="0" smtClean="0"/>
              <a:t>Importance of understanding Dynamic Response of a Measurement System/Instrument</a:t>
            </a:r>
            <a:endParaRPr lang="en-US" sz="3200" dirty="0"/>
          </a:p>
        </p:txBody>
      </p:sp>
      <p:grpSp>
        <p:nvGrpSpPr>
          <p:cNvPr id="24" name="Group 23"/>
          <p:cNvGrpSpPr/>
          <p:nvPr/>
        </p:nvGrpSpPr>
        <p:grpSpPr>
          <a:xfrm>
            <a:off x="988768" y="1556792"/>
            <a:ext cx="1559526" cy="1224136"/>
            <a:chOff x="683968" y="1556792"/>
            <a:chExt cx="1559526" cy="1224136"/>
          </a:xfrm>
        </p:grpSpPr>
        <p:sp>
          <p:nvSpPr>
            <p:cNvPr id="14" name="TextBox 13"/>
            <p:cNvSpPr txBox="1"/>
            <p:nvPr/>
          </p:nvSpPr>
          <p:spPr>
            <a:xfrm>
              <a:off x="1686931" y="1984194"/>
              <a:ext cx="556563" cy="369332"/>
            </a:xfrm>
            <a:prstGeom prst="rect">
              <a:avLst/>
            </a:prstGeom>
            <a:noFill/>
          </p:spPr>
          <p:txBody>
            <a:bodyPr wrap="none" rtlCol="0">
              <a:spAutoFit/>
            </a:bodyPr>
            <a:lstStyle/>
            <a:p>
              <a:r>
                <a:rPr lang="en-IN" b="1" i="1" dirty="0" smtClean="0">
                  <a:solidFill>
                    <a:srgbClr val="002060"/>
                  </a:solidFill>
                  <a:latin typeface="Times New Roman" pitchFamily="18" charset="0"/>
                  <a:cs typeface="Times New Roman" pitchFamily="18" charset="0"/>
                </a:rPr>
                <a:t>OS</a:t>
              </a:r>
              <a:r>
                <a:rPr lang="en-IN" b="1" baseline="-25000" dirty="0" smtClean="0">
                  <a:solidFill>
                    <a:srgbClr val="002060"/>
                  </a:solidFill>
                  <a:latin typeface="Times New Roman" pitchFamily="18" charset="0"/>
                  <a:cs typeface="Times New Roman" pitchFamily="18" charset="0"/>
                </a:rPr>
                <a:t>1</a:t>
              </a:r>
              <a:endParaRPr lang="en-IN" b="1" i="1" dirty="0">
                <a:solidFill>
                  <a:srgbClr val="002060"/>
                </a:solidFill>
                <a:latin typeface="Times New Roman" pitchFamily="18" charset="0"/>
                <a:cs typeface="Times New Roman" pitchFamily="18" charset="0"/>
              </a:endParaRPr>
            </a:p>
          </p:txBody>
        </p:sp>
        <p:cxnSp>
          <p:nvCxnSpPr>
            <p:cNvPr id="13" name="Straight Connector 12"/>
            <p:cNvCxnSpPr/>
            <p:nvPr/>
          </p:nvCxnSpPr>
          <p:spPr>
            <a:xfrm>
              <a:off x="683968" y="1556792"/>
              <a:ext cx="1223536"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691680" y="1556792"/>
              <a:ext cx="0" cy="1224136"/>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5198368" y="2389452"/>
            <a:ext cx="1492667" cy="422912"/>
            <a:chOff x="5198368" y="2389452"/>
            <a:chExt cx="1492667" cy="422912"/>
          </a:xfrm>
        </p:grpSpPr>
        <p:cxnSp>
          <p:nvCxnSpPr>
            <p:cNvPr id="10" name="Straight Connector 9"/>
            <p:cNvCxnSpPr/>
            <p:nvPr/>
          </p:nvCxnSpPr>
          <p:spPr>
            <a:xfrm>
              <a:off x="5198368" y="2420888"/>
              <a:ext cx="12235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5990456" y="2420888"/>
              <a:ext cx="0" cy="391476"/>
            </a:xfrm>
            <a:prstGeom prst="straightConnector1">
              <a:avLst/>
            </a:prstGeom>
            <a:ln w="28575">
              <a:headEnd type="arrow"/>
              <a:tailEnd type="arrow"/>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6134472" y="2389452"/>
              <a:ext cx="556563" cy="369332"/>
            </a:xfrm>
            <a:prstGeom prst="rect">
              <a:avLst/>
            </a:prstGeom>
            <a:noFill/>
          </p:spPr>
          <p:txBody>
            <a:bodyPr wrap="none" rtlCol="0">
              <a:spAutoFit/>
            </a:bodyPr>
            <a:lstStyle/>
            <a:p>
              <a:r>
                <a:rPr lang="en-IN" b="1" i="1" dirty="0" smtClean="0">
                  <a:solidFill>
                    <a:srgbClr val="002060"/>
                  </a:solidFill>
                  <a:latin typeface="Times New Roman" pitchFamily="18" charset="0"/>
                  <a:cs typeface="Times New Roman" pitchFamily="18" charset="0"/>
                </a:rPr>
                <a:t>OS</a:t>
              </a:r>
              <a:r>
                <a:rPr lang="en-IN" b="1" baseline="-25000" dirty="0" smtClean="0">
                  <a:solidFill>
                    <a:srgbClr val="002060"/>
                  </a:solidFill>
                  <a:latin typeface="Times New Roman" pitchFamily="18" charset="0"/>
                  <a:cs typeface="Times New Roman" pitchFamily="18" charset="0"/>
                </a:rPr>
                <a:t>2</a:t>
              </a:r>
              <a:endParaRPr lang="en-IN" b="1" dirty="0">
                <a:solidFill>
                  <a:srgbClr val="002060"/>
                </a:solidFill>
                <a:latin typeface="Times New Roman" pitchFamily="18" charset="0"/>
                <a:cs typeface="Times New Roman" pitchFamily="18" charset="0"/>
              </a:endParaRPr>
            </a:p>
          </p:txBody>
        </p:sp>
      </p:grpSp>
      <p:pic>
        <p:nvPicPr>
          <p:cNvPr id="46" name="Audio 4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382092739"/>
      </p:ext>
    </p:extLst>
  </p:cSld>
  <p:clrMapOvr>
    <a:masterClrMapping/>
  </p:clrMapOvr>
  <mc:AlternateContent xmlns:mc="http://schemas.openxmlformats.org/markup-compatibility/2006" xmlns:p14="http://schemas.microsoft.com/office/powerpoint/2010/main">
    <mc:Choice Requires="p14">
      <p:transition spd="slow" p14:dur="2000" advTm="66179"/>
    </mc:Choice>
    <mc:Fallback xmlns="">
      <p:transition spd="slow" advTm="661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46"/>
                </p:tgtEl>
              </p:cMediaNode>
            </p:audio>
          </p:childTnLst>
        </p:cTn>
      </p:par>
    </p:tnLst>
    <p:bldLst>
      <p:bldP spid="3" grpId="0"/>
      <p:bldP spid="28" grpId="0"/>
    </p:bldLst>
  </p:timing>
  <p:extLst>
    <p:ext uri="{3A86A75C-4F4B-4683-9AE1-C65F6400EC91}">
      <p14:laserTraceLst xmlns:p14="http://schemas.microsoft.com/office/powerpoint/2010/main">
        <p14:tracePtLst>
          <p14:tracePt t="5596" x="1009650" y="2205038"/>
          <p14:tracePt t="5787" x="1009650" y="2197100"/>
          <p14:tracePt t="5800" x="1027113" y="2152650"/>
          <p14:tracePt t="5801" x="1027113" y="2133600"/>
          <p14:tracePt t="5810" x="1027113" y="2108200"/>
          <p14:tracePt t="5826" x="1027113" y="2071688"/>
          <p14:tracePt t="5843" x="1027113" y="2036763"/>
          <p14:tracePt t="5860" x="1027113" y="2000250"/>
          <p14:tracePt t="5877" x="1027113" y="1946275"/>
          <p14:tracePt t="5894" x="1027113" y="1911350"/>
          <p14:tracePt t="5910" x="1027113" y="1874838"/>
          <p14:tracePt t="5927" x="1036638" y="1839913"/>
          <p14:tracePt t="5943" x="1044575" y="1812925"/>
          <p14:tracePt t="5961" x="1044575" y="1785938"/>
          <p14:tracePt t="5976" x="1044575" y="1768475"/>
          <p14:tracePt t="5993" x="1054100" y="1751013"/>
          <p14:tracePt t="6074" x="1054100" y="1758950"/>
          <p14:tracePt t="6076" x="1054100" y="1803400"/>
          <p14:tracePt t="6093" x="1054100" y="1893888"/>
          <p14:tracePt t="6094" x="1054100" y="2054225"/>
          <p14:tracePt t="6110" x="1062038" y="2251075"/>
          <p14:tracePt t="6127" x="1089025" y="2473325"/>
          <p14:tracePt t="6143" x="1125538" y="2732088"/>
          <p14:tracePt t="6160" x="1152525" y="2911475"/>
          <p14:tracePt t="6176" x="1160463" y="3036888"/>
          <p14:tracePt t="6194" x="1169988" y="3125788"/>
          <p14:tracePt t="6210" x="1169988" y="3187700"/>
          <p14:tracePt t="6227" x="1169988" y="3268663"/>
          <p14:tracePt t="6245" x="1169988" y="3330575"/>
          <p14:tracePt t="6261" x="1169988" y="3402013"/>
          <p14:tracePt t="6278" x="1169988" y="3438525"/>
          <p14:tracePt t="6294" x="1169988" y="3465513"/>
          <p14:tracePt t="6311" x="1169988" y="3482975"/>
          <p14:tracePt t="6328" x="1169988" y="3509963"/>
          <p14:tracePt t="6345" x="1169988" y="3536950"/>
          <p14:tracePt t="6386" x="1179513" y="3544888"/>
          <p14:tracePt t="6418" x="1179513" y="3554413"/>
          <p14:tracePt t="6453" x="1187450" y="3536950"/>
          <p14:tracePt t="6455" x="1196975" y="3527425"/>
          <p14:tracePt t="6461" x="1204913" y="3517900"/>
          <p14:tracePt t="6462" x="1231900" y="3438525"/>
          <p14:tracePt t="6479" x="1250950" y="3340100"/>
          <p14:tracePt t="6495" x="1258888" y="3224213"/>
          <p14:tracePt t="6510" x="1258888" y="3089275"/>
          <p14:tracePt t="6527" x="1258888" y="2946400"/>
          <p14:tracePt t="6543" x="1258888" y="2776538"/>
          <p14:tracePt t="6560" x="1258888" y="2562225"/>
          <p14:tracePt t="6578" x="1258888" y="2428875"/>
          <p14:tracePt t="6594" x="1258888" y="2259013"/>
          <p14:tracePt t="6612" x="1258888" y="2160588"/>
          <p14:tracePt t="6627" x="1258888" y="2081213"/>
          <p14:tracePt t="6645" x="1258888" y="2027238"/>
          <p14:tracePt t="6661" x="1258888" y="1982788"/>
          <p14:tracePt t="6678" x="1258888" y="1946275"/>
          <p14:tracePt t="6695" x="1258888" y="1919288"/>
          <p14:tracePt t="6711" x="1258888" y="1911350"/>
          <p14:tracePt t="6728" x="1258888" y="1901825"/>
          <p14:tracePt t="6828" x="1250950" y="1919288"/>
          <p14:tracePt t="6830" x="1250950" y="1928813"/>
          <p14:tracePt t="6844" x="1231900" y="1982788"/>
          <p14:tracePt t="6848" x="1214438" y="2071688"/>
          <p14:tracePt t="6862" x="1204913" y="2187575"/>
          <p14:tracePt t="6878" x="1196975" y="2366963"/>
          <p14:tracePt t="6896" x="1196975" y="2517775"/>
          <p14:tracePt t="6911" x="1196975" y="2660650"/>
          <p14:tracePt t="6928" x="1204913" y="2776538"/>
          <p14:tracePt t="6945" x="1204913" y="2847975"/>
          <p14:tracePt t="6962" x="1204913" y="2884488"/>
          <p14:tracePt t="6962" x="1204913" y="2894013"/>
          <p14:tracePt t="6979" x="1223963" y="2928938"/>
          <p14:tracePt t="6995" x="1223963" y="2946400"/>
          <p14:tracePt t="7011" x="1223963" y="2973388"/>
          <p14:tracePt t="7028" x="1223963" y="3000375"/>
          <p14:tracePt t="7045" x="1223963" y="3036888"/>
          <p14:tracePt t="7062" x="1231900" y="3071813"/>
          <p14:tracePt t="7078" x="1231900" y="3098800"/>
          <p14:tracePt t="7095" x="1231900" y="3116263"/>
          <p14:tracePt t="7112" x="1231900" y="3125788"/>
          <p14:tracePt t="7165" x="1241425" y="3125788"/>
          <p14:tracePt t="7172" x="1250950" y="3116263"/>
          <p14:tracePt t="7174" x="1258888" y="3108325"/>
          <p14:tracePt t="7178" x="1295400" y="3027363"/>
          <p14:tracePt t="7194" x="1347788" y="2919413"/>
          <p14:tracePt t="7211" x="1384300" y="2803525"/>
          <p14:tracePt t="7211" x="1393825" y="2786063"/>
          <p14:tracePt t="7229" x="1419225" y="2670175"/>
          <p14:tracePt t="7245" x="1446213" y="2571750"/>
          <p14:tracePt t="7262" x="1455738" y="2500313"/>
          <p14:tracePt t="7278" x="1473200" y="2465388"/>
          <p14:tracePt t="7295" x="1482725" y="2428875"/>
          <p14:tracePt t="7395" x="1482725" y="2438400"/>
          <p14:tracePt t="7401" x="1500188" y="2473325"/>
          <p14:tracePt t="7402" x="1517650" y="2517775"/>
          <p14:tracePt t="7412" x="1581150" y="2616200"/>
          <p14:tracePt t="7428" x="1660525" y="2741613"/>
          <p14:tracePt t="7444" x="1724025" y="2840038"/>
          <p14:tracePt t="7461" x="1785938" y="2928938"/>
          <p14:tracePt t="7477" x="1847850" y="2990850"/>
          <p14:tracePt t="7494" x="1928813" y="3044825"/>
          <p14:tracePt t="7511" x="2009775" y="3071813"/>
          <p14:tracePt t="7527" x="2133600" y="3071813"/>
          <p14:tracePt t="7545" x="2232025" y="3054350"/>
          <p14:tracePt t="7561" x="2347913" y="2990850"/>
          <p14:tracePt t="7577" x="2438400" y="2928938"/>
          <p14:tracePt t="7594" x="2490788" y="2874963"/>
          <p14:tracePt t="7611" x="2509838" y="2857500"/>
          <p14:tracePt t="7611" x="2517775" y="2857500"/>
          <p14:tracePt t="7628" x="2536825" y="2847975"/>
          <p14:tracePt t="7644" x="2544763" y="2847975"/>
          <p14:tracePt t="7723" x="2554288" y="2847975"/>
          <p14:tracePt t="7727" x="2562225" y="2857500"/>
          <p14:tracePt t="7735" x="2598738" y="2901950"/>
          <p14:tracePt t="7745" x="2679700" y="2955925"/>
          <p14:tracePt t="7761" x="2822575" y="3009900"/>
          <p14:tracePt t="7778" x="3036888" y="3044825"/>
          <p14:tracePt t="7796" x="3197225" y="3044825"/>
          <p14:tracePt t="7811" x="3348038" y="3017838"/>
          <p14:tracePt t="7811" x="3375025" y="3009900"/>
          <p14:tracePt t="7830" x="3482975" y="2973388"/>
          <p14:tracePt t="7845" x="3554413" y="2946400"/>
          <p14:tracePt t="7862" x="3633788" y="2911475"/>
          <p14:tracePt t="7895" x="3714750" y="2911475"/>
          <p14:tracePt t="7897" x="3776663" y="2901950"/>
          <p14:tracePt t="7913" x="3830638" y="2901950"/>
          <p14:tracePt t="7929" x="3884613" y="2901950"/>
          <p14:tracePt t="7945" x="3894138" y="2901950"/>
          <p14:tracePt t="7961" x="3902075" y="2901950"/>
          <p14:tracePt t="8838" x="3894138" y="2901950"/>
          <p14:tracePt t="8840" x="3884613" y="2901950"/>
          <p14:tracePt t="8842" x="3857625" y="2901950"/>
          <p14:tracePt t="8845" x="3705225" y="2894013"/>
          <p14:tracePt t="8861" x="3562350" y="2884488"/>
          <p14:tracePt t="8878" x="3482975" y="2884488"/>
          <p14:tracePt t="8894" x="3446463" y="2884488"/>
          <p14:tracePt t="8910" x="3438525" y="2884488"/>
          <p14:tracePt t="9119" x="3438525" y="2874963"/>
          <p14:tracePt t="9135" x="3455988" y="2874963"/>
          <p14:tracePt t="9144" x="3465513" y="2874963"/>
          <p14:tracePt t="9145" x="3527425" y="2867025"/>
          <p14:tracePt t="9161" x="3616325" y="2867025"/>
          <p14:tracePt t="9178" x="3705225" y="2867025"/>
          <p14:tracePt t="9196" x="3768725" y="2867025"/>
          <p14:tracePt t="9214" x="3830638" y="2867025"/>
          <p14:tracePt t="9229" x="3857625" y="2867025"/>
          <p14:tracePt t="9246" x="3867150" y="2867025"/>
          <p14:tracePt t="11060" x="0" y="0"/>
        </p14:tracePtLst>
        <p14:tracePtLst>
          <p14:tracePt t="16803" x="1374775" y="1679575"/>
          <p14:tracePt t="16914" x="1374775" y="1670050"/>
          <p14:tracePt t="16950" x="1374775" y="1660525"/>
          <p14:tracePt t="16962" x="1374775" y="1652588"/>
          <p14:tracePt t="16964" x="1374775" y="1643063"/>
          <p14:tracePt t="16965" x="1384300" y="1625600"/>
          <p14:tracePt t="16985" x="1393825" y="1598613"/>
          <p14:tracePt t="16998" x="1393825" y="1581150"/>
          <p14:tracePt t="17014" x="1393825" y="1571625"/>
          <p14:tracePt t="17246" x="1384300" y="1571625"/>
          <p14:tracePt t="17260" x="1374775" y="1571625"/>
          <p14:tracePt t="17270" x="1366838" y="1571625"/>
          <p14:tracePt t="17282" x="1347788" y="1571625"/>
          <p14:tracePt t="17300" x="1339850" y="1571625"/>
          <p14:tracePt t="17315" x="1330325" y="1571625"/>
          <p14:tracePt t="17332" x="1303338" y="1581150"/>
          <p14:tracePt t="17334" x="1276350" y="1581150"/>
          <p14:tracePt t="17349" x="1258888" y="1589088"/>
          <p14:tracePt t="17369" x="1231900" y="1589088"/>
          <p14:tracePt t="17383" x="1214438" y="1589088"/>
          <p14:tracePt t="17400" x="1196975" y="1589088"/>
          <p14:tracePt t="17416" x="1169988" y="1589088"/>
          <p14:tracePt t="17432" x="1133475" y="1589088"/>
          <p14:tracePt t="17451" x="1098550" y="1589088"/>
          <p14:tracePt t="17466" x="1089025" y="1589088"/>
          <p14:tracePt t="17545" x="1081088" y="1589088"/>
          <p14:tracePt t="17549" x="1071563" y="1589088"/>
          <p14:tracePt t="17565" x="1062038" y="1589088"/>
          <p14:tracePt t="17582" x="1054100" y="1589088"/>
          <p14:tracePt t="17641" x="1044575" y="1589088"/>
          <p14:tracePt t="17654" x="1036638" y="1589088"/>
          <p14:tracePt t="17656" x="1017588" y="1589088"/>
          <p14:tracePt t="17665" x="1000125" y="1589088"/>
          <p14:tracePt t="17682" x="990600" y="1589088"/>
          <p14:tracePt t="17890" x="1000125" y="1589088"/>
          <p14:tracePt t="17891" x="1009650" y="1598613"/>
          <p14:tracePt t="17892" x="1036638" y="1598613"/>
          <p14:tracePt t="17899" x="1108075" y="1608138"/>
          <p14:tracePt t="17916" x="1187450" y="1625600"/>
          <p14:tracePt t="17932" x="1285875" y="1633538"/>
          <p14:tracePt t="17949" x="1366838" y="1633538"/>
          <p14:tracePt t="17965" x="1482725" y="1643063"/>
          <p14:tracePt t="17982" x="1571625" y="1652588"/>
          <p14:tracePt t="17999" x="1660525" y="1660525"/>
          <p14:tracePt t="18016" x="1724025" y="1660525"/>
          <p14:tracePt t="18032" x="1795463" y="1660525"/>
          <p14:tracePt t="18049" x="1847850" y="1660525"/>
          <p14:tracePt t="18049" x="1857375" y="1660525"/>
          <p14:tracePt t="18068" x="1919288" y="1660525"/>
          <p14:tracePt t="18083" x="1973263" y="1660525"/>
          <p14:tracePt t="18100" x="2027238" y="1660525"/>
          <p14:tracePt t="18117" x="2081213" y="1660525"/>
          <p14:tracePt t="18134" x="2116138" y="1660525"/>
          <p14:tracePt t="18150" x="2133600" y="1660525"/>
          <p14:tracePt t="18167" x="2152650" y="1652588"/>
          <p14:tracePt t="18296" x="2160588" y="1643063"/>
          <p14:tracePt t="18320" x="2170113" y="1633538"/>
          <p14:tracePt t="18357" x="2170113" y="1625600"/>
          <p14:tracePt t="18368" x="2179638" y="1625600"/>
          <p14:tracePt t="18444" x="2179638" y="1643063"/>
          <p14:tracePt t="18448" x="2179638" y="1679575"/>
          <p14:tracePt t="18456" x="2170113" y="1714500"/>
          <p14:tracePt t="18456" x="2160588" y="1724025"/>
          <p14:tracePt t="18466" x="2143125" y="1785938"/>
          <p14:tracePt t="18482" x="2133600" y="1857375"/>
          <p14:tracePt t="18499" x="2116138" y="1946275"/>
          <p14:tracePt t="18516" x="2108200" y="2027238"/>
          <p14:tracePt t="18532" x="2108200" y="2108200"/>
          <p14:tracePt t="18549" x="2108200" y="2214563"/>
          <p14:tracePt t="18566" x="2108200" y="2286000"/>
          <p14:tracePt t="18566" x="2108200" y="2295525"/>
          <p14:tracePt t="18585" x="2108200" y="2366963"/>
          <p14:tracePt t="18600" x="2108200" y="2438400"/>
          <p14:tracePt t="18617" x="2108200" y="2509838"/>
          <p14:tracePt t="18617" x="2108200" y="2517775"/>
          <p14:tracePt t="18635" x="2108200" y="2589213"/>
          <p14:tracePt t="18651" x="2108200" y="2652713"/>
          <p14:tracePt t="18651" x="2108200" y="2660650"/>
          <p14:tracePt t="18668" x="2108200" y="2705100"/>
          <p14:tracePt t="18684" x="2108200" y="2759075"/>
          <p14:tracePt t="18700" x="2108200" y="2795588"/>
          <p14:tracePt t="18717" x="2108200" y="2830513"/>
          <p14:tracePt t="18734" x="2108200" y="2867025"/>
          <p14:tracePt t="18751" x="2108200" y="2884488"/>
          <p14:tracePt t="18767" x="2108200" y="2901950"/>
          <p14:tracePt t="18784" x="2108200" y="2919413"/>
          <p14:tracePt t="18824" x="2108200" y="2928938"/>
          <p14:tracePt t="18905" x="2108200" y="2919413"/>
          <p14:tracePt t="18921" x="2108200" y="2911475"/>
          <p14:tracePt t="18929" x="2108200" y="2894013"/>
          <p14:tracePt t="18932" x="2108200" y="2867025"/>
          <p14:tracePt t="18939" x="2108200" y="2813050"/>
          <p14:tracePt t="18950" x="2108200" y="2714625"/>
          <p14:tracePt t="18966" x="2108200" y="2571750"/>
          <p14:tracePt t="18983" x="2108200" y="2428875"/>
          <p14:tracePt t="18983" x="2108200" y="2411413"/>
          <p14:tracePt t="19000" x="2098675" y="2286000"/>
          <p14:tracePt t="19016" x="2098675" y="2187575"/>
          <p14:tracePt t="19034" x="2098675" y="2133600"/>
          <p14:tracePt t="19050" x="2098675" y="2081213"/>
          <p14:tracePt t="19067" x="2098675" y="2036763"/>
          <p14:tracePt t="19085" x="2098675" y="2000250"/>
          <p14:tracePt t="19100" x="2098675" y="1965325"/>
          <p14:tracePt t="19117" x="2089150" y="1946275"/>
          <p14:tracePt t="19134" x="2089150" y="1928813"/>
          <p14:tracePt t="19150" x="2089150" y="1893888"/>
          <p14:tracePt t="19168" x="2089150" y="1866900"/>
          <p14:tracePt t="19184" x="2081213" y="1847850"/>
          <p14:tracePt t="19184" x="2081213" y="1839913"/>
          <p14:tracePt t="19201" x="2081213" y="1812925"/>
          <p14:tracePt t="19218" x="2081213" y="1795463"/>
          <p14:tracePt t="19234" x="2081213" y="1776413"/>
          <p14:tracePt t="19250" x="2081213" y="1751013"/>
          <p14:tracePt t="19268" x="2081213" y="1731963"/>
          <p14:tracePt t="19283" x="2081213" y="1714500"/>
          <p14:tracePt t="19300" x="2081213" y="1704975"/>
          <p14:tracePt t="19317" x="2081213" y="1679575"/>
          <p14:tracePt t="19334" x="2071688" y="1660525"/>
          <p14:tracePt t="19350" x="2071688" y="1633538"/>
          <p14:tracePt t="19369" x="2062163" y="1608138"/>
          <p14:tracePt t="19384" x="2062163" y="1589088"/>
          <p14:tracePt t="19401" x="2062163" y="1571625"/>
          <p14:tracePt t="19417" x="2054225" y="1562100"/>
          <p14:tracePt t="19499" x="2044700" y="1562100"/>
          <p14:tracePt t="19505" x="2036763" y="1562100"/>
          <p14:tracePt t="19511" x="2009775" y="1562100"/>
          <p14:tracePt t="19516" x="1946275" y="1562100"/>
          <p14:tracePt t="19533" x="1901825" y="1562100"/>
          <p14:tracePt t="19550" x="1866900" y="1562100"/>
          <p14:tracePt t="19550" x="1857375" y="1562100"/>
          <p14:tracePt t="19567" x="1812925" y="1562100"/>
          <p14:tracePt t="19583" x="1768475" y="1562100"/>
          <p14:tracePt t="19600" x="1731963" y="1562100"/>
          <p14:tracePt t="19616" x="1687513" y="1571625"/>
          <p14:tracePt t="19633" x="1643063" y="1581150"/>
          <p14:tracePt t="19650" x="1589088" y="1581150"/>
          <p14:tracePt t="19666" x="1517650" y="1589088"/>
          <p14:tracePt t="19683" x="1455738" y="1589088"/>
          <p14:tracePt t="19700" x="1384300" y="1589088"/>
          <p14:tracePt t="19716" x="1322388" y="1589088"/>
          <p14:tracePt t="19733" x="1250950" y="1589088"/>
          <p14:tracePt t="19752" x="1196975" y="1589088"/>
          <p14:tracePt t="19768" x="1169988" y="1589088"/>
          <p14:tracePt t="19783" x="1160463" y="1589088"/>
          <p14:tracePt t="19800" x="1143000" y="1589088"/>
          <p14:tracePt t="19817" x="1116013" y="1589088"/>
          <p14:tracePt t="19835" x="1108075" y="1581150"/>
          <p14:tracePt t="19851" x="1071563" y="1581150"/>
          <p14:tracePt t="19869" x="1044575" y="1581150"/>
          <p14:tracePt t="19885" x="1009650" y="1571625"/>
          <p14:tracePt t="19901" x="973138" y="1571625"/>
          <p14:tracePt t="19919" x="955675" y="1571625"/>
          <p14:tracePt t="19934" x="946150" y="1571625"/>
          <p14:tracePt t="20110" x="955675" y="1571625"/>
          <p14:tracePt t="20112" x="982663" y="1571625"/>
          <p14:tracePt t="20114" x="990600" y="1571625"/>
          <p14:tracePt t="20116" x="1125538" y="1589088"/>
          <p14:tracePt t="20116" x="1160463" y="1589088"/>
          <p14:tracePt t="20134" x="1322388" y="1608138"/>
          <p14:tracePt t="20150" x="1455738" y="1616075"/>
          <p14:tracePt t="20167" x="1554163" y="1633538"/>
          <p14:tracePt t="20183" x="1625600" y="1633538"/>
          <p14:tracePt t="20200" x="1660525" y="1633538"/>
          <p14:tracePt t="20217" x="1714500" y="1633538"/>
          <p14:tracePt t="20234" x="1758950" y="1633538"/>
          <p14:tracePt t="20251" x="1795463" y="1633538"/>
          <p14:tracePt t="20267" x="1812925" y="1633538"/>
          <p14:tracePt t="20315" x="1822450" y="1633538"/>
          <p14:tracePt t="20351" x="1830388" y="1633538"/>
          <p14:tracePt t="20371" x="1839913" y="1633538"/>
          <p14:tracePt t="20371" x="1847850" y="1633538"/>
          <p14:tracePt t="20383" x="1857375" y="1633538"/>
          <p14:tracePt t="20390" x="1866900" y="1625600"/>
          <p14:tracePt t="20392" x="1911350" y="1625600"/>
          <p14:tracePt t="20401" x="1955800" y="1625600"/>
          <p14:tracePt t="20417" x="1990725" y="1625600"/>
          <p14:tracePt t="20433" x="2000250" y="1625600"/>
          <p14:tracePt t="20585" x="2000250" y="1643063"/>
          <p14:tracePt t="20590" x="2000250" y="1670050"/>
          <p14:tracePt t="20591" x="2000250" y="1679575"/>
          <p14:tracePt t="20601" x="2000250" y="1731963"/>
          <p14:tracePt t="20618" x="1990725" y="1776413"/>
          <p14:tracePt t="20634" x="1982788" y="1839913"/>
          <p14:tracePt t="20651" x="1973263" y="1884363"/>
          <p14:tracePt t="20651" x="1973263" y="1893888"/>
          <p14:tracePt t="20670" x="1965325" y="1946275"/>
          <p14:tracePt t="20684" x="1955800" y="2009775"/>
          <p14:tracePt t="20702" x="1955800" y="2062163"/>
          <p14:tracePt t="20718" x="1938338" y="2108200"/>
          <p14:tracePt t="20734" x="1938338" y="2160588"/>
          <p14:tracePt t="20752" x="1928813" y="2214563"/>
          <p14:tracePt t="20768" x="1928813" y="2268538"/>
          <p14:tracePt t="20768" x="1928813" y="2276475"/>
          <p14:tracePt t="20785" x="1928813" y="2330450"/>
          <p14:tracePt t="20802" x="1928813" y="2374900"/>
          <p14:tracePt t="20817" x="1928813" y="2438400"/>
          <p14:tracePt t="20834" x="1928813" y="2500313"/>
          <p14:tracePt t="20852" x="1928813" y="2554288"/>
          <p14:tracePt t="20870" x="1928813" y="2598738"/>
          <p14:tracePt t="20886" x="1928813" y="2633663"/>
          <p14:tracePt t="20902" x="1928813" y="2652713"/>
          <p14:tracePt t="20917" x="1928813" y="2670175"/>
          <p14:tracePt t="20934" x="1928813" y="2687638"/>
          <p14:tracePt t="20952" x="1928813" y="2705100"/>
          <p14:tracePt t="20968" x="1928813" y="2724150"/>
          <p14:tracePt t="20985" x="1928813" y="2732088"/>
          <p14:tracePt t="21001" x="1928813" y="2741613"/>
          <p14:tracePt t="21017" x="1928813" y="2751138"/>
          <p14:tracePt t="21034" x="1928813" y="2759075"/>
          <p14:tracePt t="21052" x="1928813" y="2768600"/>
          <p14:tracePt t="21067" x="1928813" y="2776538"/>
          <p14:tracePt t="21084" x="1928813" y="2803525"/>
          <p14:tracePt t="21101" x="1928813" y="2813050"/>
          <p14:tracePt t="21117" x="1928813" y="2822575"/>
          <p14:tracePt t="21134" x="1928813" y="2840038"/>
          <p14:tracePt t="21152" x="1928813" y="2847975"/>
          <p14:tracePt t="21168" x="1938338" y="2867025"/>
          <p14:tracePt t="21205" x="1938338" y="2874963"/>
          <p14:tracePt t="21229" x="1938338" y="2884488"/>
          <p14:tracePt t="21276" x="1938338" y="2894013"/>
          <p14:tracePt t="21304" x="1946275" y="2894013"/>
          <p14:tracePt t="21306" x="1955800" y="2884488"/>
          <p14:tracePt t="21316" x="1965325" y="2847975"/>
          <p14:tracePt t="21317" x="2000250" y="2776538"/>
          <p14:tracePt t="21333" x="2027238" y="2687638"/>
          <p14:tracePt t="21350" x="2036763" y="2633663"/>
          <p14:tracePt t="21367" x="2044700" y="2571750"/>
          <p14:tracePt t="21383" x="2044700" y="2517775"/>
          <p14:tracePt t="21400" x="2044700" y="2446338"/>
          <p14:tracePt t="21416" x="2044700" y="2374900"/>
          <p14:tracePt t="21434" x="2044700" y="2312988"/>
          <p14:tracePt t="21450" x="2044700" y="2259013"/>
          <p14:tracePt t="21466" x="2044700" y="2197100"/>
          <p14:tracePt t="21484" x="2044700" y="2160588"/>
          <p14:tracePt t="21500" x="2044700" y="2133600"/>
          <p14:tracePt t="21517" x="2044700" y="2108200"/>
          <p14:tracePt t="21534" x="2044700" y="2098675"/>
          <p14:tracePt t="21550" x="2036763" y="2089150"/>
          <p14:tracePt t="21566" x="2036763" y="2062163"/>
          <p14:tracePt t="21584" x="2027238" y="2036763"/>
          <p14:tracePt t="21601" x="2027238" y="1990725"/>
          <p14:tracePt t="21619" x="2009775" y="1946275"/>
          <p14:tracePt t="21635" x="2009775" y="1911350"/>
          <p14:tracePt t="21651" x="2000250" y="1857375"/>
          <p14:tracePt t="21668" x="1982788" y="1803400"/>
          <p14:tracePt t="21685" x="1982788" y="1758950"/>
          <p14:tracePt t="21701" x="1973263" y="1731963"/>
          <p14:tracePt t="21718" x="1973263" y="1704975"/>
          <p14:tracePt t="21734" x="1973263" y="1687513"/>
          <p14:tracePt t="21751" x="1965325" y="1679575"/>
          <p14:tracePt t="21768" x="1955800" y="1670050"/>
          <p14:tracePt t="21809" x="1955800" y="1660525"/>
          <p14:tracePt t="21821" x="1955800" y="1652588"/>
          <p14:tracePt t="21841" x="1955800" y="1643063"/>
          <p14:tracePt t="21853" x="1955800" y="1633538"/>
          <p14:tracePt t="21872" x="1955800" y="1625600"/>
          <p14:tracePt t="21874" x="1955800" y="1616075"/>
          <p14:tracePt t="21886" x="1955800" y="1598613"/>
          <p14:tracePt t="21902" x="1955800" y="1581150"/>
          <p14:tracePt t="21919" x="1955800" y="1562100"/>
          <p14:tracePt t="21936" x="1955800" y="1554163"/>
          <p14:tracePt t="22283" x="1955800" y="1544638"/>
          <p14:tracePt t="22308" x="1965325" y="1544638"/>
          <p14:tracePt t="22320" x="1965325" y="1536700"/>
          <p14:tracePt t="22584" x="1965325" y="1544638"/>
          <p14:tracePt t="22592" x="1973263" y="1554163"/>
          <p14:tracePt t="22592" x="0" y="0"/>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39752" y="5651489"/>
            <a:ext cx="3894143" cy="1200329"/>
          </a:xfrm>
          <a:prstGeom prst="rect">
            <a:avLst/>
          </a:prstGeom>
          <a:noFill/>
        </p:spPr>
        <p:txBody>
          <a:bodyPr wrap="none" rtlCol="0">
            <a:spAutoFit/>
          </a:bodyPr>
          <a:lstStyle/>
          <a:p>
            <a:r>
              <a:rPr lang="en-IN" sz="7200" b="1" dirty="0" smtClean="0">
                <a:solidFill>
                  <a:srgbClr val="002060"/>
                </a:solidFill>
                <a:effectLst>
                  <a:outerShdw blurRad="38100" dist="38100" dir="2700000" algn="tl">
                    <a:srgbClr val="000000">
                      <a:alpha val="43137"/>
                    </a:srgbClr>
                  </a:outerShdw>
                </a:effectLst>
              </a:rPr>
              <a:t>STABILITY</a:t>
            </a:r>
            <a:endParaRPr lang="en-IN" sz="7200" b="1" dirty="0">
              <a:solidFill>
                <a:srgbClr val="002060"/>
              </a:solidFill>
              <a:effectLst>
                <a:outerShdw blurRad="38100" dist="38100" dir="2700000" algn="tl">
                  <a:srgbClr val="000000">
                    <a:alpha val="43137"/>
                  </a:srgbClr>
                </a:outerShdw>
              </a:effectLst>
            </a:endParaRPr>
          </a:p>
        </p:txBody>
      </p:sp>
      <p:sp>
        <p:nvSpPr>
          <p:cNvPr id="7" name="TextBox 6"/>
          <p:cNvSpPr txBox="1"/>
          <p:nvPr/>
        </p:nvSpPr>
        <p:spPr>
          <a:xfrm>
            <a:off x="755576" y="4941168"/>
            <a:ext cx="8208911" cy="523220"/>
          </a:xfrm>
          <a:prstGeom prst="rect">
            <a:avLst/>
          </a:prstGeom>
          <a:noFill/>
        </p:spPr>
        <p:txBody>
          <a:bodyPr wrap="square" rtlCol="0">
            <a:spAutoFit/>
          </a:bodyPr>
          <a:lstStyle/>
          <a:p>
            <a:pPr algn="ctr"/>
            <a:r>
              <a:rPr lang="en-IN" sz="2800" b="1" i="1" dirty="0" smtClean="0">
                <a:latin typeface="Times New Roman" pitchFamily="18" charset="0"/>
                <a:cs typeface="Times New Roman" pitchFamily="18" charset="0"/>
                <a:sym typeface="Symbol"/>
              </a:rPr>
              <a:t>System</a:t>
            </a:r>
            <a:r>
              <a:rPr lang="en-IN" sz="2800" b="1" dirty="0" smtClean="0">
                <a:latin typeface="Times New Roman" pitchFamily="18" charset="0"/>
                <a:cs typeface="Times New Roman" pitchFamily="18" charset="0"/>
                <a:sym typeface="Symbol"/>
              </a:rPr>
              <a:t>1 </a:t>
            </a:r>
            <a:r>
              <a:rPr lang="en-IN"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Symbol"/>
              </a:rPr>
              <a:t>STABLE</a:t>
            </a:r>
            <a:r>
              <a:rPr lang="en-IN" sz="2800" b="1" dirty="0" smtClean="0">
                <a:latin typeface="Times New Roman" pitchFamily="18" charset="0"/>
                <a:cs typeface="Times New Roman" pitchFamily="18" charset="0"/>
                <a:sym typeface="Symbol"/>
              </a:rPr>
              <a:t> than </a:t>
            </a:r>
            <a:r>
              <a:rPr lang="en-IN" sz="2800" b="1" i="1" dirty="0" smtClean="0">
                <a:latin typeface="Times New Roman" pitchFamily="18" charset="0"/>
                <a:cs typeface="Times New Roman" pitchFamily="18" charset="0"/>
                <a:sym typeface="Symbol"/>
              </a:rPr>
              <a:t>System</a:t>
            </a:r>
            <a:r>
              <a:rPr lang="en-IN" sz="2800" b="1" dirty="0" smtClean="0">
                <a:latin typeface="Times New Roman" pitchFamily="18" charset="0"/>
                <a:cs typeface="Times New Roman" pitchFamily="18" charset="0"/>
                <a:sym typeface="Symbol"/>
              </a:rPr>
              <a:t>2 </a:t>
            </a:r>
            <a:r>
              <a:rPr lang="en-IN"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sym typeface="Symbol"/>
              </a:rPr>
              <a:t>UNSTABLE</a:t>
            </a:r>
            <a:endParaRPr lang="en-IN" sz="2800" dirty="0">
              <a:solidFill>
                <a:srgbClr val="00B050"/>
              </a:solidFill>
              <a:latin typeface="Times New Roman" pitchFamily="18" charset="0"/>
              <a:cs typeface="Times New Roman" pitchFamily="18" charset="0"/>
            </a:endParaRPr>
          </a:p>
        </p:txBody>
      </p:sp>
      <p:sp>
        <p:nvSpPr>
          <p:cNvPr id="8" name="Title 1"/>
          <p:cNvSpPr>
            <a:spLocks noGrp="1"/>
          </p:cNvSpPr>
          <p:nvPr>
            <p:ph type="title"/>
          </p:nvPr>
        </p:nvSpPr>
        <p:spPr>
          <a:xfrm>
            <a:off x="457200" y="53752"/>
            <a:ext cx="8229600" cy="1143000"/>
          </a:xfrm>
        </p:spPr>
        <p:txBody>
          <a:bodyPr>
            <a:noAutofit/>
          </a:bodyPr>
          <a:lstStyle/>
          <a:p>
            <a:r>
              <a:rPr lang="en-US" sz="3200" dirty="0" smtClean="0"/>
              <a:t>Importance of understanding Dynamic Response of a Measurement System/Instrument</a:t>
            </a:r>
            <a:endParaRPr lang="en-US" sz="3200" dirty="0"/>
          </a:p>
        </p:txBody>
      </p:sp>
      <p:grpSp>
        <p:nvGrpSpPr>
          <p:cNvPr id="27" name="Group 26"/>
          <p:cNvGrpSpPr/>
          <p:nvPr/>
        </p:nvGrpSpPr>
        <p:grpSpPr>
          <a:xfrm>
            <a:off x="4745335" y="1165688"/>
            <a:ext cx="3798909" cy="3562724"/>
            <a:chOff x="4745335" y="1124744"/>
            <a:chExt cx="3798909" cy="3562724"/>
          </a:xfrm>
        </p:grpSpPr>
        <p:grpSp>
          <p:nvGrpSpPr>
            <p:cNvPr id="13" name="Group 12"/>
            <p:cNvGrpSpPr/>
            <p:nvPr/>
          </p:nvGrpSpPr>
          <p:grpSpPr>
            <a:xfrm>
              <a:off x="4745335" y="1124744"/>
              <a:ext cx="3798909" cy="3562724"/>
              <a:chOff x="4745335" y="1124744"/>
              <a:chExt cx="3798909" cy="3562724"/>
            </a:xfrm>
          </p:grpSpPr>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l="29485" t="3711" r="28358"/>
              <a:stretch/>
            </p:blipFill>
            <p:spPr>
              <a:xfrm>
                <a:off x="5143500" y="1124744"/>
                <a:ext cx="3400744" cy="3562724"/>
              </a:xfrm>
              <a:prstGeom prst="rect">
                <a:avLst/>
              </a:prstGeom>
            </p:spPr>
          </p:pic>
          <p:sp>
            <p:nvSpPr>
              <p:cNvPr id="10" name="TextBox 9"/>
              <p:cNvSpPr txBox="1"/>
              <p:nvPr/>
            </p:nvSpPr>
            <p:spPr>
              <a:xfrm>
                <a:off x="4745335" y="1410732"/>
                <a:ext cx="461665" cy="2776914"/>
              </a:xfrm>
              <a:prstGeom prst="rect">
                <a:avLst/>
              </a:prstGeom>
              <a:solidFill>
                <a:schemeClr val="bg1"/>
              </a:solidFill>
            </p:spPr>
            <p:txBody>
              <a:bodyPr vert="vert270" wrap="none" rtlCol="0">
                <a:spAutoFit/>
              </a:bodyPr>
              <a:lstStyle/>
              <a:p>
                <a:r>
                  <a:rPr lang="en-US" b="1" dirty="0" smtClean="0">
                    <a:latin typeface="Times New Roman" pitchFamily="18" charset="0"/>
                    <a:cs typeface="Times New Roman" pitchFamily="18" charset="0"/>
                  </a:rPr>
                  <a:t>True value/Measured value</a:t>
                </a:r>
                <a:endParaRPr lang="en-US" b="1" dirty="0">
                  <a:latin typeface="Times New Roman" pitchFamily="18" charset="0"/>
                  <a:cs typeface="Times New Roman" pitchFamily="18" charset="0"/>
                </a:endParaRPr>
              </a:p>
            </p:txBody>
          </p:sp>
          <p:sp>
            <p:nvSpPr>
              <p:cNvPr id="12" name="Rectangle 11"/>
              <p:cNvSpPr/>
              <p:nvPr/>
            </p:nvSpPr>
            <p:spPr>
              <a:xfrm>
                <a:off x="5542558" y="1327150"/>
                <a:ext cx="1295400" cy="463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5651500" y="3494395"/>
              <a:ext cx="1133185" cy="636032"/>
              <a:chOff x="1358900" y="1233795"/>
              <a:chExt cx="1133185" cy="636032"/>
            </a:xfrm>
          </p:grpSpPr>
          <p:cxnSp>
            <p:nvCxnSpPr>
              <p:cNvPr id="15" name="Straight Connector 14"/>
              <p:cNvCxnSpPr/>
              <p:nvPr/>
            </p:nvCxnSpPr>
            <p:spPr>
              <a:xfrm flipV="1">
                <a:off x="1371600" y="1765300"/>
                <a:ext cx="7112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6" name="Group 15"/>
              <p:cNvGrpSpPr/>
              <p:nvPr/>
            </p:nvGrpSpPr>
            <p:grpSpPr>
              <a:xfrm>
                <a:off x="1358900" y="1233795"/>
                <a:ext cx="1133185" cy="636032"/>
                <a:chOff x="1358900" y="1233795"/>
                <a:chExt cx="1133185" cy="636032"/>
              </a:xfrm>
            </p:grpSpPr>
            <p:cxnSp>
              <p:nvCxnSpPr>
                <p:cNvPr id="17" name="Straight Connector 16"/>
                <p:cNvCxnSpPr/>
                <p:nvPr/>
              </p:nvCxnSpPr>
              <p:spPr>
                <a:xfrm flipV="1">
                  <a:off x="1358900" y="1473200"/>
                  <a:ext cx="711200"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115059" y="1233795"/>
                  <a:ext cx="343364"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i</a:t>
                  </a:r>
                  <a:endParaRPr lang="en-US" b="1" i="1" dirty="0">
                    <a:latin typeface="Times New Roman" pitchFamily="18" charset="0"/>
                    <a:cs typeface="Times New Roman" pitchFamily="18" charset="0"/>
                  </a:endParaRPr>
                </a:p>
              </p:txBody>
            </p:sp>
            <p:sp>
              <p:nvSpPr>
                <p:cNvPr id="19" name="TextBox 18"/>
                <p:cNvSpPr txBox="1"/>
                <p:nvPr/>
              </p:nvSpPr>
              <p:spPr>
                <a:xfrm>
                  <a:off x="2115059" y="1500495"/>
                  <a:ext cx="377026" cy="369332"/>
                </a:xfrm>
                <a:prstGeom prst="rect">
                  <a:avLst/>
                </a:prstGeom>
                <a:noFill/>
              </p:spPr>
              <p:txBody>
                <a:bodyPr vert="horz" wrap="none" rtlCol="0">
                  <a:spAutoFit/>
                </a:bodyPr>
                <a:lstStyle/>
                <a:p>
                  <a:r>
                    <a:rPr lang="en-US" b="1" i="1" dirty="0" err="1" smtClean="0">
                      <a:latin typeface="Times New Roman" pitchFamily="18" charset="0"/>
                      <a:cs typeface="Times New Roman" pitchFamily="18" charset="0"/>
                    </a:rPr>
                    <a:t>q</a:t>
                  </a:r>
                  <a:r>
                    <a:rPr lang="en-US" b="1" i="1" baseline="-25000" dirty="0" err="1">
                      <a:latin typeface="Times New Roman" pitchFamily="18" charset="0"/>
                      <a:cs typeface="Times New Roman" pitchFamily="18" charset="0"/>
                    </a:rPr>
                    <a:t>o</a:t>
                  </a:r>
                  <a:endParaRPr lang="en-US" b="1" i="1" dirty="0">
                    <a:latin typeface="Times New Roman" pitchFamily="18" charset="0"/>
                    <a:cs typeface="Times New Roman" pitchFamily="18" charset="0"/>
                  </a:endParaRPr>
                </a:p>
              </p:txBody>
            </p:sp>
          </p:grpSp>
        </p:grpSp>
      </p:grpSp>
      <p:grpSp>
        <p:nvGrpSpPr>
          <p:cNvPr id="26" name="Group 25"/>
          <p:cNvGrpSpPr/>
          <p:nvPr/>
        </p:nvGrpSpPr>
        <p:grpSpPr>
          <a:xfrm>
            <a:off x="186035" y="1021672"/>
            <a:ext cx="3838663" cy="3663273"/>
            <a:chOff x="186035" y="980728"/>
            <a:chExt cx="3838663" cy="3663273"/>
          </a:xfrm>
        </p:grpSpPr>
        <p:grpSp>
          <p:nvGrpSpPr>
            <p:cNvPr id="5" name="Group 4"/>
            <p:cNvGrpSpPr/>
            <p:nvPr/>
          </p:nvGrpSpPr>
          <p:grpSpPr>
            <a:xfrm>
              <a:off x="186035" y="980728"/>
              <a:ext cx="3838663" cy="3663273"/>
              <a:chOff x="186035" y="980728"/>
              <a:chExt cx="3838663" cy="3663273"/>
            </a:xfrm>
          </p:grpSpPr>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29489" r="27910"/>
              <a:stretch/>
            </p:blipFill>
            <p:spPr>
              <a:xfrm>
                <a:off x="622300" y="980728"/>
                <a:ext cx="3402398" cy="3663273"/>
              </a:xfrm>
              <a:prstGeom prst="rect">
                <a:avLst/>
              </a:prstGeom>
            </p:spPr>
          </p:pic>
          <p:sp>
            <p:nvSpPr>
              <p:cNvPr id="9" name="TextBox 8"/>
              <p:cNvSpPr txBox="1"/>
              <p:nvPr/>
            </p:nvSpPr>
            <p:spPr>
              <a:xfrm>
                <a:off x="186035" y="1271032"/>
                <a:ext cx="461665" cy="2776914"/>
              </a:xfrm>
              <a:prstGeom prst="rect">
                <a:avLst/>
              </a:prstGeom>
              <a:solidFill>
                <a:schemeClr val="bg1"/>
              </a:solidFill>
            </p:spPr>
            <p:txBody>
              <a:bodyPr vert="vert270" wrap="none" rtlCol="0">
                <a:spAutoFit/>
              </a:bodyPr>
              <a:lstStyle/>
              <a:p>
                <a:r>
                  <a:rPr lang="en-US" b="1" dirty="0" smtClean="0">
                    <a:latin typeface="Times New Roman" pitchFamily="18" charset="0"/>
                    <a:cs typeface="Times New Roman" pitchFamily="18" charset="0"/>
                  </a:rPr>
                  <a:t>True value/Measured value</a:t>
                </a:r>
                <a:endParaRPr lang="en-US" b="1" dirty="0">
                  <a:latin typeface="Times New Roman" pitchFamily="18" charset="0"/>
                  <a:cs typeface="Times New Roman" pitchFamily="18" charset="0"/>
                </a:endParaRPr>
              </a:p>
            </p:txBody>
          </p:sp>
          <p:sp>
            <p:nvSpPr>
              <p:cNvPr id="11" name="Rectangle 10"/>
              <p:cNvSpPr/>
              <p:nvPr/>
            </p:nvSpPr>
            <p:spPr>
              <a:xfrm>
                <a:off x="2570758" y="1289050"/>
                <a:ext cx="1295400" cy="4635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2552700" y="3380095"/>
              <a:ext cx="1133185" cy="636032"/>
              <a:chOff x="1358900" y="1233795"/>
              <a:chExt cx="1133185" cy="636032"/>
            </a:xfrm>
          </p:grpSpPr>
          <p:cxnSp>
            <p:nvCxnSpPr>
              <p:cNvPr id="21" name="Straight Connector 20"/>
              <p:cNvCxnSpPr/>
              <p:nvPr/>
            </p:nvCxnSpPr>
            <p:spPr>
              <a:xfrm flipV="1">
                <a:off x="1371600" y="1765300"/>
                <a:ext cx="7112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2" name="Group 21"/>
              <p:cNvGrpSpPr/>
              <p:nvPr/>
            </p:nvGrpSpPr>
            <p:grpSpPr>
              <a:xfrm>
                <a:off x="1358900" y="1233795"/>
                <a:ext cx="1133185" cy="636032"/>
                <a:chOff x="1358900" y="1233795"/>
                <a:chExt cx="1133185" cy="636032"/>
              </a:xfrm>
            </p:grpSpPr>
            <p:cxnSp>
              <p:nvCxnSpPr>
                <p:cNvPr id="23" name="Straight Connector 22"/>
                <p:cNvCxnSpPr/>
                <p:nvPr/>
              </p:nvCxnSpPr>
              <p:spPr>
                <a:xfrm flipV="1">
                  <a:off x="1358900" y="1473200"/>
                  <a:ext cx="711200"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2115059" y="1233795"/>
                  <a:ext cx="343364" cy="369332"/>
                </a:xfrm>
                <a:prstGeom prst="rect">
                  <a:avLst/>
                </a:prstGeom>
                <a:noFill/>
              </p:spPr>
              <p:txBody>
                <a:bodyPr vert="horz" wrap="none" rtlCol="0">
                  <a:spAutoFit/>
                </a:bodyPr>
                <a:lstStyle/>
                <a:p>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i</a:t>
                  </a:r>
                  <a:endParaRPr lang="en-US" b="1" i="1" dirty="0">
                    <a:latin typeface="Times New Roman" pitchFamily="18" charset="0"/>
                    <a:cs typeface="Times New Roman" pitchFamily="18" charset="0"/>
                  </a:endParaRPr>
                </a:p>
              </p:txBody>
            </p:sp>
            <p:sp>
              <p:nvSpPr>
                <p:cNvPr id="25" name="TextBox 24"/>
                <p:cNvSpPr txBox="1"/>
                <p:nvPr/>
              </p:nvSpPr>
              <p:spPr>
                <a:xfrm>
                  <a:off x="2115059" y="1500495"/>
                  <a:ext cx="377026" cy="369332"/>
                </a:xfrm>
                <a:prstGeom prst="rect">
                  <a:avLst/>
                </a:prstGeom>
                <a:noFill/>
              </p:spPr>
              <p:txBody>
                <a:bodyPr vert="horz" wrap="none" rtlCol="0">
                  <a:spAutoFit/>
                </a:bodyPr>
                <a:lstStyle/>
                <a:p>
                  <a:r>
                    <a:rPr lang="en-US" b="1" i="1" dirty="0" err="1" smtClean="0">
                      <a:latin typeface="Times New Roman" pitchFamily="18" charset="0"/>
                      <a:cs typeface="Times New Roman" pitchFamily="18" charset="0"/>
                    </a:rPr>
                    <a:t>q</a:t>
                  </a:r>
                  <a:r>
                    <a:rPr lang="en-US" b="1" i="1" baseline="-25000" dirty="0" err="1">
                      <a:latin typeface="Times New Roman" pitchFamily="18" charset="0"/>
                      <a:cs typeface="Times New Roman" pitchFamily="18" charset="0"/>
                    </a:rPr>
                    <a:t>o</a:t>
                  </a:r>
                  <a:endParaRPr lang="en-US" b="1" i="1" dirty="0">
                    <a:latin typeface="Times New Roman" pitchFamily="18" charset="0"/>
                    <a:cs typeface="Times New Roman" pitchFamily="18" charset="0"/>
                  </a:endParaRPr>
                </a:p>
              </p:txBody>
            </p:sp>
          </p:grpSp>
        </p:grpSp>
      </p:grpSp>
      <p:pic>
        <p:nvPicPr>
          <p:cNvPr id="28" name="Audio 2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115625914"/>
      </p:ext>
    </p:extLst>
  </p:cSld>
  <p:clrMapOvr>
    <a:masterClrMapping/>
  </p:clrMapOvr>
  <mc:AlternateContent xmlns:mc="http://schemas.openxmlformats.org/markup-compatibility/2006" xmlns:p14="http://schemas.microsoft.com/office/powerpoint/2010/main">
    <mc:Choice Requires="p14">
      <p:transition spd="slow" p14:dur="2000" advTm="60038"/>
    </mc:Choice>
    <mc:Fallback xmlns="">
      <p:transition spd="slow" advTm="600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8"/>
                </p:tgtEl>
              </p:cMediaNode>
            </p:audio>
          </p:childTnLst>
        </p:cTn>
      </p:par>
    </p:tnLst>
    <p:bldLst>
      <p:bldP spid="3" grpId="0"/>
      <p:bldP spid="7" grpId="0"/>
    </p:bldLst>
  </p:timing>
  <p:extLst>
    <p:ext uri="{3A86A75C-4F4B-4683-9AE1-C65F6400EC91}">
      <p14:laserTraceLst xmlns:p14="http://schemas.microsoft.com/office/powerpoint/2010/main">
        <p14:tracePtLst>
          <p14:tracePt t="8913" x="1803400" y="2446338"/>
          <p14:tracePt t="9074" x="1803400" y="2438400"/>
          <p14:tracePt t="9082" x="1803400" y="2419350"/>
          <p14:tracePt t="9086" x="1803400" y="2411413"/>
          <p14:tracePt t="9096" x="1803400" y="2374900"/>
          <p14:tracePt t="9096" x="1803400" y="2366963"/>
          <p14:tracePt t="9113" x="1803400" y="2339975"/>
          <p14:tracePt t="9129" x="1803400" y="2322513"/>
          <p14:tracePt t="9147" x="1803400" y="2312988"/>
          <p14:tracePt t="9163" x="1803400" y="2295525"/>
          <p14:tracePt t="9179" x="1803400" y="2286000"/>
          <p14:tracePt t="9196" x="1795463" y="2268538"/>
          <p14:tracePt t="9213" x="1785938" y="2241550"/>
          <p14:tracePt t="9229" x="1768475" y="2214563"/>
          <p14:tracePt t="9246" x="1751013" y="2170113"/>
          <p14:tracePt t="9264" x="1731963" y="2125663"/>
          <p14:tracePt t="9279" x="1704975" y="2071688"/>
          <p14:tracePt t="9296" x="1670050" y="2009775"/>
          <p14:tracePt t="9315" x="1643063" y="1965325"/>
          <p14:tracePt t="9330" x="1616075" y="1938338"/>
          <p14:tracePt t="9347" x="1571625" y="1901825"/>
          <p14:tracePt t="9364" x="1544638" y="1874838"/>
          <p14:tracePt t="9380" x="1509713" y="1857375"/>
          <p14:tracePt t="9398" x="1490663" y="1839913"/>
          <p14:tracePt t="9414" x="1465263" y="1812925"/>
          <p14:tracePt t="9431" x="1438275" y="1795463"/>
          <p14:tracePt t="9447" x="1401763" y="1768475"/>
          <p14:tracePt t="9464" x="1366838" y="1751013"/>
          <p14:tracePt t="9481" x="1312863" y="1724025"/>
          <p14:tracePt t="9497" x="1258888" y="1704975"/>
          <p14:tracePt t="9514" x="1214438" y="1687513"/>
          <p14:tracePt t="9530" x="1179513" y="1670050"/>
          <p14:tracePt t="9549" x="1143000" y="1660525"/>
          <p14:tracePt t="9566" x="1108075" y="1652588"/>
          <p14:tracePt t="9580" x="1062038" y="1652588"/>
          <p14:tracePt t="9596" x="1009650" y="1652588"/>
          <p14:tracePt t="9613" x="965200" y="1652588"/>
          <p14:tracePt t="9630" x="901700" y="1670050"/>
          <p14:tracePt t="9630" x="893763" y="1670050"/>
          <p14:tracePt t="9650" x="847725" y="1697038"/>
          <p14:tracePt t="9664" x="795338" y="1751013"/>
          <p14:tracePt t="9682" x="758825" y="1795463"/>
          <p14:tracePt t="9697" x="741363" y="1839913"/>
          <p14:tracePt t="9713" x="723900" y="1893888"/>
          <p14:tracePt t="9729" x="714375" y="1965325"/>
          <p14:tracePt t="9746" x="714375" y="2054225"/>
          <p14:tracePt t="9762" x="714375" y="2143125"/>
          <p14:tracePt t="9779" x="714375" y="2276475"/>
          <p14:tracePt t="9796" x="714375" y="2411413"/>
          <p14:tracePt t="9812" x="731838" y="2536825"/>
          <p14:tracePt t="9829" x="750888" y="2660650"/>
          <p14:tracePt t="9846" x="768350" y="2768600"/>
          <p14:tracePt t="9862" x="803275" y="2884488"/>
          <p14:tracePt t="9880" x="830263" y="3000375"/>
          <p14:tracePt t="9896" x="839788" y="3089275"/>
          <p14:tracePt t="9913" x="866775" y="3160713"/>
          <p14:tracePt t="9913" x="874713" y="3160713"/>
          <p14:tracePt t="9930" x="884238" y="3214688"/>
          <p14:tracePt t="9946" x="901700" y="3251200"/>
          <p14:tracePt t="9963" x="919163" y="3286125"/>
          <p14:tracePt t="9980" x="938213" y="3322638"/>
          <p14:tracePt t="9997" x="938213" y="3340100"/>
          <p14:tracePt t="10013" x="938213" y="3348038"/>
          <p14:tracePt t="10031" x="946150" y="3357563"/>
          <p14:tracePt t="10072" x="946150" y="3367088"/>
          <p14:tracePt t="10116" x="955675" y="3367088"/>
          <p14:tracePt t="10164" x="965200" y="3367088"/>
          <p14:tracePt t="10169" x="965200" y="3348038"/>
          <p14:tracePt t="10170" x="965200" y="3295650"/>
          <p14:tracePt t="10170" x="965200" y="3286125"/>
          <p14:tracePt t="10180" x="965200" y="3133725"/>
          <p14:tracePt t="10196" x="965200" y="2955925"/>
          <p14:tracePt t="10213" x="965200" y="2705100"/>
          <p14:tracePt t="10230" x="928688" y="2473325"/>
          <p14:tracePt t="10230" x="928688" y="2438400"/>
          <p14:tracePt t="10230" x="928688" y="2411413"/>
          <p14:tracePt t="10251" x="911225" y="2224088"/>
          <p14:tracePt t="10264" x="893763" y="2027238"/>
          <p14:tracePt t="10281" x="893763" y="1893888"/>
          <p14:tracePt t="10281" x="893763" y="1874838"/>
          <p14:tracePt t="10299" x="893763" y="1785938"/>
          <p14:tracePt t="10315" x="893763" y="1724025"/>
          <p14:tracePt t="10331" x="893763" y="1679575"/>
          <p14:tracePt t="10347" x="893763" y="1616075"/>
          <p14:tracePt t="10365" x="893763" y="1571625"/>
          <p14:tracePt t="10380" x="901700" y="1517650"/>
          <p14:tracePt t="10398" x="919163" y="1455738"/>
          <p14:tracePt t="10415" x="938213" y="1419225"/>
          <p14:tracePt t="10431" x="955675" y="1384300"/>
          <p14:tracePt t="10449" x="982663" y="1339850"/>
          <p14:tracePt t="10464" x="1009650" y="1303338"/>
          <p14:tracePt t="10481" x="1027113" y="1285875"/>
          <p14:tracePt t="10498" x="1044575" y="1258888"/>
          <p14:tracePt t="10514" x="1054100" y="1241425"/>
          <p14:tracePt t="10532" x="1054100" y="1231900"/>
          <p14:tracePt t="10628" x="1054100" y="1250950"/>
          <p14:tracePt t="10635" x="1054100" y="1258888"/>
          <p14:tracePt t="10642" x="1054100" y="1295400"/>
          <p14:tracePt t="10649" x="1054100" y="1347788"/>
          <p14:tracePt t="10649" x="1044575" y="1366838"/>
          <p14:tracePt t="10665" x="1036638" y="1419225"/>
          <p14:tracePt t="10682" x="1027113" y="1509713"/>
          <p14:tracePt t="10698" x="1017588" y="1589088"/>
          <p14:tracePt t="10714" x="1017588" y="1687513"/>
          <p14:tracePt t="10731" x="1017588" y="1758950"/>
          <p14:tracePt t="10748" x="1017588" y="1839913"/>
          <p14:tracePt t="10764" x="1017588" y="1928813"/>
          <p14:tracePt t="10782" x="1017588" y="2000250"/>
          <p14:tracePt t="10798" x="1017588" y="2081213"/>
          <p14:tracePt t="10814" x="1027113" y="2170113"/>
          <p14:tracePt t="10832" x="1036638" y="2251075"/>
          <p14:tracePt t="10849" x="1044575" y="2347913"/>
          <p14:tracePt t="10865" x="1062038" y="2446338"/>
          <p14:tracePt t="10882" x="1062038" y="2527300"/>
          <p14:tracePt t="10898" x="1062038" y="2616200"/>
          <p14:tracePt t="10914" x="1062038" y="2705100"/>
          <p14:tracePt t="10931" x="1062038" y="2776538"/>
          <p14:tracePt t="10931" x="1062038" y="2786063"/>
          <p14:tracePt t="10950" x="1062038" y="2840038"/>
          <p14:tracePt t="10964" x="1062038" y="2911475"/>
          <p14:tracePt t="10982" x="1062038" y="2982913"/>
          <p14:tracePt t="10998" x="1062038" y="3054350"/>
          <p14:tracePt t="11014" x="1062038" y="3152775"/>
          <p14:tracePt t="11032" x="1062038" y="3241675"/>
          <p14:tracePt t="11032" x="1062038" y="3259138"/>
          <p14:tracePt t="11049" x="1062038" y="3330575"/>
          <p14:tracePt t="11064" x="1081088" y="3411538"/>
          <p14:tracePt t="11081" x="1089025" y="3473450"/>
          <p14:tracePt t="11098" x="1098550" y="3527425"/>
          <p14:tracePt t="11114" x="1108075" y="3571875"/>
          <p14:tracePt t="11132" x="1125538" y="3598863"/>
          <p14:tracePt t="11149" x="1125538" y="3608388"/>
          <p14:tracePt t="11211" x="1133475" y="3598863"/>
          <p14:tracePt t="11212" x="1143000" y="3571875"/>
          <p14:tracePt t="11221" x="1152525" y="3527425"/>
          <p14:tracePt t="11231" x="1179513" y="3411538"/>
          <p14:tracePt t="11249" x="1204913" y="3259138"/>
          <p14:tracePt t="11265" x="1231900" y="3071813"/>
          <p14:tracePt t="11281" x="1285875" y="2857500"/>
          <p14:tracePt t="11298" x="1322388" y="2687638"/>
          <p14:tracePt t="11315" x="1357313" y="2509838"/>
          <p14:tracePt t="11331" x="1374775" y="2347913"/>
          <p14:tracePt t="11349" x="1384300" y="2251075"/>
          <p14:tracePt t="11365" x="1393825" y="2187575"/>
          <p14:tracePt t="11381" x="1401763" y="2152650"/>
          <p14:tracePt t="11399" x="1419225" y="2133600"/>
          <p14:tracePt t="11415" x="1428750" y="2125663"/>
          <p14:tracePt t="11432" x="1438275" y="2116138"/>
          <p14:tracePt t="11450" x="1446213" y="2116138"/>
          <p14:tracePt t="11465" x="1465263" y="2116138"/>
          <p14:tracePt t="11498" x="1473200" y="2116138"/>
          <p14:tracePt t="11500" x="1500188" y="2116138"/>
          <p14:tracePt t="11515" x="1517650" y="2116138"/>
          <p14:tracePt t="11531" x="1536700" y="2116138"/>
          <p14:tracePt t="11549" x="1544638" y="2116138"/>
          <p14:tracePt t="11591" x="1554163" y="2116138"/>
          <p14:tracePt t="11603" x="1554163" y="2125663"/>
          <p14:tracePt t="11606" x="1571625" y="2125663"/>
          <p14:tracePt t="11619" x="1581150" y="2152650"/>
          <p14:tracePt t="11630" x="1625600" y="2224088"/>
          <p14:tracePt t="11647" x="1660525" y="2295525"/>
          <p14:tracePt t="11664" x="1704975" y="2366963"/>
          <p14:tracePt t="11681" x="1731963" y="2428875"/>
          <p14:tracePt t="11697" x="1785938" y="2509838"/>
          <p14:tracePt t="11715" x="1839913" y="2571750"/>
          <p14:tracePt t="11730" x="1874838" y="2616200"/>
          <p14:tracePt t="11749" x="1884363" y="2633663"/>
          <p14:tracePt t="11765" x="1911350" y="2652713"/>
          <p14:tracePt t="11781" x="1919288" y="2660650"/>
          <p14:tracePt t="11798" x="1938338" y="2660650"/>
          <p14:tracePt t="11814" x="1955800" y="2679700"/>
          <p14:tracePt t="11831" x="1982788" y="2687638"/>
          <p14:tracePt t="11848" x="2017713" y="2697163"/>
          <p14:tracePt t="11865" x="2062163" y="2705100"/>
          <p14:tracePt t="11882" x="2089150" y="2714625"/>
          <p14:tracePt t="11898" x="2143125" y="2714625"/>
          <p14:tracePt t="11916" x="2187575" y="2724150"/>
          <p14:tracePt t="11932" x="2241550" y="2724150"/>
          <p14:tracePt t="11948" x="2286000" y="2724150"/>
          <p14:tracePt t="11966" x="2322513" y="2724150"/>
          <p14:tracePt t="11982" x="2357438" y="2724150"/>
          <p14:tracePt t="12000" x="2401888" y="2724150"/>
          <p14:tracePt t="12015" x="2446338" y="2724150"/>
          <p14:tracePt t="12033" x="2482850" y="2724150"/>
          <p14:tracePt t="12033" x="2490788" y="2724150"/>
          <p14:tracePt t="12050" x="2562225" y="2724150"/>
          <p14:tracePt t="12065" x="2643188" y="2724150"/>
          <p14:tracePt t="12082" x="2714625" y="2724150"/>
          <p14:tracePt t="12098" x="2768600" y="2724150"/>
          <p14:tracePt t="12116" x="2822575" y="2724150"/>
          <p14:tracePt t="12131" x="2874963" y="2724150"/>
          <p14:tracePt t="12148" x="2919413" y="2714625"/>
          <p14:tracePt t="12166" x="2955925" y="2714625"/>
          <p14:tracePt t="12182" x="3000375" y="2714625"/>
          <p14:tracePt t="12200" x="3009900" y="2705100"/>
          <p14:tracePt t="12215" x="3036888" y="2705100"/>
          <p14:tracePt t="12232" x="3062288" y="2705100"/>
          <p14:tracePt t="12250" x="3081338" y="2705100"/>
          <p14:tracePt t="12284" x="3089275" y="2705100"/>
          <p14:tracePt t="12298" x="3098800" y="2705100"/>
          <p14:tracePt t="12299" x="3116263" y="2705100"/>
          <p14:tracePt t="12315" x="3133725" y="2705100"/>
          <p14:tracePt t="12332" x="3160713" y="2705100"/>
          <p14:tracePt t="12348" x="3214688" y="2705100"/>
          <p14:tracePt t="12365" x="3241675" y="2705100"/>
          <p14:tracePt t="12382" x="3268663" y="2705100"/>
          <p14:tracePt t="12399" x="3303588" y="2705100"/>
          <p14:tracePt t="12415" x="3330575" y="2705100"/>
          <p14:tracePt t="12431" x="3367088" y="2705100"/>
          <p14:tracePt t="12431" x="3375025" y="2705100"/>
          <p14:tracePt t="12450" x="3394075" y="2705100"/>
          <p14:tracePt t="12465" x="3429000" y="2705100"/>
          <p14:tracePt t="12482" x="3455988" y="2697163"/>
          <p14:tracePt t="12499" x="3490913" y="2687638"/>
          <p14:tracePt t="12515" x="3517900" y="2679700"/>
          <p14:tracePt t="12532" x="3544888" y="2670175"/>
          <p14:tracePt t="12549" x="3571875" y="2660650"/>
          <p14:tracePt t="12565" x="3589338" y="2652713"/>
          <p14:tracePt t="12582" x="3608388" y="2652713"/>
          <p14:tracePt t="12598" x="3616325" y="2643188"/>
          <p14:tracePt t="12615" x="3625850" y="2643188"/>
          <p14:tracePt t="12631" x="3643313" y="2633663"/>
          <p14:tracePt t="12668" x="3652838" y="2633663"/>
          <p14:tracePt t="12670" x="3652838" y="2625725"/>
          <p14:tracePt t="12682" x="3670300" y="2625725"/>
          <p14:tracePt t="12699" x="3679825" y="2616200"/>
          <p14:tracePt t="12715" x="3679825" y="2608263"/>
          <p14:tracePt t="12773" x="3687763" y="2608263"/>
          <p14:tracePt t="12821" x="3687763" y="2598738"/>
          <p14:tracePt t="12856" x="3679825" y="2589213"/>
          <p14:tracePt t="12860" x="3660775" y="2589213"/>
          <p14:tracePt t="12862" x="3652838" y="2589213"/>
          <p14:tracePt t="12869" x="3598863" y="2589213"/>
          <p14:tracePt t="12881" x="3509963" y="2589213"/>
          <p14:tracePt t="12898" x="3438525" y="2589213"/>
          <p14:tracePt t="12914" x="3357563" y="2589213"/>
          <p14:tracePt t="12931" x="3232150" y="2589213"/>
          <p14:tracePt t="12948" x="3133725" y="2581275"/>
          <p14:tracePt t="12964" x="3044825" y="2581275"/>
          <p14:tracePt t="12964" x="3027363" y="2581275"/>
          <p14:tracePt t="12983" x="2946400" y="2571750"/>
          <p14:tracePt t="12998" x="2884488" y="2571750"/>
          <p14:tracePt t="13014" x="2830513" y="2571750"/>
          <p14:tracePt t="13031" x="2786063" y="2571750"/>
          <p14:tracePt t="13049" x="2759075" y="2571750"/>
          <p14:tracePt t="13065" x="2732088" y="2571750"/>
          <p14:tracePt t="13082" x="2714625" y="2581275"/>
          <p14:tracePt t="13082" x="2705100" y="2581275"/>
          <p14:tracePt t="13101" x="2697163" y="2581275"/>
          <p14:tracePt t="13115" x="2670175" y="2608263"/>
          <p14:tracePt t="13133" x="2652713" y="2625725"/>
          <p14:tracePt t="13148" x="2633663" y="2643188"/>
          <p14:tracePt t="13165" x="2616200" y="2660650"/>
          <p14:tracePt t="13182" x="2608263" y="2679700"/>
          <p14:tracePt t="13199" x="2598738" y="2697163"/>
          <p14:tracePt t="13216" x="2598738" y="2714625"/>
          <p14:tracePt t="13232" x="2589213" y="2724150"/>
          <p14:tracePt t="13249" x="2589213" y="2732088"/>
          <p14:tracePt t="13283" x="2589213" y="2741613"/>
          <p14:tracePt t="13308" x="2589213" y="2751138"/>
          <p14:tracePt t="13332" x="2589213" y="2759075"/>
          <p14:tracePt t="13338" x="2589213" y="2776538"/>
          <p14:tracePt t="13339" x="2589213" y="2786063"/>
          <p14:tracePt t="13349" x="2598738" y="2795588"/>
          <p14:tracePt t="13365" x="2608263" y="2803525"/>
          <p14:tracePt t="13382" x="2608263" y="2813050"/>
          <p14:tracePt t="13399" x="2608263" y="2822575"/>
          <p14:tracePt t="13416" x="2625725" y="2822575"/>
          <p14:tracePt t="13432" x="2633663" y="2830513"/>
          <p14:tracePt t="13448" x="2652713" y="2830513"/>
          <p14:tracePt t="13448" x="2660650" y="2830513"/>
          <p14:tracePt t="13468" x="2679700" y="2840038"/>
          <p14:tracePt t="13482" x="2714625" y="2857500"/>
          <p14:tracePt t="13499" x="2759075" y="2867025"/>
          <p14:tracePt t="13516" x="2803525" y="2884488"/>
          <p14:tracePt t="13532" x="2867025" y="2884488"/>
          <p14:tracePt t="13566" x="2938463" y="2894013"/>
          <p14:tracePt t="13568" x="2990850" y="2901950"/>
          <p14:tracePt t="13568" x="3000375" y="2901950"/>
          <p14:tracePt t="13583" x="3071813" y="2911475"/>
          <p14:tracePt t="13599" x="3133725" y="2911475"/>
          <p14:tracePt t="13616" x="3197225" y="2911475"/>
          <p14:tracePt t="13616" x="3205163" y="2911475"/>
          <p14:tracePt t="13634" x="3259138" y="2901950"/>
          <p14:tracePt t="13649" x="3330575" y="2894013"/>
          <p14:tracePt t="13666" x="3375025" y="2884488"/>
          <p14:tracePt t="13682" x="3446463" y="2867025"/>
          <p14:tracePt t="13700" x="3500438" y="2847975"/>
          <p14:tracePt t="13716" x="3544888" y="2847975"/>
          <p14:tracePt t="13732" x="3608388" y="2840038"/>
          <p14:tracePt t="13750" x="3660775" y="2830513"/>
          <p14:tracePt t="13766" x="3714750" y="2813050"/>
          <p14:tracePt t="13782" x="3759200" y="2795588"/>
          <p14:tracePt t="13799" x="3803650" y="2776538"/>
          <p14:tracePt t="13816" x="3840163" y="2759075"/>
          <p14:tracePt t="13833" x="3884613" y="2741613"/>
          <p14:tracePt t="13849" x="3929063" y="2714625"/>
          <p14:tracePt t="13866" x="3956050" y="2697163"/>
          <p14:tracePt t="13882" x="3983038" y="2679700"/>
          <p14:tracePt t="13899" x="4000500" y="2670175"/>
          <p14:tracePt t="13916" x="4000500" y="2660650"/>
          <p14:tracePt t="13932" x="4010025" y="2652713"/>
          <p14:tracePt t="14118" x="3983038" y="2652713"/>
          <p14:tracePt t="14122" x="3973513" y="2652713"/>
          <p14:tracePt t="14124" x="3929063" y="2652713"/>
          <p14:tracePt t="14132" x="3822700" y="2633663"/>
          <p14:tracePt t="14148" x="3714750" y="2616200"/>
          <p14:tracePt t="14164" x="3625850" y="2616200"/>
          <p14:tracePt t="14181" x="3581400" y="2616200"/>
          <p14:tracePt t="14198" x="3571875" y="2616200"/>
          <p14:tracePt t="14215" x="3562350" y="2616200"/>
          <p14:tracePt t="14466" x="3554413" y="2616200"/>
          <p14:tracePt t="14479" x="3544888" y="2625725"/>
          <p14:tracePt t="14480" x="3536950" y="2633663"/>
          <p14:tracePt t="14499" x="3517900" y="2643188"/>
          <p14:tracePt t="14500" x="3500438" y="2643188"/>
          <p14:tracePt t="14516" x="3482975" y="2643188"/>
          <p14:tracePt t="14558" x="3473450" y="2643188"/>
          <p14:tracePt t="14716" x="0" y="0"/>
        </p14:tracePtLst>
        <p14:tracePtLst>
          <p14:tracePt t="20430" x="973138" y="2751138"/>
          <p14:tracePt t="20630" x="982663" y="2741613"/>
          <p14:tracePt t="20642" x="990600" y="2741613"/>
          <p14:tracePt t="20650" x="1000125" y="2732088"/>
          <p14:tracePt t="20674" x="1009650" y="2732088"/>
          <p14:tracePt t="20698" x="1017588" y="2724150"/>
          <p14:tracePt t="20723" x="1017588" y="2714625"/>
          <p14:tracePt t="20851" x="1000125" y="2714625"/>
          <p14:tracePt t="20853" x="982663" y="2724150"/>
          <p14:tracePt t="20858" x="973138" y="2724150"/>
          <p14:tracePt t="20867" x="965200" y="2732088"/>
          <p14:tracePt t="20938" x="955675" y="2732088"/>
          <p14:tracePt t="20951" x="946150" y="2732088"/>
          <p14:tracePt t="20958" x="938213" y="2741613"/>
          <p14:tracePt t="20967" x="919163" y="2741613"/>
          <p14:tracePt t="20967" x="911225" y="2741613"/>
          <p14:tracePt t="20986" x="893763" y="2751138"/>
          <p14:tracePt t="21002" x="857250" y="2751138"/>
          <p14:tracePt t="21003" x="822325" y="2751138"/>
          <p14:tracePt t="21019" x="803275" y="2751138"/>
          <p14:tracePt t="21035" x="795338" y="2751138"/>
          <p14:tracePt t="21052" x="785813" y="2751138"/>
          <p14:tracePt t="21335" x="795338" y="2751138"/>
          <p14:tracePt t="21341" x="803275" y="2751138"/>
          <p14:tracePt t="21341" x="822325" y="2751138"/>
          <p14:tracePt t="21353" x="839788" y="2751138"/>
          <p14:tracePt t="21354" x="874713" y="2751138"/>
          <p14:tracePt t="21370" x="938213" y="2751138"/>
          <p14:tracePt t="21388" x="990600" y="2751138"/>
          <p14:tracePt t="21403" x="1044575" y="2751138"/>
          <p14:tracePt t="21420" x="1098550" y="2751138"/>
          <p14:tracePt t="21438" x="1133475" y="2751138"/>
          <p14:tracePt t="21453" x="1160463" y="2751138"/>
          <p14:tracePt t="21471" x="1196975" y="2751138"/>
          <p14:tracePt t="21487" x="1231900" y="2751138"/>
          <p14:tracePt t="21503" x="1250950" y="2751138"/>
          <p14:tracePt t="21520" x="1276350" y="2751138"/>
          <p14:tracePt t="21537" x="1312863" y="2751138"/>
          <p14:tracePt t="21556" x="1357313" y="2751138"/>
          <p14:tracePt t="21570" x="1393825" y="2751138"/>
          <p14:tracePt t="21587" x="1419225" y="2751138"/>
          <p14:tracePt t="21603" x="1465263" y="2751138"/>
          <p14:tracePt t="21620" x="1490663" y="2751138"/>
          <p14:tracePt t="21638" x="1527175" y="2751138"/>
          <p14:tracePt t="21653" x="1581150" y="2751138"/>
          <p14:tracePt t="21670" x="1625600" y="2751138"/>
          <p14:tracePt t="21687" x="1660525" y="2751138"/>
          <p14:tracePt t="21703" x="1714500" y="2751138"/>
          <p14:tracePt t="21721" x="1776413" y="2751138"/>
          <p14:tracePt t="21737" x="1839913" y="2751138"/>
          <p14:tracePt t="21754" x="1893888" y="2751138"/>
          <p14:tracePt t="21770" x="1938338" y="2751138"/>
          <p14:tracePt t="21787" x="2000250" y="2751138"/>
          <p14:tracePt t="21804" x="2044700" y="2751138"/>
          <p14:tracePt t="21820" x="2062163" y="2751138"/>
          <p14:tracePt t="21836" x="2089150" y="2751138"/>
          <p14:tracePt t="21853" x="2116138" y="2751138"/>
          <p14:tracePt t="21871" x="2125663" y="2751138"/>
          <p14:tracePt t="21887" x="2143125" y="2751138"/>
          <p14:tracePt t="21903" x="2152650" y="2751138"/>
          <p14:tracePt t="21921" x="2160588" y="2751138"/>
          <p14:tracePt t="21954" x="2170113" y="2751138"/>
          <p14:tracePt t="21957" x="2179638" y="2751138"/>
          <p14:tracePt t="21970" x="2232025" y="2751138"/>
          <p14:tracePt t="21987" x="2268538" y="2751138"/>
          <p14:tracePt t="22020" x="2286000" y="2751138"/>
          <p14:tracePt t="22127" x="2259013" y="2751138"/>
          <p14:tracePt t="22129" x="2251075" y="2751138"/>
          <p14:tracePt t="22137" x="2214563" y="2751138"/>
          <p14:tracePt t="22139" x="2108200" y="2751138"/>
          <p14:tracePt t="22157" x="1982788" y="2751138"/>
          <p14:tracePt t="22169" x="1857375" y="2751138"/>
          <p14:tracePt t="22186" x="1724025" y="2751138"/>
          <p14:tracePt t="22203" x="1633538" y="2751138"/>
          <p14:tracePt t="22220" x="1554163" y="2751138"/>
          <p14:tracePt t="22236" x="1490663" y="2751138"/>
          <p14:tracePt t="22253" x="1438275" y="2751138"/>
          <p14:tracePt t="22270" x="1384300" y="2751138"/>
          <p14:tracePt t="22270" x="1374775" y="2751138"/>
          <p14:tracePt t="22287" x="1322388" y="2751138"/>
          <p14:tracePt t="22303" x="1258888" y="2751138"/>
          <p14:tracePt t="22320" x="1196975" y="2759075"/>
          <p14:tracePt t="22338" x="1133475" y="2776538"/>
          <p14:tracePt t="22354" x="1081088" y="2776538"/>
          <p14:tracePt t="22354" x="1071563" y="2776538"/>
          <p14:tracePt t="22372" x="1054100" y="2786063"/>
          <p14:tracePt t="22387" x="1027113" y="2786063"/>
          <p14:tracePt t="22404" x="1000125" y="2786063"/>
          <p14:tracePt t="22420" x="973138" y="2786063"/>
          <p14:tracePt t="22436" x="946150" y="2786063"/>
          <p14:tracePt t="22453" x="928688" y="2786063"/>
          <p14:tracePt t="22469" x="919163" y="2786063"/>
          <p14:tracePt t="22486" x="901700" y="2786063"/>
          <p14:tracePt t="22544" x="893763" y="2786063"/>
          <p14:tracePt t="22569" x="884238" y="2786063"/>
          <p14:tracePt t="22581" x="874713" y="2786063"/>
          <p14:tracePt t="22593" x="866775" y="2786063"/>
          <p14:tracePt t="22605" x="847725" y="2786063"/>
          <p14:tracePt t="22610" x="847725" y="2795588"/>
          <p14:tracePt t="22619" x="839788" y="2795588"/>
          <p14:tracePt t="22662" x="830263" y="2795588"/>
          <p14:tracePt t="22921" x="857250" y="2795588"/>
          <p14:tracePt t="22923" x="874713" y="2795588"/>
          <p14:tracePt t="22929" x="901700" y="2795588"/>
          <p14:tracePt t="22938" x="938213" y="2795588"/>
          <p14:tracePt t="22955" x="990600" y="2795588"/>
          <p14:tracePt t="22970" x="1054100" y="2795588"/>
          <p14:tracePt t="22970" x="1062038" y="2795588"/>
          <p14:tracePt t="22989" x="1098550" y="2795588"/>
          <p14:tracePt t="23004" x="1160463" y="2795588"/>
          <p14:tracePt t="23021" x="1204913" y="2795588"/>
          <p14:tracePt t="23037" x="1276350" y="2795588"/>
          <p14:tracePt t="23057" x="1312863" y="2795588"/>
          <p14:tracePt t="23071" x="1366838" y="2795588"/>
          <p14:tracePt t="23087" x="1428750" y="2795588"/>
          <p14:tracePt t="23104" x="1482725" y="2795588"/>
          <p14:tracePt t="23120" x="1527175" y="2795588"/>
          <p14:tracePt t="23120" x="1536700" y="2795588"/>
          <p14:tracePt t="23138" x="1581150" y="2795588"/>
          <p14:tracePt t="23155" x="1633538" y="2795588"/>
          <p14:tracePt t="23171" x="1687513" y="2795588"/>
          <p14:tracePt t="23171" x="1697038" y="2795588"/>
          <p14:tracePt t="23188" x="1751013" y="2795588"/>
          <p14:tracePt t="23204" x="1795463" y="2795588"/>
          <p14:tracePt t="23221" x="1839913" y="2795588"/>
          <p14:tracePt t="23237" x="1901825" y="2795588"/>
          <p14:tracePt t="23254" x="1938338" y="2795588"/>
          <p14:tracePt t="23271" x="1965325" y="2795588"/>
          <p14:tracePt t="23287" x="1973263" y="2795588"/>
          <p14:tracePt t="23305" x="1990725" y="2795588"/>
          <p14:tracePt t="23321" x="2000250" y="2795588"/>
          <p14:tracePt t="23337" x="2017713" y="2795588"/>
          <p14:tracePt t="23354" x="2027238" y="2795588"/>
          <p14:tracePt t="23790" x="2027238" y="2803525"/>
          <p14:tracePt t="23793" x="2017713" y="2813050"/>
          <p14:tracePt t="23794" x="2000250" y="2840038"/>
          <p14:tracePt t="23804" x="1955800" y="2874963"/>
          <p14:tracePt t="23804" x="0" y="0"/>
        </p14:tracePtLst>
        <p14:tracePtLst>
          <p14:tracePt t="24186" x="1169988" y="4098925"/>
          <p14:tracePt t="24187" x="1169988" y="4108450"/>
          <p14:tracePt t="24203" x="1152525" y="4133850"/>
          <p14:tracePt t="24204" x="1143000" y="4160838"/>
          <p14:tracePt t="24220" x="1133475" y="4179888"/>
          <p14:tracePt t="24237" x="1125538" y="4197350"/>
          <p14:tracePt t="24255" x="1108075" y="4214813"/>
          <p14:tracePt t="24272" x="1098550" y="4232275"/>
          <p14:tracePt t="24288" x="1089025" y="4232275"/>
          <p14:tracePt t="24304" x="1081088" y="4232275"/>
          <p14:tracePt t="24339" x="1081088" y="4224338"/>
          <p14:tracePt t="24341" x="1081088" y="4116388"/>
          <p14:tracePt t="24341" x="1081088" y="4108450"/>
          <p14:tracePt t="24357" x="1081088" y="3990975"/>
          <p14:tracePt t="24372" x="1081088" y="3822700"/>
          <p14:tracePt t="24389" x="1081088" y="3660775"/>
          <p14:tracePt t="24406" x="1081088" y="3517900"/>
          <p14:tracePt t="24421" x="1081088" y="3357563"/>
          <p14:tracePt t="24438" x="1081088" y="3232150"/>
          <p14:tracePt t="24454" x="1081088" y="3081338"/>
          <p14:tracePt t="24470" x="1062038" y="2894013"/>
          <p14:tracePt t="24489" x="1054100" y="2759075"/>
          <p14:tracePt t="24505" x="1044575" y="2608263"/>
          <p14:tracePt t="24505" x="1044575" y="2589213"/>
          <p14:tracePt t="24523" x="1044575" y="2446338"/>
          <p14:tracePt t="24538" x="1036638" y="2303463"/>
          <p14:tracePt t="24556" x="1027113" y="2187575"/>
          <p14:tracePt t="24556" x="1017588" y="2179638"/>
          <p14:tracePt t="24572" x="1017588" y="2062163"/>
          <p14:tracePt t="24589" x="1000125" y="1965325"/>
          <p14:tracePt t="24605" x="982663" y="1893888"/>
          <p14:tracePt t="24621" x="973138" y="1839913"/>
          <p14:tracePt t="24639" x="973138" y="1812925"/>
          <p14:tracePt t="24751" x="973138" y="1803400"/>
          <p14:tracePt t="24775" x="973138" y="1795463"/>
          <p14:tracePt t="24820" x="973138" y="1822450"/>
          <p14:tracePt t="24822" x="973138" y="1830388"/>
          <p14:tracePt t="24827" x="973138" y="1919288"/>
          <p14:tracePt t="24840" x="973138" y="2071688"/>
          <p14:tracePt t="24855" x="990600" y="2251075"/>
          <p14:tracePt t="24872" x="1036638" y="2544763"/>
          <p14:tracePt t="24889" x="1098550" y="2857500"/>
          <p14:tracePt t="24905" x="1160463" y="3160713"/>
          <p14:tracePt t="24923" x="1204913" y="3367088"/>
          <p14:tracePt t="24938" x="1241425" y="3509963"/>
          <p14:tracePt t="24955" x="1258888" y="3562350"/>
          <p14:tracePt t="24972" x="1258888" y="3581400"/>
          <p14:tracePt t="25221" x="1258888" y="3571875"/>
          <p14:tracePt t="25225" x="1268413" y="3571875"/>
          <p14:tracePt t="25233" x="1276350" y="3536950"/>
          <p14:tracePt t="25238" x="1295400" y="3490913"/>
          <p14:tracePt t="25257" x="1303338" y="3438525"/>
          <p14:tracePt t="25272" x="1322388" y="3384550"/>
          <p14:tracePt t="25288" x="1322388" y="3276600"/>
          <p14:tracePt t="25306" x="1322388" y="3197225"/>
          <p14:tracePt t="25321" x="1322388" y="3116263"/>
          <p14:tracePt t="25340" x="1322388" y="3027363"/>
          <p14:tracePt t="25355" x="1322388" y="2973388"/>
          <p14:tracePt t="25372" x="1322388" y="2911475"/>
          <p14:tracePt t="25389" x="1322388" y="2857500"/>
          <p14:tracePt t="25406" x="1322388" y="2803525"/>
          <p14:tracePt t="25422" x="1322388" y="2732088"/>
          <p14:tracePt t="25440" x="1322388" y="2679700"/>
          <p14:tracePt t="25455" x="1322388" y="2625725"/>
          <p14:tracePt t="25471" x="1322388" y="2581275"/>
          <p14:tracePt t="25488" x="1330325" y="2536825"/>
          <p14:tracePt t="25506" x="1330325" y="2517775"/>
          <p14:tracePt t="25521" x="1339850" y="2500313"/>
          <p14:tracePt t="25540" x="1347788" y="2490788"/>
          <p14:tracePt t="25555" x="1347788" y="2482850"/>
          <p14:tracePt t="25651" x="1347788" y="2490788"/>
          <p14:tracePt t="25656" x="1357313" y="2500313"/>
          <p14:tracePt t="25671" x="1366838" y="2544763"/>
          <p14:tracePt t="25673" x="1384300" y="2608263"/>
          <p14:tracePt t="25689" x="1401763" y="2679700"/>
          <p14:tracePt t="25706" x="1419225" y="2759075"/>
          <p14:tracePt t="25722" x="1438275" y="2830513"/>
          <p14:tracePt t="25740" x="1446213" y="2901950"/>
          <p14:tracePt t="25755" x="1465263" y="2955925"/>
          <p14:tracePt t="25772" x="1473200" y="3009900"/>
          <p14:tracePt t="25790" x="1473200" y="3036888"/>
          <p14:tracePt t="25806" x="1482725" y="3044825"/>
          <p14:tracePt t="25910" x="1490663" y="3044825"/>
          <p14:tracePt t="25912" x="1500188" y="3044825"/>
          <p14:tracePt t="25914" x="1517650" y="3027363"/>
          <p14:tracePt t="25921" x="1581150" y="2973388"/>
          <p14:tracePt t="25940" x="1633538" y="2938463"/>
          <p14:tracePt t="25955" x="1679575" y="2911475"/>
          <p14:tracePt t="25971" x="1731963" y="2894013"/>
          <p14:tracePt t="25988" x="1795463" y="2874963"/>
          <p14:tracePt t="26004" x="1857375" y="2874963"/>
          <p14:tracePt t="26021" x="1928813" y="2867025"/>
          <p14:tracePt t="26038" x="2000250" y="2867025"/>
          <p14:tracePt t="26056" x="2071688" y="2857500"/>
          <p14:tracePt t="26072" x="2133600" y="2857500"/>
          <p14:tracePt t="26088" x="2197100" y="2847975"/>
          <p14:tracePt t="26105" x="2268538" y="2840038"/>
          <p14:tracePt t="26122" x="2330450" y="2840038"/>
          <p14:tracePt t="26139" x="2384425" y="2840038"/>
          <p14:tracePt t="26156" x="2438400" y="2830513"/>
          <p14:tracePt t="26172" x="2473325" y="2822575"/>
          <p14:tracePt t="26190" x="2490788" y="2822575"/>
          <p14:tracePt t="26205" x="2509838" y="2822575"/>
          <p14:tracePt t="26222" x="2527300" y="2822575"/>
          <p14:tracePt t="26239" x="2554288" y="2822575"/>
          <p14:tracePt t="26256" x="2571750" y="2822575"/>
          <p14:tracePt t="26272" x="2589213" y="2822575"/>
          <p14:tracePt t="26289" x="2616200" y="2822575"/>
          <p14:tracePt t="26305" x="2633663" y="2822575"/>
          <p14:tracePt t="26340" x="2643188" y="2822575"/>
          <p14:tracePt t="27382" x="0" y="0"/>
        </p14:tracePtLst>
        <p14:tracePtLst>
          <p14:tracePt t="34509" x="5456238" y="3000375"/>
          <p14:tracePt t="34591" x="5465763" y="3000375"/>
          <p14:tracePt t="34595" x="5465763" y="2990850"/>
          <p14:tracePt t="34605" x="5473700" y="2990850"/>
          <p14:tracePt t="34610" x="5491163" y="2982913"/>
          <p14:tracePt t="34625" x="5510213" y="2965450"/>
          <p14:tracePt t="34642" x="5510213" y="2946400"/>
          <p14:tracePt t="34659" x="5518150" y="2946400"/>
          <p14:tracePt t="34676" x="5537200" y="2928938"/>
          <p14:tracePt t="34692" x="5537200" y="2911475"/>
          <p14:tracePt t="34708" x="5545138" y="2894013"/>
          <p14:tracePt t="34758" x="5554663" y="2894013"/>
          <p14:tracePt t="34771" x="5554663" y="2884488"/>
          <p14:tracePt t="34854" x="5554663" y="2874963"/>
          <p14:tracePt t="35054" x="5554663" y="2884488"/>
          <p14:tracePt t="35065" x="5554663" y="2901950"/>
          <p14:tracePt t="35067" x="5554663" y="2911475"/>
          <p14:tracePt t="35075" x="5554663" y="2938463"/>
          <p14:tracePt t="35092" x="5554663" y="2955925"/>
          <p14:tracePt t="35109" x="5562600" y="2982913"/>
          <p14:tracePt t="35125" x="5572125" y="3009900"/>
          <p14:tracePt t="35162" x="5572125" y="3017838"/>
          <p14:tracePt t="35202" x="5572125" y="3027363"/>
          <p14:tracePt t="35231" x="5572125" y="3036888"/>
          <p14:tracePt t="35242" x="5581650" y="3044825"/>
          <p14:tracePt t="35254" x="5589588" y="3081338"/>
          <p14:tracePt t="35263" x="5599113" y="3098800"/>
          <p14:tracePt t="35275" x="5616575" y="3125788"/>
          <p14:tracePt t="35292" x="5626100" y="3143250"/>
          <p14:tracePt t="35309" x="5634038" y="3152775"/>
          <p14:tracePt t="35325" x="5643563" y="3170238"/>
          <p14:tracePt t="35417" x="5643563" y="3160713"/>
          <p14:tracePt t="35419" x="5653088" y="3152775"/>
          <p14:tracePt t="35423" x="5661025" y="3133725"/>
          <p14:tracePt t="35425" x="5670550" y="3116263"/>
          <p14:tracePt t="35442" x="5680075" y="3089275"/>
          <p14:tracePt t="35458" x="5680075" y="3071813"/>
          <p14:tracePt t="35476" x="5697538" y="3036888"/>
          <p14:tracePt t="35492" x="5697538" y="3017838"/>
          <p14:tracePt t="35510" x="5697538" y="3000375"/>
          <p14:tracePt t="35527" x="5705475" y="2973388"/>
          <p14:tracePt t="35544" x="5715000" y="2955925"/>
          <p14:tracePt t="35562" x="5715000" y="2938463"/>
          <p14:tracePt t="35576" x="5732463" y="2919413"/>
          <p14:tracePt t="35594" x="5741988" y="2901950"/>
          <p14:tracePt t="35610" x="5751513" y="2894013"/>
          <p14:tracePt t="35626" x="5768975" y="2867025"/>
          <p14:tracePt t="35644" x="5786438" y="2857500"/>
          <p14:tracePt t="35660" x="5795963" y="2847975"/>
          <p14:tracePt t="35660" x="5803900" y="2840038"/>
          <p14:tracePt t="35678" x="5813425" y="2830513"/>
          <p14:tracePt t="35693" x="5822950" y="2830513"/>
          <p14:tracePt t="35710" x="5840413" y="2822575"/>
          <p14:tracePt t="35726" x="5857875" y="2822575"/>
          <p14:tracePt t="35743" x="5867400" y="2822575"/>
          <p14:tracePt t="35817" x="5875338" y="2822575"/>
          <p14:tracePt t="35821" x="5884863" y="2830513"/>
          <p14:tracePt t="35824" x="5894388" y="2867025"/>
          <p14:tracePt t="35831" x="5911850" y="2911475"/>
          <p14:tracePt t="35842" x="5946775" y="3000375"/>
          <p14:tracePt t="35859" x="5965825" y="3062288"/>
          <p14:tracePt t="35876" x="5983288" y="3125788"/>
          <p14:tracePt t="35892" x="6000750" y="3160713"/>
          <p14:tracePt t="35909" x="6010275" y="3179763"/>
          <p14:tracePt t="35909" x="0" y="0"/>
        </p14:tracePtLst>
        <p14:tracePtLst>
          <p14:tracePt t="39663" x="6823075" y="2633663"/>
          <p14:tracePt t="39748" x="6831013" y="2633663"/>
          <p14:tracePt t="39760" x="6840538" y="2625725"/>
          <p14:tracePt t="39772" x="6848475" y="2616200"/>
          <p14:tracePt t="39775" x="6858000" y="2598738"/>
          <p14:tracePt t="39784" x="6875463" y="2589213"/>
          <p14:tracePt t="39797" x="6894513" y="2562225"/>
          <p14:tracePt t="39797" x="6902450" y="2554288"/>
          <p14:tracePt t="39812" x="6946900" y="2517775"/>
          <p14:tracePt t="39833" x="6991350" y="2490788"/>
          <p14:tracePt t="39845" x="7018338" y="2465388"/>
          <p14:tracePt t="39865" x="7037388" y="2465388"/>
          <p14:tracePt t="39878" x="7045325" y="2465388"/>
          <p14:tracePt t="39938" x="7054850" y="2482850"/>
          <p14:tracePt t="39942" x="7062788" y="2500313"/>
          <p14:tracePt t="39944" x="7089775" y="2589213"/>
          <p14:tracePt t="39963" x="7126288" y="2687638"/>
          <p14:tracePt t="39963" x="7126288" y="2697163"/>
          <p14:tracePt t="39980" x="7170738" y="2803525"/>
          <p14:tracePt t="39996" x="7205663" y="2911475"/>
          <p14:tracePt t="40012" x="7251700" y="3027363"/>
          <p14:tracePt t="40029" x="7296150" y="3133725"/>
          <p14:tracePt t="40029" x="7296150" y="3143250"/>
          <p14:tracePt t="40049" x="7323138" y="3197225"/>
          <p14:tracePt t="40062" x="7331075" y="3224213"/>
          <p14:tracePt t="40080" x="7358063" y="3268663"/>
          <p14:tracePt t="40095" x="7367588" y="3303588"/>
          <p14:tracePt t="40112" x="7385050" y="3330575"/>
          <p14:tracePt t="40129" x="7402513" y="3375025"/>
          <p14:tracePt t="40145" x="7429500" y="3419475"/>
          <p14:tracePt t="40145" x="7439025" y="3429000"/>
          <p14:tracePt t="40164" x="7456488" y="3455988"/>
          <p14:tracePt t="40164" x="7466013" y="3465513"/>
          <p14:tracePt t="40180" x="7491413" y="3482975"/>
          <p14:tracePt t="40195" x="7510463" y="3490913"/>
          <p14:tracePt t="40212" x="7518400" y="3490913"/>
          <p14:tracePt t="40229" x="7537450" y="3490913"/>
          <p14:tracePt t="40246" x="7572375" y="3473450"/>
          <p14:tracePt t="40262" x="7634288" y="3411538"/>
          <p14:tracePt t="40280" x="7732713" y="3259138"/>
          <p14:tracePt t="40295" x="7804150" y="3081338"/>
          <p14:tracePt t="40311" x="7885113" y="2795588"/>
          <p14:tracePt t="40330" x="7920038" y="2652713"/>
          <p14:tracePt t="40345" x="7939088" y="2500313"/>
          <p14:tracePt t="40362" x="7939088" y="2411413"/>
          <p14:tracePt t="40380" x="7939088" y="2357438"/>
          <p14:tracePt t="40396" x="7939088" y="2322513"/>
          <p14:tracePt t="40412" x="7939088" y="2312988"/>
          <p14:tracePt t="40429" x="7939088" y="2303463"/>
          <p14:tracePt t="40446" x="7939088" y="2286000"/>
          <p14:tracePt t="40462" x="7939088" y="2268538"/>
          <p14:tracePt t="40480" x="7947025" y="2241550"/>
          <p14:tracePt t="40496" x="7956550" y="2214563"/>
          <p14:tracePt t="40512" x="7966075" y="2197100"/>
          <p14:tracePt t="40531" x="7974013" y="2179638"/>
          <p14:tracePt t="40547" x="7983538" y="2170113"/>
          <p14:tracePt t="40563" x="7991475" y="2160588"/>
          <p14:tracePt t="40602" x="8001000" y="2179638"/>
          <p14:tracePt t="40604" x="8010525" y="2197100"/>
          <p14:tracePt t="40613" x="8045450" y="2268538"/>
          <p14:tracePt t="40613" x="8045450" y="2276475"/>
          <p14:tracePt t="40630" x="8099425" y="2419350"/>
          <p14:tracePt t="40646" x="8161338" y="2598738"/>
          <p14:tracePt t="40662" x="8224838" y="2795588"/>
          <p14:tracePt t="40662" x="8224838" y="2822575"/>
          <p14:tracePt t="40682" x="8277225" y="3000375"/>
          <p14:tracePt t="40696" x="8323263" y="3187700"/>
          <p14:tracePt t="40712" x="8375650" y="3402013"/>
          <p14:tracePt t="40730" x="8402638" y="3517900"/>
          <p14:tracePt t="40746" x="8412163" y="3581400"/>
          <p14:tracePt t="40762" x="8412163" y="3589338"/>
          <p14:tracePt t="40807" x="8420100" y="3589338"/>
          <p14:tracePt t="40814" x="8420100" y="3581400"/>
          <p14:tracePt t="40815" x="8429625" y="3544888"/>
          <p14:tracePt t="40830" x="8429625" y="3419475"/>
          <p14:tracePt t="40830" x="8429625" y="3384550"/>
          <p14:tracePt t="40846" x="8412163" y="3214688"/>
          <p14:tracePt t="40862" x="8385175" y="3044825"/>
          <p14:tracePt t="40879" x="8340725" y="2847975"/>
          <p14:tracePt t="40879" x="8331200" y="2813050"/>
          <p14:tracePt t="40896" x="8296275" y="2616200"/>
          <p14:tracePt t="40912" x="8259763" y="2438400"/>
          <p14:tracePt t="40930" x="8232775" y="2276475"/>
          <p14:tracePt t="40946" x="8215313" y="2160588"/>
          <p14:tracePt t="40962" x="8215313" y="2108200"/>
          <p14:tracePt t="40979" x="8215313" y="2081213"/>
          <p14:tracePt t="40996" x="8215313" y="2054225"/>
          <p14:tracePt t="41013" x="8215313" y="2044700"/>
          <p14:tracePt t="41102" x="8215313" y="2036763"/>
          <p14:tracePt t="41117" x="8215313" y="2027238"/>
          <p14:tracePt t="41127" x="8224838" y="2000250"/>
          <p14:tracePt t="41135" x="8242300" y="1973263"/>
          <p14:tracePt t="41146" x="8277225" y="1911350"/>
          <p14:tracePt t="41162" x="8323263" y="1847850"/>
          <p14:tracePt t="41179" x="8394700" y="1776413"/>
          <p14:tracePt t="41195" x="8474075" y="1714500"/>
          <p14:tracePt t="41214" x="8555038" y="1660525"/>
          <p14:tracePt t="41229" x="8599488" y="1643063"/>
          <p14:tracePt t="41246" x="8609013" y="1633538"/>
          <p14:tracePt t="41382" x="8609013" y="1643063"/>
          <p14:tracePt t="41397" x="8609013" y="1652588"/>
          <p14:tracePt t="41406" x="8609013" y="1660525"/>
          <p14:tracePt t="41410" x="8609013" y="1670050"/>
          <p14:tracePt t="41412" x="8609013" y="1687513"/>
          <p14:tracePt t="41428" x="8616950" y="1758950"/>
          <p14:tracePt t="41445" x="8616950" y="1822450"/>
          <p14:tracePt t="41462" x="8616950" y="1928813"/>
          <p14:tracePt t="41479" x="8616950" y="2044700"/>
          <p14:tracePt t="41495" x="8609013" y="2152650"/>
          <p14:tracePt t="41512" x="8599488" y="2251075"/>
          <p14:tracePt t="41528" x="8589963" y="2330450"/>
          <p14:tracePt t="41545" x="8582025" y="2374900"/>
          <p14:tracePt t="41562" x="8582025" y="2419350"/>
          <p14:tracePt t="41579" x="8572500" y="2446338"/>
          <p14:tracePt t="41595" x="8572500" y="2465388"/>
          <p14:tracePt t="41612" x="8572500" y="2482850"/>
          <p14:tracePt t="41631" x="8572500" y="2500313"/>
          <p14:tracePt t="41646" x="8562975" y="2517775"/>
          <p14:tracePt t="41664" x="8555038" y="2571750"/>
          <p14:tracePt t="41680" x="8528050" y="2643188"/>
          <p14:tracePt t="41696" x="8510588" y="2741613"/>
          <p14:tracePt t="41712" x="8456613" y="2867025"/>
          <p14:tracePt t="41730" x="8412163" y="2973388"/>
          <p14:tracePt t="41747" x="8375650" y="3054350"/>
          <p14:tracePt t="41762" x="8340725" y="3125788"/>
          <p14:tracePt t="41780" x="8331200" y="3143250"/>
          <p14:tracePt t="41796" x="8331200" y="3152775"/>
          <p14:tracePt t="42477" x="0" y="0"/>
        </p14:tracePtLst>
        <p14:tracePtLst>
          <p14:tracePt t="43551" x="3241675" y="2982913"/>
          <p14:tracePt t="43735" x="3232150" y="2982913"/>
          <p14:tracePt t="43740" x="3232150" y="2973388"/>
          <p14:tracePt t="43743" x="3214688" y="2973388"/>
          <p14:tracePt t="43746" x="3170238" y="2946400"/>
          <p14:tracePt t="43765" x="3108325" y="2919413"/>
          <p14:tracePt t="43781" x="3036888" y="2884488"/>
          <p14:tracePt t="43797" x="2965450" y="2867025"/>
          <p14:tracePt t="43813" x="2901950" y="2847975"/>
          <p14:tracePt t="43832" x="2840038" y="2840038"/>
          <p14:tracePt t="43849" x="2803525" y="2840038"/>
          <p14:tracePt t="43863" x="2768600" y="2840038"/>
          <p14:tracePt t="43881" x="2714625" y="2840038"/>
          <p14:tracePt t="43901" x="2687638" y="2847975"/>
          <p14:tracePt t="43901" x="2679700" y="2847975"/>
          <p14:tracePt t="43916" x="2652713" y="2874963"/>
          <p14:tracePt t="43932" x="2616200" y="2901950"/>
          <p14:tracePt t="43947" x="2562225" y="2946400"/>
          <p14:tracePt t="43965" x="2527300" y="2965450"/>
          <p14:tracePt t="43982" x="2490788" y="3000375"/>
          <p14:tracePt t="43999" x="2465388" y="3036888"/>
          <p14:tracePt t="44016" x="2455863" y="3071813"/>
          <p14:tracePt t="44032" x="2446338" y="3089275"/>
          <p14:tracePt t="44048" x="2446338" y="3116263"/>
          <p14:tracePt t="44063" x="2446338" y="3133725"/>
          <p14:tracePt t="44080" x="2446338" y="3160713"/>
          <p14:tracePt t="44098" x="2473325" y="3179763"/>
          <p14:tracePt t="44113" x="2490788" y="3205163"/>
          <p14:tracePt t="44130" x="2517775" y="3214688"/>
          <p14:tracePt t="44147" x="2598738" y="3241675"/>
          <p14:tracePt t="44164" x="2751138" y="3241675"/>
          <p14:tracePt t="44164" x="2759075" y="3232150"/>
          <p14:tracePt t="44182" x="2894013" y="3179763"/>
          <p14:tracePt t="44198" x="3036888" y="3089275"/>
          <p14:tracePt t="44214" x="3152775" y="3000375"/>
          <p14:tracePt t="44230" x="3232150" y="2894013"/>
          <p14:tracePt t="44247" x="3276600" y="2830513"/>
          <p14:tracePt t="44264" x="3295650" y="2768600"/>
          <p14:tracePt t="44280" x="3303588" y="2697163"/>
          <p14:tracePt t="44298" x="3313113" y="2633663"/>
          <p14:tracePt t="44314" x="3313113" y="2554288"/>
          <p14:tracePt t="44330" x="3313113" y="2482850"/>
          <p14:tracePt t="44347" x="3295650" y="2438400"/>
          <p14:tracePt t="44364" x="3268663" y="2384425"/>
          <p14:tracePt t="44364" x="3268663" y="2366963"/>
          <p14:tracePt t="44381" x="3251200" y="2347913"/>
          <p14:tracePt t="44397" x="3224213" y="2339975"/>
          <p14:tracePt t="44414" x="3205163" y="2322513"/>
          <p14:tracePt t="44431" x="3160713" y="2322513"/>
          <p14:tracePt t="44447" x="3098800" y="2312988"/>
          <p14:tracePt t="44464" x="3000375" y="2303463"/>
          <p14:tracePt t="44481" x="2884488" y="2286000"/>
          <p14:tracePt t="44481" x="2867025" y="2286000"/>
          <p14:tracePt t="44481" x="2847975" y="2276475"/>
          <p14:tracePt t="44501" x="2768600" y="2268538"/>
          <p14:tracePt t="44501" x="2741613" y="2268538"/>
          <p14:tracePt t="44514" x="2633663" y="2251075"/>
          <p14:tracePt t="44531" x="2554288" y="2251075"/>
          <p14:tracePt t="44531" x="2544763" y="2251075"/>
          <p14:tracePt t="44549" x="2490788" y="2251075"/>
          <p14:tracePt t="44564" x="2419350" y="2251075"/>
          <p14:tracePt t="44581" x="2339975" y="2268538"/>
          <p14:tracePt t="44597" x="2259013" y="2303463"/>
          <p14:tracePt t="44615" x="2179638" y="2322513"/>
          <p14:tracePt t="44630" x="2098675" y="2366963"/>
          <p14:tracePt t="44647" x="2036763" y="2411413"/>
          <p14:tracePt t="44665" x="1982788" y="2446338"/>
          <p14:tracePt t="44680" x="1928813" y="2490788"/>
          <p14:tracePt t="44697" x="1884363" y="2536825"/>
          <p14:tracePt t="44715" x="1847850" y="2581275"/>
          <p14:tracePt t="44731" x="1822450" y="2616200"/>
          <p14:tracePt t="44749" x="1785938" y="2670175"/>
          <p14:tracePt t="44765" x="1751013" y="2732088"/>
          <p14:tracePt t="44781" x="1724025" y="2786063"/>
          <p14:tracePt t="44798" x="1697038" y="2857500"/>
          <p14:tracePt t="44814" x="1687513" y="2911475"/>
          <p14:tracePt t="44831" x="1679575" y="2973388"/>
          <p14:tracePt t="44847" x="1679575" y="3098800"/>
          <p14:tracePt t="44865" x="1704975" y="3179763"/>
          <p14:tracePt t="44881" x="1731963" y="3241675"/>
          <p14:tracePt t="44897" x="1758950" y="3286125"/>
          <p14:tracePt t="44914" x="1785938" y="3330575"/>
          <p14:tracePt t="44931" x="1812925" y="3367088"/>
          <p14:tracePt t="44931" x="1822450" y="3367088"/>
          <p14:tracePt t="44949" x="1866900" y="3402013"/>
          <p14:tracePt t="44965" x="1938338" y="3429000"/>
          <p14:tracePt t="44981" x="2036763" y="3465513"/>
          <p14:tracePt t="44997" x="2143125" y="3482975"/>
          <p14:tracePt t="45014" x="2241550" y="3500438"/>
          <p14:tracePt t="45031" x="2330450" y="3500438"/>
          <p14:tracePt t="45031" x="2357438" y="3500438"/>
          <p14:tracePt t="45051" x="2428875" y="3500438"/>
          <p14:tracePt t="45065" x="2527300" y="3500438"/>
          <p14:tracePt t="45080" x="2608263" y="3490913"/>
          <p14:tracePt t="45098" x="2687638" y="3455988"/>
          <p14:tracePt t="45115" x="2759075" y="3419475"/>
          <p14:tracePt t="45130" x="2830513" y="3384550"/>
          <p14:tracePt t="45130" x="2840038" y="3384550"/>
          <p14:tracePt t="45149" x="2901950" y="3348038"/>
          <p14:tracePt t="45165" x="2965450" y="3303588"/>
          <p14:tracePt t="45181" x="3027363" y="3259138"/>
          <p14:tracePt t="45199" x="3062288" y="3224213"/>
          <p14:tracePt t="45214" x="3071813" y="3197225"/>
          <p14:tracePt t="45231" x="3089275" y="3170238"/>
          <p14:tracePt t="45247" x="3098800" y="3133725"/>
          <p14:tracePt t="45265" x="3108325" y="3098800"/>
          <p14:tracePt t="45281" x="3116263" y="3071813"/>
          <p14:tracePt t="45298" x="3116263" y="3054350"/>
          <p14:tracePt t="45314" x="3116263" y="3036888"/>
          <p14:tracePt t="45331" x="3116263" y="3009900"/>
          <p14:tracePt t="45348" x="3116263" y="2982913"/>
          <p14:tracePt t="45364" x="3098800" y="2946400"/>
          <p14:tracePt t="45381" x="3081338" y="2911475"/>
          <p14:tracePt t="45398" x="3044825" y="2874963"/>
          <p14:tracePt t="45414" x="3009900" y="2840038"/>
          <p14:tracePt t="45432" x="2928938" y="2768600"/>
          <p14:tracePt t="45448" x="2847975" y="2732088"/>
          <p14:tracePt t="45464" x="2741613" y="2687638"/>
          <p14:tracePt t="45482" x="2679700" y="2660650"/>
          <p14:tracePt t="45498" x="2616200" y="2625725"/>
          <p14:tracePt t="45498" x="2608263" y="2625725"/>
          <p14:tracePt t="45516" x="2554288" y="2616200"/>
          <p14:tracePt t="45531" x="2500313" y="2598738"/>
          <p14:tracePt t="45548" x="2438400" y="2581275"/>
          <p14:tracePt t="45566" x="2384425" y="2571750"/>
          <p14:tracePt t="45581" x="2330450" y="2571750"/>
          <p14:tracePt t="45598" x="2268538" y="2571750"/>
          <p14:tracePt t="45615" x="2197100" y="2571750"/>
          <p14:tracePt t="45633" x="2133600" y="2571750"/>
          <p14:tracePt t="45648" x="2071688" y="2581275"/>
          <p14:tracePt t="45664" x="2000250" y="2598738"/>
          <p14:tracePt t="45682" x="1946275" y="2625725"/>
          <p14:tracePt t="45698" x="1911350" y="2643188"/>
          <p14:tracePt t="45714" x="1866900" y="2697163"/>
          <p14:tracePt t="45732" x="1830388" y="2741613"/>
          <p14:tracePt t="45748" x="1812925" y="2795588"/>
          <p14:tracePt t="45765" x="1795463" y="2840038"/>
          <p14:tracePt t="45781" x="1785938" y="2894013"/>
          <p14:tracePt t="45781" x="1785938" y="2901950"/>
          <p14:tracePt t="45799" x="1785938" y="2955925"/>
          <p14:tracePt t="45814" x="1795463" y="3000375"/>
          <p14:tracePt t="45832" x="1812925" y="3054350"/>
          <p14:tracePt t="45864" x="1847850" y="3108325"/>
          <p14:tracePt t="45866" x="1893888" y="3170238"/>
          <p14:tracePt t="45882" x="1973263" y="3232150"/>
          <p14:tracePt t="45898" x="2098675" y="3322638"/>
          <p14:tracePt t="45916" x="2232025" y="3375025"/>
          <p14:tracePt t="45931" x="2374900" y="3419475"/>
          <p14:tracePt t="45948" x="2509838" y="3438525"/>
          <p14:tracePt t="45948" x="2536825" y="3438525"/>
          <p14:tracePt t="45965" x="2633663" y="3438525"/>
          <p14:tracePt t="45981" x="2714625" y="3438525"/>
          <p14:tracePt t="45998" x="2768600" y="3402013"/>
          <p14:tracePt t="46015" x="2813050" y="3367088"/>
          <p14:tracePt t="46032" x="2847975" y="3330575"/>
          <p14:tracePt t="46032" x="2857500" y="3322638"/>
          <p14:tracePt t="46064" x="2874963" y="3303588"/>
          <p14:tracePt t="46066" x="2901950" y="3286125"/>
          <p14:tracePt t="46082" x="2919413" y="3259138"/>
          <p14:tracePt t="46098" x="2938463" y="3241675"/>
          <p14:tracePt t="46115" x="2946400" y="3205163"/>
          <p14:tracePt t="46131" x="2973388" y="3160713"/>
          <p14:tracePt t="46148" x="2982913" y="3125788"/>
          <p14:tracePt t="46165" x="2990850" y="3108325"/>
          <p14:tracePt t="46181" x="3009900" y="3081338"/>
          <p14:tracePt t="46198" x="3009900" y="3071813"/>
          <p14:tracePt t="46368" x="0" y="0"/>
        </p14:tracePtLst>
        <p14:tracePtLst>
          <p14:tracePt t="47271" x="7134225" y="2473325"/>
          <p14:tracePt t="47381" x="7116763" y="2473325"/>
          <p14:tracePt t="47383" x="7108825" y="2473325"/>
          <p14:tracePt t="47387" x="7062788" y="2473325"/>
          <p14:tracePt t="47398" x="6983413" y="2473325"/>
          <p14:tracePt t="47416" x="6902450" y="2482850"/>
          <p14:tracePt t="47435" x="6796088" y="2500313"/>
          <p14:tracePt t="47450" x="6715125" y="2517775"/>
          <p14:tracePt t="47466" x="6643688" y="2544763"/>
          <p14:tracePt t="47484" x="6581775" y="2562225"/>
          <p14:tracePt t="47500" x="6545263" y="2581275"/>
          <p14:tracePt t="47517" x="6483350" y="2608263"/>
          <p14:tracePt t="47549" x="6429375" y="2633663"/>
          <p14:tracePt t="47551" x="6394450" y="2660650"/>
          <p14:tracePt t="47551" x="6384925" y="2660650"/>
          <p14:tracePt t="47567" x="6357938" y="2679700"/>
          <p14:tracePt t="47582" x="6303963" y="2714625"/>
          <p14:tracePt t="47599" x="6251575" y="2768600"/>
          <p14:tracePt t="47616" x="6188075" y="2840038"/>
          <p14:tracePt t="47632" x="6153150" y="2911475"/>
          <p14:tracePt t="47649" x="6126163" y="2982913"/>
          <p14:tracePt t="47665" x="6099175" y="3054350"/>
          <p14:tracePt t="47683" x="6089650" y="3116263"/>
          <p14:tracePt t="47699" x="6089650" y="3170238"/>
          <p14:tracePt t="47715" x="6089650" y="3224213"/>
          <p14:tracePt t="47732" x="6089650" y="3251200"/>
          <p14:tracePt t="47749" x="6099175" y="3276600"/>
          <p14:tracePt t="47782" x="6099175" y="3286125"/>
          <p14:tracePt t="47784" x="6126163" y="3303588"/>
          <p14:tracePt t="47799" x="6170613" y="3330575"/>
          <p14:tracePt t="47816" x="6232525" y="3357563"/>
          <p14:tracePt t="47831" x="6323013" y="3375025"/>
          <p14:tracePt t="47849" x="6411913" y="3384550"/>
          <p14:tracePt t="47864" x="6527800" y="3402013"/>
          <p14:tracePt t="47881" x="6670675" y="3419475"/>
          <p14:tracePt t="47881" x="6697663" y="3419475"/>
          <p14:tracePt t="47898" x="6840538" y="3429000"/>
          <p14:tracePt t="47914" x="6973888" y="3429000"/>
          <p14:tracePt t="47931" x="7108825" y="3429000"/>
          <p14:tracePt t="47947" x="7232650" y="3394075"/>
          <p14:tracePt t="47964" x="7331075" y="3357563"/>
          <p14:tracePt t="47981" x="7412038" y="3313113"/>
          <p14:tracePt t="47997" x="7491413" y="3268663"/>
          <p14:tracePt t="48015" x="7545388" y="3232150"/>
          <p14:tracePt t="48031" x="7626350" y="3160713"/>
          <p14:tracePt t="48048" x="7697788" y="3098800"/>
          <p14:tracePt t="48065" x="7759700" y="3017838"/>
          <p14:tracePt t="48081" x="7823200" y="2911475"/>
          <p14:tracePt t="48098" x="7875588" y="2830513"/>
          <p14:tracePt t="48115" x="7894638" y="2768600"/>
          <p14:tracePt t="48131" x="7894638" y="2705100"/>
          <p14:tracePt t="48148" x="7894638" y="2687638"/>
          <p14:tracePt t="48165" x="7894638" y="2660650"/>
          <p14:tracePt t="48183" x="7894638" y="2633663"/>
          <p14:tracePt t="48200" x="7885113" y="2616200"/>
          <p14:tracePt t="48216" x="7875588" y="2598738"/>
          <p14:tracePt t="48232" x="7823200" y="2527300"/>
          <p14:tracePt t="48250" x="7769225" y="2465388"/>
          <p14:tracePt t="48266" x="7705725" y="2411413"/>
          <p14:tracePt t="48282" x="7608888" y="2322513"/>
          <p14:tracePt t="48300" x="7527925" y="2259013"/>
          <p14:tracePt t="48316" x="7466013" y="2214563"/>
          <p14:tracePt t="48332" x="7394575" y="2187575"/>
          <p14:tracePt t="48332" x="7385050" y="2187575"/>
          <p14:tracePt t="48352" x="7331075" y="2170113"/>
          <p14:tracePt t="48366" x="7259638" y="2160588"/>
          <p14:tracePt t="48366" x="7251700" y="2160588"/>
          <p14:tracePt t="48383" x="7170738" y="2160588"/>
          <p14:tracePt t="48400" x="7099300" y="2160588"/>
          <p14:tracePt t="48416" x="7010400" y="2170113"/>
          <p14:tracePt t="48432" x="6911975" y="2197100"/>
          <p14:tracePt t="48449" x="6823075" y="2224088"/>
          <p14:tracePt t="48466" x="6732588" y="2251075"/>
          <p14:tracePt t="48482" x="6634163" y="2276475"/>
          <p14:tracePt t="48500" x="6572250" y="2303463"/>
          <p14:tracePt t="48516" x="6518275" y="2330450"/>
          <p14:tracePt t="48532" x="6456363" y="2374900"/>
          <p14:tracePt t="48566" x="6402388" y="2428875"/>
          <p14:tracePt t="48567" x="6348413" y="2490788"/>
          <p14:tracePt t="48567" x="6340475" y="2490788"/>
          <p14:tracePt t="48584" x="6296025" y="2581275"/>
          <p14:tracePt t="48600" x="6242050" y="2670175"/>
          <p14:tracePt t="48616" x="6197600" y="2741613"/>
          <p14:tracePt t="48616" x="6188075" y="2759075"/>
          <p14:tracePt t="48633" x="6161088" y="2830513"/>
          <p14:tracePt t="48650" x="6143625" y="2884488"/>
          <p14:tracePt t="48666" x="6143625" y="2955925"/>
          <p14:tracePt t="48682" x="6134100" y="3017838"/>
          <p14:tracePt t="48682" x="6134100" y="3027363"/>
          <p14:tracePt t="48702" x="6134100" y="3081338"/>
          <p14:tracePt t="48716" x="6134100" y="3143250"/>
          <p14:tracePt t="48732" x="6143625" y="3197225"/>
          <p14:tracePt t="48750" x="6161088" y="3251200"/>
          <p14:tracePt t="48766" x="6170613" y="3276600"/>
          <p14:tracePt t="48783" x="6197600" y="3322638"/>
          <p14:tracePt t="48799" x="6224588" y="3357563"/>
          <p14:tracePt t="48816" x="6269038" y="3384550"/>
          <p14:tracePt t="48816" x="6276975" y="3394075"/>
          <p14:tracePt t="48833" x="6323013" y="3419475"/>
          <p14:tracePt t="48849" x="6357938" y="3446463"/>
          <p14:tracePt t="48866" x="6394450" y="3465513"/>
          <p14:tracePt t="48882" x="6456363" y="3490913"/>
          <p14:tracePt t="48900" x="6510338" y="3509963"/>
          <p14:tracePt t="48916" x="6562725" y="3527425"/>
          <p14:tracePt t="48932" x="6608763" y="3527425"/>
          <p14:tracePt t="48950" x="6661150" y="3527425"/>
          <p14:tracePt t="48966" x="6724650" y="3517900"/>
          <p14:tracePt t="48982" x="6796088" y="3490913"/>
          <p14:tracePt t="49000" x="6867525" y="3473450"/>
          <p14:tracePt t="49016" x="6929438" y="3455988"/>
          <p14:tracePt t="49016" x="6938963" y="3455988"/>
          <p14:tracePt t="49033" x="7000875" y="3438525"/>
          <p14:tracePt t="49051" x="7072313" y="3411538"/>
          <p14:tracePt t="49066" x="7134225" y="3384550"/>
          <p14:tracePt t="49083" x="7205663" y="3348038"/>
          <p14:tracePt t="49099" x="7269163" y="3313113"/>
          <p14:tracePt t="49116" x="7358063" y="3251200"/>
          <p14:tracePt t="49134" x="7419975" y="3205163"/>
          <p14:tracePt t="49150" x="7483475" y="3160713"/>
          <p14:tracePt t="49166" x="7537450" y="3125788"/>
          <p14:tracePt t="49183" x="7581900" y="3071813"/>
          <p14:tracePt t="49200" x="7626350" y="3027363"/>
          <p14:tracePt t="49216" x="7670800" y="2965450"/>
          <p14:tracePt t="49234" x="7697788" y="2901950"/>
          <p14:tracePt t="49250" x="7715250" y="2830513"/>
          <p14:tracePt t="49266" x="7715250" y="2751138"/>
          <p14:tracePt t="49283" x="7715250" y="2687638"/>
          <p14:tracePt t="49300" x="7705725" y="2608263"/>
          <p14:tracePt t="49317" x="7697788" y="2554288"/>
          <p14:tracePt t="49332" x="7670800" y="2500313"/>
          <p14:tracePt t="49349" x="7643813" y="2455863"/>
          <p14:tracePt t="49366" x="7599363" y="2401888"/>
          <p14:tracePt t="49384" x="7537450" y="2347913"/>
          <p14:tracePt t="49400" x="7466013" y="2295525"/>
          <p14:tracePt t="49416" x="7367588" y="2241550"/>
          <p14:tracePt t="49434" x="7259638" y="2197100"/>
          <p14:tracePt t="49450" x="7153275" y="2160588"/>
          <p14:tracePt t="49466" x="7037388" y="2143125"/>
          <p14:tracePt t="49484" x="6946900" y="2143125"/>
          <p14:tracePt t="49500" x="6875463" y="2143125"/>
          <p14:tracePt t="49500" x="6867525" y="2143125"/>
          <p14:tracePt t="49517" x="6804025" y="2152650"/>
          <p14:tracePt t="49534" x="6732588" y="2170113"/>
          <p14:tracePt t="49550" x="6670675" y="2187575"/>
          <p14:tracePt t="49568" x="6589713" y="2224088"/>
          <p14:tracePt t="49583" x="6500813" y="2268538"/>
          <p14:tracePt t="49600" x="6411913" y="2322513"/>
          <p14:tracePt t="49616" x="6330950" y="2393950"/>
          <p14:tracePt t="49634" x="6276975" y="2438400"/>
          <p14:tracePt t="49634" x="6259513" y="2446338"/>
          <p14:tracePt t="49652" x="6224588" y="2490788"/>
          <p14:tracePt t="49666" x="6197600" y="2536825"/>
          <p14:tracePt t="49684" x="6170613" y="2589213"/>
          <p14:tracePt t="49700" x="6153150" y="2643188"/>
          <p14:tracePt t="49716" x="6143625" y="2687638"/>
          <p14:tracePt t="49734" x="6134100" y="2724150"/>
          <p14:tracePt t="49750" x="6134100" y="2786063"/>
          <p14:tracePt t="49767" x="6134100" y="2840038"/>
          <p14:tracePt t="49784" x="6134100" y="2894013"/>
          <p14:tracePt t="49800" x="6134100" y="2938463"/>
          <p14:tracePt t="49816" x="6143625" y="2982913"/>
          <p14:tracePt t="49834" x="6161088" y="3000375"/>
          <p14:tracePt t="49850" x="6170613" y="3017838"/>
          <p14:tracePt t="49866" x="6188075" y="3027363"/>
          <p14:tracePt t="49883" x="6205538" y="3044825"/>
          <p14:tracePt t="49900" x="6269038" y="3098800"/>
          <p14:tracePt t="49916" x="6367463" y="3152775"/>
          <p14:tracePt t="49934" x="6473825" y="3205163"/>
          <p14:tracePt t="49950" x="6599238" y="3251200"/>
          <p14:tracePt t="49950" x="6608763" y="3251200"/>
          <p14:tracePt t="49968" x="6732588" y="3286125"/>
          <p14:tracePt t="49983" x="6858000" y="3295650"/>
          <p14:tracePt t="50000" x="6973888" y="3295650"/>
          <p14:tracePt t="50000" x="6983413" y="3295650"/>
          <p14:tracePt t="50017" x="7108825" y="3295650"/>
          <p14:tracePt t="50034" x="7215188" y="3286125"/>
          <p14:tracePt t="50034" x="7232650" y="3286125"/>
          <p14:tracePt t="50065" x="7331075" y="3251200"/>
          <p14:tracePt t="50068" x="7385050" y="3224213"/>
          <p14:tracePt t="50084" x="7439025" y="3197225"/>
          <p14:tracePt t="50100" x="7473950" y="3170238"/>
          <p14:tracePt t="50116" x="7500938" y="3152775"/>
          <p14:tracePt t="50133" x="7518400" y="3125788"/>
          <p14:tracePt t="50150" x="7537450" y="3108325"/>
          <p14:tracePt t="50167" x="7545388" y="3108325"/>
          <p14:tracePt t="50183" x="7545388" y="3098800"/>
          <p14:tracePt t="50222" x="7545388" y="3089275"/>
          <p14:tracePt t="50378" x="0" y="0"/>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0"/>
            <a:ext cx="8229600" cy="1143000"/>
          </a:xfrm>
        </p:spPr>
        <p:txBody>
          <a:bodyPr>
            <a:normAutofit fontScale="90000"/>
          </a:bodyPr>
          <a:lstStyle/>
          <a:p>
            <a:r>
              <a:rPr lang="en-US" dirty="0" smtClean="0"/>
              <a:t>Theoretical Study of Dynamic Characteristics</a:t>
            </a:r>
            <a:endParaRPr lang="en-US" dirty="0"/>
          </a:p>
        </p:txBody>
      </p:sp>
      <p:sp>
        <p:nvSpPr>
          <p:cNvPr id="3" name="Content Placeholder 2"/>
          <p:cNvSpPr>
            <a:spLocks noGrp="1"/>
          </p:cNvSpPr>
          <p:nvPr>
            <p:ph idx="1"/>
          </p:nvPr>
        </p:nvSpPr>
        <p:spPr>
          <a:xfrm>
            <a:off x="469900" y="1333500"/>
            <a:ext cx="8229600" cy="5524500"/>
          </a:xfrm>
        </p:spPr>
        <p:txBody>
          <a:bodyPr>
            <a:noAutofit/>
          </a:bodyPr>
          <a:lstStyle/>
          <a:p>
            <a:pPr algn="just"/>
            <a:r>
              <a:rPr lang="en-US" sz="2800" dirty="0" smtClean="0">
                <a:solidFill>
                  <a:srgbClr val="002060"/>
                </a:solidFill>
              </a:rPr>
              <a:t>Modeling </a:t>
            </a:r>
            <a:r>
              <a:rPr lang="en-US" sz="2800" dirty="0">
                <a:solidFill>
                  <a:srgbClr val="002060"/>
                </a:solidFill>
              </a:rPr>
              <a:t>of input- output relationship considering the specific need of </a:t>
            </a:r>
            <a:r>
              <a:rPr lang="en-US" sz="2800" dirty="0" smtClean="0">
                <a:solidFill>
                  <a:srgbClr val="002060"/>
                </a:solidFill>
              </a:rPr>
              <a:t>application.</a:t>
            </a:r>
          </a:p>
          <a:p>
            <a:pPr algn="just"/>
            <a:r>
              <a:rPr lang="en-US" sz="2800" dirty="0" smtClean="0">
                <a:solidFill>
                  <a:srgbClr val="C00000"/>
                </a:solidFill>
              </a:rPr>
              <a:t>Solution </a:t>
            </a:r>
            <a:r>
              <a:rPr lang="en-US" sz="2800" dirty="0">
                <a:solidFill>
                  <a:srgbClr val="C00000"/>
                </a:solidFill>
              </a:rPr>
              <a:t>for the derived differential equation using standard </a:t>
            </a:r>
            <a:r>
              <a:rPr lang="en-US" sz="2800" dirty="0" smtClean="0">
                <a:solidFill>
                  <a:srgbClr val="C00000"/>
                </a:solidFill>
              </a:rPr>
              <a:t>procedure.</a:t>
            </a:r>
          </a:p>
          <a:p>
            <a:pPr algn="just"/>
            <a:r>
              <a:rPr lang="en-US" sz="2800" dirty="0" smtClean="0">
                <a:solidFill>
                  <a:srgbClr val="002060"/>
                </a:solidFill>
              </a:rPr>
              <a:t>Extraction </a:t>
            </a:r>
            <a:r>
              <a:rPr lang="en-US" sz="2800" dirty="0">
                <a:solidFill>
                  <a:srgbClr val="002060"/>
                </a:solidFill>
              </a:rPr>
              <a:t>of dynamic characteristic features from the time dependent relationship between input and output</a:t>
            </a:r>
            <a:r>
              <a:rPr lang="en-US" sz="2800" dirty="0" smtClean="0">
                <a:solidFill>
                  <a:srgbClr val="002060"/>
                </a:solidFill>
              </a:rPr>
              <a:t>.</a:t>
            </a:r>
          </a:p>
          <a:p>
            <a:pPr algn="just"/>
            <a:r>
              <a:rPr lang="en-US" sz="2800" dirty="0" smtClean="0">
                <a:solidFill>
                  <a:srgbClr val="C00000"/>
                </a:solidFill>
              </a:rPr>
              <a:t>Control </a:t>
            </a:r>
            <a:r>
              <a:rPr lang="en-US" sz="2800" dirty="0">
                <a:solidFill>
                  <a:srgbClr val="C00000"/>
                </a:solidFill>
              </a:rPr>
              <a:t>of system parameters to achieve desired dynamic characteristic features</a:t>
            </a:r>
            <a:r>
              <a:rPr lang="en-US" sz="2800" dirty="0" smtClean="0">
                <a:solidFill>
                  <a:srgbClr val="C00000"/>
                </a:solidFill>
              </a:rPr>
              <a:t>.</a:t>
            </a:r>
          </a:p>
          <a:p>
            <a:pPr algn="just"/>
            <a:r>
              <a:rPr lang="en-US" sz="2800" dirty="0" smtClean="0">
                <a:solidFill>
                  <a:srgbClr val="002060"/>
                </a:solidFill>
              </a:rPr>
              <a:t>Use </a:t>
            </a:r>
            <a:r>
              <a:rPr lang="en-US" sz="2800" dirty="0">
                <a:solidFill>
                  <a:srgbClr val="002060"/>
                </a:solidFill>
              </a:rPr>
              <a:t>of dynamic characteristic features in measurement to correct for error or filtering of improper data.</a:t>
            </a: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35154621"/>
      </p:ext>
    </p:extLst>
  </p:cSld>
  <p:clrMapOvr>
    <a:masterClrMapping/>
  </p:clrMapOvr>
  <mc:AlternateContent xmlns:mc="http://schemas.openxmlformats.org/markup-compatibility/2006" xmlns:p14="http://schemas.microsoft.com/office/powerpoint/2010/main">
    <mc:Choice Requires="p14">
      <p:transition spd="slow" p14:dur="2000" advTm="151272"/>
    </mc:Choice>
    <mc:Fallback xmlns="">
      <p:transition spd="slow" advTm="1512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Modeling of Dynamics of Measurement Systems/Instruments</a:t>
            </a:r>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1917506594"/>
              </p:ext>
            </p:extLst>
          </p:nvPr>
        </p:nvGraphicFramePr>
        <p:xfrm>
          <a:off x="4203700" y="1563688"/>
          <a:ext cx="2935288" cy="704850"/>
        </p:xfrm>
        <a:graphic>
          <a:graphicData uri="http://schemas.openxmlformats.org/presentationml/2006/ole">
            <mc:AlternateContent xmlns:mc="http://schemas.openxmlformats.org/markup-compatibility/2006">
              <mc:Choice xmlns:v="urn:schemas-microsoft-com:vml" Requires="v">
                <p:oleObj spid="_x0000_s2076" name="Equation" r:id="rId6" imgW="952200" imgH="228600" progId="Equation.3">
                  <p:embed/>
                </p:oleObj>
              </mc:Choice>
              <mc:Fallback>
                <p:oleObj name="Equation" r:id="rId6" imgW="952200" imgH="228600" progId="Equation.3">
                  <p:embed/>
                  <p:pic>
                    <p:nvPicPr>
                      <p:cNvPr id="0" name=""/>
                      <p:cNvPicPr/>
                      <p:nvPr/>
                    </p:nvPicPr>
                    <p:blipFill>
                      <a:blip r:embed="rId7"/>
                      <a:stretch>
                        <a:fillRect/>
                      </a:stretch>
                    </p:blipFill>
                    <p:spPr>
                      <a:xfrm>
                        <a:off x="4203700" y="1563688"/>
                        <a:ext cx="2935288" cy="704850"/>
                      </a:xfrm>
                      <a:prstGeom prst="rect">
                        <a:avLst/>
                      </a:prstGeom>
                    </p:spPr>
                  </p:pic>
                </p:oleObj>
              </mc:Fallback>
            </mc:AlternateContent>
          </a:graphicData>
        </a:graphic>
      </p:graphicFrame>
      <p:grpSp>
        <p:nvGrpSpPr>
          <p:cNvPr id="5" name="Group 4"/>
          <p:cNvGrpSpPr/>
          <p:nvPr/>
        </p:nvGrpSpPr>
        <p:grpSpPr>
          <a:xfrm>
            <a:off x="2742651" y="2222500"/>
            <a:ext cx="3514295" cy="884436"/>
            <a:chOff x="2742651" y="2222500"/>
            <a:chExt cx="3514295" cy="884436"/>
          </a:xfrm>
        </p:grpSpPr>
        <p:sp>
          <p:nvSpPr>
            <p:cNvPr id="6" name="Down Arrow 5"/>
            <p:cNvSpPr/>
            <p:nvPr/>
          </p:nvSpPr>
          <p:spPr>
            <a:xfrm>
              <a:off x="4267076" y="2222500"/>
              <a:ext cx="396044" cy="4264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p:cNvSpPr txBox="1"/>
            <p:nvPr/>
          </p:nvSpPr>
          <p:spPr>
            <a:xfrm>
              <a:off x="2742651" y="2737604"/>
              <a:ext cx="3514295" cy="369332"/>
            </a:xfrm>
            <a:prstGeom prst="rect">
              <a:avLst/>
            </a:prstGeom>
            <a:noFill/>
          </p:spPr>
          <p:txBody>
            <a:bodyPr wrap="none" rtlCol="0">
              <a:spAutoFit/>
            </a:bodyPr>
            <a:lstStyle/>
            <a:p>
              <a:r>
                <a:rPr lang="en-IN" b="1" dirty="0" smtClean="0"/>
                <a:t>Dynamic System </a:t>
              </a:r>
              <a:r>
                <a:rPr lang="en-IN" b="1" dirty="0" smtClean="0">
                  <a:sym typeface="Symbol"/>
                </a:rPr>
                <a:t> Differential Eq.</a:t>
              </a:r>
              <a:endParaRPr lang="en-IN" b="1" dirty="0"/>
            </a:p>
          </p:txBody>
        </p:sp>
      </p:grpSp>
      <p:grpSp>
        <p:nvGrpSpPr>
          <p:cNvPr id="8" name="Group 7"/>
          <p:cNvGrpSpPr/>
          <p:nvPr/>
        </p:nvGrpSpPr>
        <p:grpSpPr>
          <a:xfrm>
            <a:off x="2353849" y="3106936"/>
            <a:ext cx="2938231" cy="1000264"/>
            <a:chOff x="2353849" y="3106936"/>
            <a:chExt cx="2938231" cy="1000264"/>
          </a:xfrm>
        </p:grpSpPr>
        <p:cxnSp>
          <p:nvCxnSpPr>
            <p:cNvPr id="9" name="Straight Arrow Connector 8"/>
            <p:cNvCxnSpPr/>
            <p:nvPr/>
          </p:nvCxnSpPr>
          <p:spPr>
            <a:xfrm flipH="1">
              <a:off x="4267076" y="3106936"/>
              <a:ext cx="1025004" cy="61009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353849" y="3737868"/>
              <a:ext cx="2509533" cy="369332"/>
            </a:xfrm>
            <a:prstGeom prst="rect">
              <a:avLst/>
            </a:prstGeom>
            <a:noFill/>
          </p:spPr>
          <p:txBody>
            <a:bodyPr wrap="none" rtlCol="0">
              <a:spAutoFit/>
            </a:bodyPr>
            <a:lstStyle/>
            <a:p>
              <a:r>
                <a:rPr lang="en-IN" b="1" dirty="0" smtClean="0"/>
                <a:t>Ordinary </a:t>
              </a:r>
              <a:r>
                <a:rPr lang="en-IN" b="1" dirty="0" smtClean="0">
                  <a:sym typeface="Symbol"/>
                </a:rPr>
                <a:t>Differential Eq.</a:t>
              </a:r>
              <a:endParaRPr lang="en-IN" b="1" dirty="0"/>
            </a:p>
          </p:txBody>
        </p:sp>
      </p:grpSp>
      <p:grpSp>
        <p:nvGrpSpPr>
          <p:cNvPr id="11" name="Group 10"/>
          <p:cNvGrpSpPr/>
          <p:nvPr/>
        </p:nvGrpSpPr>
        <p:grpSpPr>
          <a:xfrm>
            <a:off x="5292080" y="3106936"/>
            <a:ext cx="2431245" cy="1000264"/>
            <a:chOff x="5292080" y="3106936"/>
            <a:chExt cx="2431245" cy="1000264"/>
          </a:xfrm>
        </p:grpSpPr>
        <p:cxnSp>
          <p:nvCxnSpPr>
            <p:cNvPr id="12" name="Straight Arrow Connector 11"/>
            <p:cNvCxnSpPr/>
            <p:nvPr/>
          </p:nvCxnSpPr>
          <p:spPr>
            <a:xfrm>
              <a:off x="5292080" y="3106936"/>
              <a:ext cx="1152128" cy="61009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436096" y="3737868"/>
              <a:ext cx="2287229" cy="369332"/>
            </a:xfrm>
            <a:prstGeom prst="rect">
              <a:avLst/>
            </a:prstGeom>
            <a:noFill/>
          </p:spPr>
          <p:txBody>
            <a:bodyPr wrap="none" rtlCol="0">
              <a:spAutoFit/>
            </a:bodyPr>
            <a:lstStyle/>
            <a:p>
              <a:r>
                <a:rPr lang="en-IN" b="1" dirty="0" smtClean="0"/>
                <a:t>Partial </a:t>
              </a:r>
              <a:r>
                <a:rPr lang="en-IN" b="1" dirty="0" smtClean="0">
                  <a:sym typeface="Symbol"/>
                </a:rPr>
                <a:t>Differential Eq.</a:t>
              </a:r>
              <a:endParaRPr lang="en-IN" b="1" dirty="0"/>
            </a:p>
          </p:txBody>
        </p:sp>
      </p:grpSp>
      <p:grpSp>
        <p:nvGrpSpPr>
          <p:cNvPr id="14" name="Group 13"/>
          <p:cNvGrpSpPr/>
          <p:nvPr/>
        </p:nvGrpSpPr>
        <p:grpSpPr>
          <a:xfrm>
            <a:off x="1020898" y="4064536"/>
            <a:ext cx="2524155" cy="1262558"/>
            <a:chOff x="1020898" y="4064536"/>
            <a:chExt cx="2524155" cy="1262558"/>
          </a:xfrm>
        </p:grpSpPr>
        <p:cxnSp>
          <p:nvCxnSpPr>
            <p:cNvPr id="15" name="Straight Arrow Connector 14"/>
            <p:cNvCxnSpPr/>
            <p:nvPr/>
          </p:nvCxnSpPr>
          <p:spPr>
            <a:xfrm flipH="1">
              <a:off x="2520049" y="4064536"/>
              <a:ext cx="1025004" cy="61009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020898" y="4680763"/>
              <a:ext cx="1721753" cy="646331"/>
            </a:xfrm>
            <a:prstGeom prst="rect">
              <a:avLst/>
            </a:prstGeom>
            <a:noFill/>
          </p:spPr>
          <p:txBody>
            <a:bodyPr wrap="none" rtlCol="0">
              <a:spAutoFit/>
            </a:bodyPr>
            <a:lstStyle/>
            <a:p>
              <a:pPr algn="ctr"/>
              <a:r>
                <a:rPr lang="en-IN" b="1" dirty="0" smtClean="0"/>
                <a:t>Linear Ordinary </a:t>
              </a:r>
            </a:p>
            <a:p>
              <a:pPr algn="ctr"/>
              <a:r>
                <a:rPr lang="en-IN" b="1" dirty="0" smtClean="0">
                  <a:sym typeface="Symbol"/>
                </a:rPr>
                <a:t>Differential Eq.</a:t>
              </a:r>
              <a:endParaRPr lang="en-IN" b="1" dirty="0"/>
            </a:p>
          </p:txBody>
        </p:sp>
      </p:grpSp>
      <p:grpSp>
        <p:nvGrpSpPr>
          <p:cNvPr id="17" name="Group 16"/>
          <p:cNvGrpSpPr/>
          <p:nvPr/>
        </p:nvGrpSpPr>
        <p:grpSpPr>
          <a:xfrm>
            <a:off x="3545053" y="4064536"/>
            <a:ext cx="3134287" cy="1262559"/>
            <a:chOff x="3545053" y="4064536"/>
            <a:chExt cx="3134287" cy="1262559"/>
          </a:xfrm>
        </p:grpSpPr>
        <p:cxnSp>
          <p:nvCxnSpPr>
            <p:cNvPr id="18" name="Straight Arrow Connector 17"/>
            <p:cNvCxnSpPr/>
            <p:nvPr/>
          </p:nvCxnSpPr>
          <p:spPr>
            <a:xfrm>
              <a:off x="3545053" y="4064536"/>
              <a:ext cx="1152128" cy="61009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600116" y="4680764"/>
              <a:ext cx="2079224" cy="646331"/>
            </a:xfrm>
            <a:prstGeom prst="rect">
              <a:avLst/>
            </a:prstGeom>
            <a:noFill/>
          </p:spPr>
          <p:txBody>
            <a:bodyPr wrap="none" rtlCol="0">
              <a:spAutoFit/>
            </a:bodyPr>
            <a:lstStyle/>
            <a:p>
              <a:pPr algn="ctr"/>
              <a:r>
                <a:rPr lang="en-IN" b="1" dirty="0" smtClean="0"/>
                <a:t>Nonlinear Ordinary </a:t>
              </a:r>
            </a:p>
            <a:p>
              <a:pPr algn="ctr"/>
              <a:r>
                <a:rPr lang="en-IN" b="1" dirty="0" smtClean="0">
                  <a:sym typeface="Symbol"/>
                </a:rPr>
                <a:t>Differential Eq.</a:t>
              </a:r>
              <a:endParaRPr lang="en-IN" b="1" dirty="0"/>
            </a:p>
          </p:txBody>
        </p:sp>
      </p:grpSp>
      <p:sp>
        <p:nvSpPr>
          <p:cNvPr id="20" name="Left Arrow 19"/>
          <p:cNvSpPr/>
          <p:nvPr/>
        </p:nvSpPr>
        <p:spPr>
          <a:xfrm>
            <a:off x="2742651" y="4680763"/>
            <a:ext cx="1757147" cy="646331"/>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t>   Linearize ???</a:t>
            </a:r>
            <a:endParaRPr lang="en-IN" b="1" dirty="0"/>
          </a:p>
        </p:txBody>
      </p:sp>
      <p:grpSp>
        <p:nvGrpSpPr>
          <p:cNvPr id="21" name="Group 20"/>
          <p:cNvGrpSpPr/>
          <p:nvPr/>
        </p:nvGrpSpPr>
        <p:grpSpPr>
          <a:xfrm>
            <a:off x="-43276" y="5314930"/>
            <a:ext cx="2094996" cy="1256427"/>
            <a:chOff x="-43276" y="5314930"/>
            <a:chExt cx="2094996" cy="1256427"/>
          </a:xfrm>
        </p:grpSpPr>
        <p:cxnSp>
          <p:nvCxnSpPr>
            <p:cNvPr id="22" name="Straight Arrow Connector 21"/>
            <p:cNvCxnSpPr/>
            <p:nvPr/>
          </p:nvCxnSpPr>
          <p:spPr>
            <a:xfrm flipH="1">
              <a:off x="836336" y="5314930"/>
              <a:ext cx="1025004" cy="61009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3276" y="5925026"/>
              <a:ext cx="2094996" cy="646331"/>
            </a:xfrm>
            <a:prstGeom prst="rect">
              <a:avLst/>
            </a:prstGeom>
            <a:noFill/>
          </p:spPr>
          <p:txBody>
            <a:bodyPr wrap="none" rtlCol="0">
              <a:spAutoFit/>
            </a:bodyPr>
            <a:lstStyle/>
            <a:p>
              <a:pPr algn="ctr"/>
              <a:r>
                <a:rPr lang="en-IN" b="1" dirty="0" smtClean="0"/>
                <a:t>Linear Time Variant </a:t>
              </a:r>
            </a:p>
            <a:p>
              <a:pPr algn="ctr"/>
              <a:r>
                <a:rPr lang="en-IN" b="1" dirty="0" smtClean="0"/>
                <a:t>O</a:t>
              </a:r>
              <a:r>
                <a:rPr lang="en-IN" b="1" dirty="0" smtClean="0">
                  <a:sym typeface="Symbol"/>
                </a:rPr>
                <a:t>DE</a:t>
              </a:r>
              <a:endParaRPr lang="en-IN" b="1" dirty="0"/>
            </a:p>
          </p:txBody>
        </p:sp>
      </p:grpSp>
      <p:sp>
        <p:nvSpPr>
          <p:cNvPr id="24" name="Freeform 23"/>
          <p:cNvSpPr/>
          <p:nvPr/>
        </p:nvSpPr>
        <p:spPr>
          <a:xfrm>
            <a:off x="2349500" y="3554967"/>
            <a:ext cx="2603500" cy="890033"/>
          </a:xfrm>
          <a:custGeom>
            <a:avLst/>
            <a:gdLst>
              <a:gd name="connsiteX0" fmla="*/ 1828800 w 2603500"/>
              <a:gd name="connsiteY0" fmla="*/ 26433 h 890033"/>
              <a:gd name="connsiteX1" fmla="*/ 1752600 w 2603500"/>
              <a:gd name="connsiteY1" fmla="*/ 39133 h 890033"/>
              <a:gd name="connsiteX2" fmla="*/ 1701800 w 2603500"/>
              <a:gd name="connsiteY2" fmla="*/ 64533 h 890033"/>
              <a:gd name="connsiteX3" fmla="*/ 825500 w 2603500"/>
              <a:gd name="connsiteY3" fmla="*/ 77233 h 890033"/>
              <a:gd name="connsiteX4" fmla="*/ 762000 w 2603500"/>
              <a:gd name="connsiteY4" fmla="*/ 89933 h 890033"/>
              <a:gd name="connsiteX5" fmla="*/ 673100 w 2603500"/>
              <a:gd name="connsiteY5" fmla="*/ 102633 h 890033"/>
              <a:gd name="connsiteX6" fmla="*/ 622300 w 2603500"/>
              <a:gd name="connsiteY6" fmla="*/ 115333 h 890033"/>
              <a:gd name="connsiteX7" fmla="*/ 558800 w 2603500"/>
              <a:gd name="connsiteY7" fmla="*/ 128033 h 890033"/>
              <a:gd name="connsiteX8" fmla="*/ 495300 w 2603500"/>
              <a:gd name="connsiteY8" fmla="*/ 153433 h 890033"/>
              <a:gd name="connsiteX9" fmla="*/ 444500 w 2603500"/>
              <a:gd name="connsiteY9" fmla="*/ 166133 h 890033"/>
              <a:gd name="connsiteX10" fmla="*/ 304800 w 2603500"/>
              <a:gd name="connsiteY10" fmla="*/ 204233 h 890033"/>
              <a:gd name="connsiteX11" fmla="*/ 254000 w 2603500"/>
              <a:gd name="connsiteY11" fmla="*/ 229633 h 890033"/>
              <a:gd name="connsiteX12" fmla="*/ 165100 w 2603500"/>
              <a:gd name="connsiteY12" fmla="*/ 280433 h 890033"/>
              <a:gd name="connsiteX13" fmla="*/ 127000 w 2603500"/>
              <a:gd name="connsiteY13" fmla="*/ 293133 h 890033"/>
              <a:gd name="connsiteX14" fmla="*/ 88900 w 2603500"/>
              <a:gd name="connsiteY14" fmla="*/ 331233 h 890033"/>
              <a:gd name="connsiteX15" fmla="*/ 50800 w 2603500"/>
              <a:gd name="connsiteY15" fmla="*/ 356633 h 890033"/>
              <a:gd name="connsiteX16" fmla="*/ 0 w 2603500"/>
              <a:gd name="connsiteY16" fmla="*/ 432833 h 890033"/>
              <a:gd name="connsiteX17" fmla="*/ 38100 w 2603500"/>
              <a:gd name="connsiteY17" fmla="*/ 572533 h 890033"/>
              <a:gd name="connsiteX18" fmla="*/ 76200 w 2603500"/>
              <a:gd name="connsiteY18" fmla="*/ 623333 h 890033"/>
              <a:gd name="connsiteX19" fmla="*/ 127000 w 2603500"/>
              <a:gd name="connsiteY19" fmla="*/ 648733 h 890033"/>
              <a:gd name="connsiteX20" fmla="*/ 266700 w 2603500"/>
              <a:gd name="connsiteY20" fmla="*/ 724933 h 890033"/>
              <a:gd name="connsiteX21" fmla="*/ 368300 w 2603500"/>
              <a:gd name="connsiteY21" fmla="*/ 750333 h 890033"/>
              <a:gd name="connsiteX22" fmla="*/ 558800 w 2603500"/>
              <a:gd name="connsiteY22" fmla="*/ 801133 h 890033"/>
              <a:gd name="connsiteX23" fmla="*/ 622300 w 2603500"/>
              <a:gd name="connsiteY23" fmla="*/ 813833 h 890033"/>
              <a:gd name="connsiteX24" fmla="*/ 673100 w 2603500"/>
              <a:gd name="connsiteY24" fmla="*/ 826533 h 890033"/>
              <a:gd name="connsiteX25" fmla="*/ 774700 w 2603500"/>
              <a:gd name="connsiteY25" fmla="*/ 839233 h 890033"/>
              <a:gd name="connsiteX26" fmla="*/ 927100 w 2603500"/>
              <a:gd name="connsiteY26" fmla="*/ 864633 h 890033"/>
              <a:gd name="connsiteX27" fmla="*/ 1079500 w 2603500"/>
              <a:gd name="connsiteY27" fmla="*/ 890033 h 890033"/>
              <a:gd name="connsiteX28" fmla="*/ 1739900 w 2603500"/>
              <a:gd name="connsiteY28" fmla="*/ 877333 h 890033"/>
              <a:gd name="connsiteX29" fmla="*/ 1905000 w 2603500"/>
              <a:gd name="connsiteY29" fmla="*/ 839233 h 890033"/>
              <a:gd name="connsiteX30" fmla="*/ 1968500 w 2603500"/>
              <a:gd name="connsiteY30" fmla="*/ 826533 h 890033"/>
              <a:gd name="connsiteX31" fmla="*/ 2019300 w 2603500"/>
              <a:gd name="connsiteY31" fmla="*/ 801133 h 890033"/>
              <a:gd name="connsiteX32" fmla="*/ 2095500 w 2603500"/>
              <a:gd name="connsiteY32" fmla="*/ 788433 h 890033"/>
              <a:gd name="connsiteX33" fmla="*/ 2159000 w 2603500"/>
              <a:gd name="connsiteY33" fmla="*/ 775733 h 890033"/>
              <a:gd name="connsiteX34" fmla="*/ 2260600 w 2603500"/>
              <a:gd name="connsiteY34" fmla="*/ 737633 h 890033"/>
              <a:gd name="connsiteX35" fmla="*/ 2324100 w 2603500"/>
              <a:gd name="connsiteY35" fmla="*/ 724933 h 890033"/>
              <a:gd name="connsiteX36" fmla="*/ 2413000 w 2603500"/>
              <a:gd name="connsiteY36" fmla="*/ 699533 h 890033"/>
              <a:gd name="connsiteX37" fmla="*/ 2451100 w 2603500"/>
              <a:gd name="connsiteY37" fmla="*/ 661433 h 890033"/>
              <a:gd name="connsiteX38" fmla="*/ 2527300 w 2603500"/>
              <a:gd name="connsiteY38" fmla="*/ 610633 h 890033"/>
              <a:gd name="connsiteX39" fmla="*/ 2565400 w 2603500"/>
              <a:gd name="connsiteY39" fmla="*/ 572533 h 890033"/>
              <a:gd name="connsiteX40" fmla="*/ 2603500 w 2603500"/>
              <a:gd name="connsiteY40" fmla="*/ 445533 h 890033"/>
              <a:gd name="connsiteX41" fmla="*/ 2590800 w 2603500"/>
              <a:gd name="connsiteY41" fmla="*/ 343933 h 890033"/>
              <a:gd name="connsiteX42" fmla="*/ 2552700 w 2603500"/>
              <a:gd name="connsiteY42" fmla="*/ 305833 h 890033"/>
              <a:gd name="connsiteX43" fmla="*/ 2514600 w 2603500"/>
              <a:gd name="connsiteY43" fmla="*/ 293133 h 890033"/>
              <a:gd name="connsiteX44" fmla="*/ 2413000 w 2603500"/>
              <a:gd name="connsiteY44" fmla="*/ 267733 h 890033"/>
              <a:gd name="connsiteX45" fmla="*/ 2298700 w 2603500"/>
              <a:gd name="connsiteY45" fmla="*/ 216933 h 890033"/>
              <a:gd name="connsiteX46" fmla="*/ 2260600 w 2603500"/>
              <a:gd name="connsiteY46" fmla="*/ 204233 h 890033"/>
              <a:gd name="connsiteX47" fmla="*/ 2159000 w 2603500"/>
              <a:gd name="connsiteY47" fmla="*/ 153433 h 890033"/>
              <a:gd name="connsiteX48" fmla="*/ 2095500 w 2603500"/>
              <a:gd name="connsiteY48" fmla="*/ 140733 h 890033"/>
              <a:gd name="connsiteX49" fmla="*/ 2057400 w 2603500"/>
              <a:gd name="connsiteY49" fmla="*/ 128033 h 890033"/>
              <a:gd name="connsiteX50" fmla="*/ 1993900 w 2603500"/>
              <a:gd name="connsiteY50" fmla="*/ 115333 h 890033"/>
              <a:gd name="connsiteX51" fmla="*/ 1943100 w 2603500"/>
              <a:gd name="connsiteY51" fmla="*/ 102633 h 890033"/>
              <a:gd name="connsiteX52" fmla="*/ 1651000 w 2603500"/>
              <a:gd name="connsiteY52" fmla="*/ 64533 h 890033"/>
              <a:gd name="connsiteX53" fmla="*/ 1600200 w 2603500"/>
              <a:gd name="connsiteY53" fmla="*/ 51833 h 890033"/>
              <a:gd name="connsiteX54" fmla="*/ 1485900 w 2603500"/>
              <a:gd name="connsiteY54" fmla="*/ 1033 h 890033"/>
              <a:gd name="connsiteX55" fmla="*/ 1460500 w 2603500"/>
              <a:gd name="connsiteY55" fmla="*/ 1033 h 890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603500" h="890033">
                <a:moveTo>
                  <a:pt x="1828800" y="26433"/>
                </a:moveTo>
                <a:cubicBezTo>
                  <a:pt x="1803400" y="30666"/>
                  <a:pt x="1777264" y="31734"/>
                  <a:pt x="1752600" y="39133"/>
                </a:cubicBezTo>
                <a:cubicBezTo>
                  <a:pt x="1734466" y="44573"/>
                  <a:pt x="1720716" y="63756"/>
                  <a:pt x="1701800" y="64533"/>
                </a:cubicBezTo>
                <a:cubicBezTo>
                  <a:pt x="1409916" y="76528"/>
                  <a:pt x="1117600" y="73000"/>
                  <a:pt x="825500" y="77233"/>
                </a:cubicBezTo>
                <a:cubicBezTo>
                  <a:pt x="804333" y="81466"/>
                  <a:pt x="783292" y="86384"/>
                  <a:pt x="762000" y="89933"/>
                </a:cubicBezTo>
                <a:cubicBezTo>
                  <a:pt x="732473" y="94854"/>
                  <a:pt x="702551" y="97278"/>
                  <a:pt x="673100" y="102633"/>
                </a:cubicBezTo>
                <a:cubicBezTo>
                  <a:pt x="655927" y="105755"/>
                  <a:pt x="639339" y="111547"/>
                  <a:pt x="622300" y="115333"/>
                </a:cubicBezTo>
                <a:cubicBezTo>
                  <a:pt x="601228" y="120016"/>
                  <a:pt x="579475" y="121830"/>
                  <a:pt x="558800" y="128033"/>
                </a:cubicBezTo>
                <a:cubicBezTo>
                  <a:pt x="536964" y="134584"/>
                  <a:pt x="516927" y="146224"/>
                  <a:pt x="495300" y="153433"/>
                </a:cubicBezTo>
                <a:cubicBezTo>
                  <a:pt x="478741" y="158953"/>
                  <a:pt x="461539" y="162347"/>
                  <a:pt x="444500" y="166133"/>
                </a:cubicBezTo>
                <a:cubicBezTo>
                  <a:pt x="394332" y="177281"/>
                  <a:pt x="352377" y="180444"/>
                  <a:pt x="304800" y="204233"/>
                </a:cubicBezTo>
                <a:cubicBezTo>
                  <a:pt x="287867" y="212700"/>
                  <a:pt x="270438" y="220240"/>
                  <a:pt x="254000" y="229633"/>
                </a:cubicBezTo>
                <a:cubicBezTo>
                  <a:pt x="190227" y="266074"/>
                  <a:pt x="241857" y="247537"/>
                  <a:pt x="165100" y="280433"/>
                </a:cubicBezTo>
                <a:cubicBezTo>
                  <a:pt x="152795" y="285706"/>
                  <a:pt x="139700" y="288900"/>
                  <a:pt x="127000" y="293133"/>
                </a:cubicBezTo>
                <a:cubicBezTo>
                  <a:pt x="114300" y="305833"/>
                  <a:pt x="102698" y="319735"/>
                  <a:pt x="88900" y="331233"/>
                </a:cubicBezTo>
                <a:cubicBezTo>
                  <a:pt x="77174" y="341004"/>
                  <a:pt x="60851" y="345146"/>
                  <a:pt x="50800" y="356633"/>
                </a:cubicBezTo>
                <a:cubicBezTo>
                  <a:pt x="30698" y="379607"/>
                  <a:pt x="0" y="432833"/>
                  <a:pt x="0" y="432833"/>
                </a:cubicBezTo>
                <a:cubicBezTo>
                  <a:pt x="6141" y="463538"/>
                  <a:pt x="20522" y="549096"/>
                  <a:pt x="38100" y="572533"/>
                </a:cubicBezTo>
                <a:cubicBezTo>
                  <a:pt x="50800" y="589466"/>
                  <a:pt x="60129" y="609558"/>
                  <a:pt x="76200" y="623333"/>
                </a:cubicBezTo>
                <a:cubicBezTo>
                  <a:pt x="90574" y="635654"/>
                  <a:pt x="110562" y="639340"/>
                  <a:pt x="127000" y="648733"/>
                </a:cubicBezTo>
                <a:cubicBezTo>
                  <a:pt x="181093" y="679643"/>
                  <a:pt x="189927" y="705740"/>
                  <a:pt x="266700" y="724933"/>
                </a:cubicBezTo>
                <a:cubicBezTo>
                  <a:pt x="300567" y="733400"/>
                  <a:pt x="335182" y="739294"/>
                  <a:pt x="368300" y="750333"/>
                </a:cubicBezTo>
                <a:cubicBezTo>
                  <a:pt x="440221" y="774307"/>
                  <a:pt x="455433" y="780460"/>
                  <a:pt x="558800" y="801133"/>
                </a:cubicBezTo>
                <a:cubicBezTo>
                  <a:pt x="579967" y="805366"/>
                  <a:pt x="601228" y="809150"/>
                  <a:pt x="622300" y="813833"/>
                </a:cubicBezTo>
                <a:cubicBezTo>
                  <a:pt x="639339" y="817619"/>
                  <a:pt x="655883" y="823664"/>
                  <a:pt x="673100" y="826533"/>
                </a:cubicBezTo>
                <a:cubicBezTo>
                  <a:pt x="706766" y="832144"/>
                  <a:pt x="740869" y="834722"/>
                  <a:pt x="774700" y="839233"/>
                </a:cubicBezTo>
                <a:cubicBezTo>
                  <a:pt x="930859" y="860054"/>
                  <a:pt x="801156" y="842408"/>
                  <a:pt x="927100" y="864633"/>
                </a:cubicBezTo>
                <a:lnTo>
                  <a:pt x="1079500" y="890033"/>
                </a:lnTo>
                <a:cubicBezTo>
                  <a:pt x="1299633" y="885800"/>
                  <a:pt x="1519983" y="887974"/>
                  <a:pt x="1739900" y="877333"/>
                </a:cubicBezTo>
                <a:cubicBezTo>
                  <a:pt x="1880030" y="870552"/>
                  <a:pt x="1825943" y="858997"/>
                  <a:pt x="1905000" y="839233"/>
                </a:cubicBezTo>
                <a:cubicBezTo>
                  <a:pt x="1925941" y="833998"/>
                  <a:pt x="1947333" y="830766"/>
                  <a:pt x="1968500" y="826533"/>
                </a:cubicBezTo>
                <a:cubicBezTo>
                  <a:pt x="1985433" y="818066"/>
                  <a:pt x="2001166" y="806573"/>
                  <a:pt x="2019300" y="801133"/>
                </a:cubicBezTo>
                <a:cubicBezTo>
                  <a:pt x="2043964" y="793734"/>
                  <a:pt x="2070165" y="793039"/>
                  <a:pt x="2095500" y="788433"/>
                </a:cubicBezTo>
                <a:cubicBezTo>
                  <a:pt x="2116738" y="784572"/>
                  <a:pt x="2137928" y="780416"/>
                  <a:pt x="2159000" y="775733"/>
                </a:cubicBezTo>
                <a:cubicBezTo>
                  <a:pt x="2302718" y="743796"/>
                  <a:pt x="2113326" y="786724"/>
                  <a:pt x="2260600" y="737633"/>
                </a:cubicBezTo>
                <a:cubicBezTo>
                  <a:pt x="2281078" y="730807"/>
                  <a:pt x="2303028" y="729616"/>
                  <a:pt x="2324100" y="724933"/>
                </a:cubicBezTo>
                <a:cubicBezTo>
                  <a:pt x="2371940" y="714302"/>
                  <a:pt x="2370572" y="713676"/>
                  <a:pt x="2413000" y="699533"/>
                </a:cubicBezTo>
                <a:cubicBezTo>
                  <a:pt x="2425700" y="686833"/>
                  <a:pt x="2436923" y="672460"/>
                  <a:pt x="2451100" y="661433"/>
                </a:cubicBezTo>
                <a:cubicBezTo>
                  <a:pt x="2475197" y="642691"/>
                  <a:pt x="2505714" y="632219"/>
                  <a:pt x="2527300" y="610633"/>
                </a:cubicBezTo>
                <a:lnTo>
                  <a:pt x="2565400" y="572533"/>
                </a:lnTo>
                <a:cubicBezTo>
                  <a:pt x="2566878" y="568099"/>
                  <a:pt x="2603500" y="464727"/>
                  <a:pt x="2603500" y="445533"/>
                </a:cubicBezTo>
                <a:cubicBezTo>
                  <a:pt x="2603500" y="411403"/>
                  <a:pt x="2602464" y="376008"/>
                  <a:pt x="2590800" y="343933"/>
                </a:cubicBezTo>
                <a:cubicBezTo>
                  <a:pt x="2584662" y="327054"/>
                  <a:pt x="2567644" y="315796"/>
                  <a:pt x="2552700" y="305833"/>
                </a:cubicBezTo>
                <a:cubicBezTo>
                  <a:pt x="2541561" y="298407"/>
                  <a:pt x="2527515" y="296655"/>
                  <a:pt x="2514600" y="293133"/>
                </a:cubicBezTo>
                <a:cubicBezTo>
                  <a:pt x="2480921" y="283948"/>
                  <a:pt x="2444224" y="283345"/>
                  <a:pt x="2413000" y="267733"/>
                </a:cubicBezTo>
                <a:cubicBezTo>
                  <a:pt x="2355276" y="238871"/>
                  <a:pt x="2363562" y="241256"/>
                  <a:pt x="2298700" y="216933"/>
                </a:cubicBezTo>
                <a:cubicBezTo>
                  <a:pt x="2286165" y="212233"/>
                  <a:pt x="2272787" y="209773"/>
                  <a:pt x="2260600" y="204233"/>
                </a:cubicBezTo>
                <a:cubicBezTo>
                  <a:pt x="2226130" y="188565"/>
                  <a:pt x="2196129" y="160859"/>
                  <a:pt x="2159000" y="153433"/>
                </a:cubicBezTo>
                <a:cubicBezTo>
                  <a:pt x="2137833" y="149200"/>
                  <a:pt x="2116441" y="145968"/>
                  <a:pt x="2095500" y="140733"/>
                </a:cubicBezTo>
                <a:cubicBezTo>
                  <a:pt x="2082513" y="137486"/>
                  <a:pt x="2070387" y="131280"/>
                  <a:pt x="2057400" y="128033"/>
                </a:cubicBezTo>
                <a:cubicBezTo>
                  <a:pt x="2036459" y="122798"/>
                  <a:pt x="2014972" y="120016"/>
                  <a:pt x="1993900" y="115333"/>
                </a:cubicBezTo>
                <a:cubicBezTo>
                  <a:pt x="1976861" y="111547"/>
                  <a:pt x="1960256" y="105850"/>
                  <a:pt x="1943100" y="102633"/>
                </a:cubicBezTo>
                <a:cubicBezTo>
                  <a:pt x="1787396" y="73439"/>
                  <a:pt x="1803113" y="78361"/>
                  <a:pt x="1651000" y="64533"/>
                </a:cubicBezTo>
                <a:cubicBezTo>
                  <a:pt x="1634067" y="60300"/>
                  <a:pt x="1616543" y="57962"/>
                  <a:pt x="1600200" y="51833"/>
                </a:cubicBezTo>
                <a:cubicBezTo>
                  <a:pt x="1515527" y="20081"/>
                  <a:pt x="1583213" y="28837"/>
                  <a:pt x="1485900" y="1033"/>
                </a:cubicBezTo>
                <a:cubicBezTo>
                  <a:pt x="1477759" y="-1293"/>
                  <a:pt x="1468967" y="1033"/>
                  <a:pt x="1460500" y="1033"/>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 name="Freeform 24"/>
          <p:cNvSpPr/>
          <p:nvPr/>
        </p:nvSpPr>
        <p:spPr>
          <a:xfrm>
            <a:off x="559590" y="4558911"/>
            <a:ext cx="2603500" cy="890033"/>
          </a:xfrm>
          <a:custGeom>
            <a:avLst/>
            <a:gdLst>
              <a:gd name="connsiteX0" fmla="*/ 1828800 w 2603500"/>
              <a:gd name="connsiteY0" fmla="*/ 26433 h 890033"/>
              <a:gd name="connsiteX1" fmla="*/ 1752600 w 2603500"/>
              <a:gd name="connsiteY1" fmla="*/ 39133 h 890033"/>
              <a:gd name="connsiteX2" fmla="*/ 1701800 w 2603500"/>
              <a:gd name="connsiteY2" fmla="*/ 64533 h 890033"/>
              <a:gd name="connsiteX3" fmla="*/ 825500 w 2603500"/>
              <a:gd name="connsiteY3" fmla="*/ 77233 h 890033"/>
              <a:gd name="connsiteX4" fmla="*/ 762000 w 2603500"/>
              <a:gd name="connsiteY4" fmla="*/ 89933 h 890033"/>
              <a:gd name="connsiteX5" fmla="*/ 673100 w 2603500"/>
              <a:gd name="connsiteY5" fmla="*/ 102633 h 890033"/>
              <a:gd name="connsiteX6" fmla="*/ 622300 w 2603500"/>
              <a:gd name="connsiteY6" fmla="*/ 115333 h 890033"/>
              <a:gd name="connsiteX7" fmla="*/ 558800 w 2603500"/>
              <a:gd name="connsiteY7" fmla="*/ 128033 h 890033"/>
              <a:gd name="connsiteX8" fmla="*/ 495300 w 2603500"/>
              <a:gd name="connsiteY8" fmla="*/ 153433 h 890033"/>
              <a:gd name="connsiteX9" fmla="*/ 444500 w 2603500"/>
              <a:gd name="connsiteY9" fmla="*/ 166133 h 890033"/>
              <a:gd name="connsiteX10" fmla="*/ 304800 w 2603500"/>
              <a:gd name="connsiteY10" fmla="*/ 204233 h 890033"/>
              <a:gd name="connsiteX11" fmla="*/ 254000 w 2603500"/>
              <a:gd name="connsiteY11" fmla="*/ 229633 h 890033"/>
              <a:gd name="connsiteX12" fmla="*/ 165100 w 2603500"/>
              <a:gd name="connsiteY12" fmla="*/ 280433 h 890033"/>
              <a:gd name="connsiteX13" fmla="*/ 127000 w 2603500"/>
              <a:gd name="connsiteY13" fmla="*/ 293133 h 890033"/>
              <a:gd name="connsiteX14" fmla="*/ 88900 w 2603500"/>
              <a:gd name="connsiteY14" fmla="*/ 331233 h 890033"/>
              <a:gd name="connsiteX15" fmla="*/ 50800 w 2603500"/>
              <a:gd name="connsiteY15" fmla="*/ 356633 h 890033"/>
              <a:gd name="connsiteX16" fmla="*/ 0 w 2603500"/>
              <a:gd name="connsiteY16" fmla="*/ 432833 h 890033"/>
              <a:gd name="connsiteX17" fmla="*/ 38100 w 2603500"/>
              <a:gd name="connsiteY17" fmla="*/ 572533 h 890033"/>
              <a:gd name="connsiteX18" fmla="*/ 76200 w 2603500"/>
              <a:gd name="connsiteY18" fmla="*/ 623333 h 890033"/>
              <a:gd name="connsiteX19" fmla="*/ 127000 w 2603500"/>
              <a:gd name="connsiteY19" fmla="*/ 648733 h 890033"/>
              <a:gd name="connsiteX20" fmla="*/ 266700 w 2603500"/>
              <a:gd name="connsiteY20" fmla="*/ 724933 h 890033"/>
              <a:gd name="connsiteX21" fmla="*/ 368300 w 2603500"/>
              <a:gd name="connsiteY21" fmla="*/ 750333 h 890033"/>
              <a:gd name="connsiteX22" fmla="*/ 558800 w 2603500"/>
              <a:gd name="connsiteY22" fmla="*/ 801133 h 890033"/>
              <a:gd name="connsiteX23" fmla="*/ 622300 w 2603500"/>
              <a:gd name="connsiteY23" fmla="*/ 813833 h 890033"/>
              <a:gd name="connsiteX24" fmla="*/ 673100 w 2603500"/>
              <a:gd name="connsiteY24" fmla="*/ 826533 h 890033"/>
              <a:gd name="connsiteX25" fmla="*/ 774700 w 2603500"/>
              <a:gd name="connsiteY25" fmla="*/ 839233 h 890033"/>
              <a:gd name="connsiteX26" fmla="*/ 927100 w 2603500"/>
              <a:gd name="connsiteY26" fmla="*/ 864633 h 890033"/>
              <a:gd name="connsiteX27" fmla="*/ 1079500 w 2603500"/>
              <a:gd name="connsiteY27" fmla="*/ 890033 h 890033"/>
              <a:gd name="connsiteX28" fmla="*/ 1739900 w 2603500"/>
              <a:gd name="connsiteY28" fmla="*/ 877333 h 890033"/>
              <a:gd name="connsiteX29" fmla="*/ 1905000 w 2603500"/>
              <a:gd name="connsiteY29" fmla="*/ 839233 h 890033"/>
              <a:gd name="connsiteX30" fmla="*/ 1968500 w 2603500"/>
              <a:gd name="connsiteY30" fmla="*/ 826533 h 890033"/>
              <a:gd name="connsiteX31" fmla="*/ 2019300 w 2603500"/>
              <a:gd name="connsiteY31" fmla="*/ 801133 h 890033"/>
              <a:gd name="connsiteX32" fmla="*/ 2095500 w 2603500"/>
              <a:gd name="connsiteY32" fmla="*/ 788433 h 890033"/>
              <a:gd name="connsiteX33" fmla="*/ 2159000 w 2603500"/>
              <a:gd name="connsiteY33" fmla="*/ 775733 h 890033"/>
              <a:gd name="connsiteX34" fmla="*/ 2260600 w 2603500"/>
              <a:gd name="connsiteY34" fmla="*/ 737633 h 890033"/>
              <a:gd name="connsiteX35" fmla="*/ 2324100 w 2603500"/>
              <a:gd name="connsiteY35" fmla="*/ 724933 h 890033"/>
              <a:gd name="connsiteX36" fmla="*/ 2413000 w 2603500"/>
              <a:gd name="connsiteY36" fmla="*/ 699533 h 890033"/>
              <a:gd name="connsiteX37" fmla="*/ 2451100 w 2603500"/>
              <a:gd name="connsiteY37" fmla="*/ 661433 h 890033"/>
              <a:gd name="connsiteX38" fmla="*/ 2527300 w 2603500"/>
              <a:gd name="connsiteY38" fmla="*/ 610633 h 890033"/>
              <a:gd name="connsiteX39" fmla="*/ 2565400 w 2603500"/>
              <a:gd name="connsiteY39" fmla="*/ 572533 h 890033"/>
              <a:gd name="connsiteX40" fmla="*/ 2603500 w 2603500"/>
              <a:gd name="connsiteY40" fmla="*/ 445533 h 890033"/>
              <a:gd name="connsiteX41" fmla="*/ 2590800 w 2603500"/>
              <a:gd name="connsiteY41" fmla="*/ 343933 h 890033"/>
              <a:gd name="connsiteX42" fmla="*/ 2552700 w 2603500"/>
              <a:gd name="connsiteY42" fmla="*/ 305833 h 890033"/>
              <a:gd name="connsiteX43" fmla="*/ 2514600 w 2603500"/>
              <a:gd name="connsiteY43" fmla="*/ 293133 h 890033"/>
              <a:gd name="connsiteX44" fmla="*/ 2413000 w 2603500"/>
              <a:gd name="connsiteY44" fmla="*/ 267733 h 890033"/>
              <a:gd name="connsiteX45" fmla="*/ 2298700 w 2603500"/>
              <a:gd name="connsiteY45" fmla="*/ 216933 h 890033"/>
              <a:gd name="connsiteX46" fmla="*/ 2260600 w 2603500"/>
              <a:gd name="connsiteY46" fmla="*/ 204233 h 890033"/>
              <a:gd name="connsiteX47" fmla="*/ 2159000 w 2603500"/>
              <a:gd name="connsiteY47" fmla="*/ 153433 h 890033"/>
              <a:gd name="connsiteX48" fmla="*/ 2095500 w 2603500"/>
              <a:gd name="connsiteY48" fmla="*/ 140733 h 890033"/>
              <a:gd name="connsiteX49" fmla="*/ 2057400 w 2603500"/>
              <a:gd name="connsiteY49" fmla="*/ 128033 h 890033"/>
              <a:gd name="connsiteX50" fmla="*/ 1993900 w 2603500"/>
              <a:gd name="connsiteY50" fmla="*/ 115333 h 890033"/>
              <a:gd name="connsiteX51" fmla="*/ 1943100 w 2603500"/>
              <a:gd name="connsiteY51" fmla="*/ 102633 h 890033"/>
              <a:gd name="connsiteX52" fmla="*/ 1651000 w 2603500"/>
              <a:gd name="connsiteY52" fmla="*/ 64533 h 890033"/>
              <a:gd name="connsiteX53" fmla="*/ 1600200 w 2603500"/>
              <a:gd name="connsiteY53" fmla="*/ 51833 h 890033"/>
              <a:gd name="connsiteX54" fmla="*/ 1485900 w 2603500"/>
              <a:gd name="connsiteY54" fmla="*/ 1033 h 890033"/>
              <a:gd name="connsiteX55" fmla="*/ 1460500 w 2603500"/>
              <a:gd name="connsiteY55" fmla="*/ 1033 h 890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603500" h="890033">
                <a:moveTo>
                  <a:pt x="1828800" y="26433"/>
                </a:moveTo>
                <a:cubicBezTo>
                  <a:pt x="1803400" y="30666"/>
                  <a:pt x="1777264" y="31734"/>
                  <a:pt x="1752600" y="39133"/>
                </a:cubicBezTo>
                <a:cubicBezTo>
                  <a:pt x="1734466" y="44573"/>
                  <a:pt x="1720716" y="63756"/>
                  <a:pt x="1701800" y="64533"/>
                </a:cubicBezTo>
                <a:cubicBezTo>
                  <a:pt x="1409916" y="76528"/>
                  <a:pt x="1117600" y="73000"/>
                  <a:pt x="825500" y="77233"/>
                </a:cubicBezTo>
                <a:cubicBezTo>
                  <a:pt x="804333" y="81466"/>
                  <a:pt x="783292" y="86384"/>
                  <a:pt x="762000" y="89933"/>
                </a:cubicBezTo>
                <a:cubicBezTo>
                  <a:pt x="732473" y="94854"/>
                  <a:pt x="702551" y="97278"/>
                  <a:pt x="673100" y="102633"/>
                </a:cubicBezTo>
                <a:cubicBezTo>
                  <a:pt x="655927" y="105755"/>
                  <a:pt x="639339" y="111547"/>
                  <a:pt x="622300" y="115333"/>
                </a:cubicBezTo>
                <a:cubicBezTo>
                  <a:pt x="601228" y="120016"/>
                  <a:pt x="579475" y="121830"/>
                  <a:pt x="558800" y="128033"/>
                </a:cubicBezTo>
                <a:cubicBezTo>
                  <a:pt x="536964" y="134584"/>
                  <a:pt x="516927" y="146224"/>
                  <a:pt x="495300" y="153433"/>
                </a:cubicBezTo>
                <a:cubicBezTo>
                  <a:pt x="478741" y="158953"/>
                  <a:pt x="461539" y="162347"/>
                  <a:pt x="444500" y="166133"/>
                </a:cubicBezTo>
                <a:cubicBezTo>
                  <a:pt x="394332" y="177281"/>
                  <a:pt x="352377" y="180444"/>
                  <a:pt x="304800" y="204233"/>
                </a:cubicBezTo>
                <a:cubicBezTo>
                  <a:pt x="287867" y="212700"/>
                  <a:pt x="270438" y="220240"/>
                  <a:pt x="254000" y="229633"/>
                </a:cubicBezTo>
                <a:cubicBezTo>
                  <a:pt x="190227" y="266074"/>
                  <a:pt x="241857" y="247537"/>
                  <a:pt x="165100" y="280433"/>
                </a:cubicBezTo>
                <a:cubicBezTo>
                  <a:pt x="152795" y="285706"/>
                  <a:pt x="139700" y="288900"/>
                  <a:pt x="127000" y="293133"/>
                </a:cubicBezTo>
                <a:cubicBezTo>
                  <a:pt x="114300" y="305833"/>
                  <a:pt x="102698" y="319735"/>
                  <a:pt x="88900" y="331233"/>
                </a:cubicBezTo>
                <a:cubicBezTo>
                  <a:pt x="77174" y="341004"/>
                  <a:pt x="60851" y="345146"/>
                  <a:pt x="50800" y="356633"/>
                </a:cubicBezTo>
                <a:cubicBezTo>
                  <a:pt x="30698" y="379607"/>
                  <a:pt x="0" y="432833"/>
                  <a:pt x="0" y="432833"/>
                </a:cubicBezTo>
                <a:cubicBezTo>
                  <a:pt x="6141" y="463538"/>
                  <a:pt x="20522" y="549096"/>
                  <a:pt x="38100" y="572533"/>
                </a:cubicBezTo>
                <a:cubicBezTo>
                  <a:pt x="50800" y="589466"/>
                  <a:pt x="60129" y="609558"/>
                  <a:pt x="76200" y="623333"/>
                </a:cubicBezTo>
                <a:cubicBezTo>
                  <a:pt x="90574" y="635654"/>
                  <a:pt x="110562" y="639340"/>
                  <a:pt x="127000" y="648733"/>
                </a:cubicBezTo>
                <a:cubicBezTo>
                  <a:pt x="181093" y="679643"/>
                  <a:pt x="189927" y="705740"/>
                  <a:pt x="266700" y="724933"/>
                </a:cubicBezTo>
                <a:cubicBezTo>
                  <a:pt x="300567" y="733400"/>
                  <a:pt x="335182" y="739294"/>
                  <a:pt x="368300" y="750333"/>
                </a:cubicBezTo>
                <a:cubicBezTo>
                  <a:pt x="440221" y="774307"/>
                  <a:pt x="455433" y="780460"/>
                  <a:pt x="558800" y="801133"/>
                </a:cubicBezTo>
                <a:cubicBezTo>
                  <a:pt x="579967" y="805366"/>
                  <a:pt x="601228" y="809150"/>
                  <a:pt x="622300" y="813833"/>
                </a:cubicBezTo>
                <a:cubicBezTo>
                  <a:pt x="639339" y="817619"/>
                  <a:pt x="655883" y="823664"/>
                  <a:pt x="673100" y="826533"/>
                </a:cubicBezTo>
                <a:cubicBezTo>
                  <a:pt x="706766" y="832144"/>
                  <a:pt x="740869" y="834722"/>
                  <a:pt x="774700" y="839233"/>
                </a:cubicBezTo>
                <a:cubicBezTo>
                  <a:pt x="930859" y="860054"/>
                  <a:pt x="801156" y="842408"/>
                  <a:pt x="927100" y="864633"/>
                </a:cubicBezTo>
                <a:lnTo>
                  <a:pt x="1079500" y="890033"/>
                </a:lnTo>
                <a:cubicBezTo>
                  <a:pt x="1299633" y="885800"/>
                  <a:pt x="1519983" y="887974"/>
                  <a:pt x="1739900" y="877333"/>
                </a:cubicBezTo>
                <a:cubicBezTo>
                  <a:pt x="1880030" y="870552"/>
                  <a:pt x="1825943" y="858997"/>
                  <a:pt x="1905000" y="839233"/>
                </a:cubicBezTo>
                <a:cubicBezTo>
                  <a:pt x="1925941" y="833998"/>
                  <a:pt x="1947333" y="830766"/>
                  <a:pt x="1968500" y="826533"/>
                </a:cubicBezTo>
                <a:cubicBezTo>
                  <a:pt x="1985433" y="818066"/>
                  <a:pt x="2001166" y="806573"/>
                  <a:pt x="2019300" y="801133"/>
                </a:cubicBezTo>
                <a:cubicBezTo>
                  <a:pt x="2043964" y="793734"/>
                  <a:pt x="2070165" y="793039"/>
                  <a:pt x="2095500" y="788433"/>
                </a:cubicBezTo>
                <a:cubicBezTo>
                  <a:pt x="2116738" y="784572"/>
                  <a:pt x="2137928" y="780416"/>
                  <a:pt x="2159000" y="775733"/>
                </a:cubicBezTo>
                <a:cubicBezTo>
                  <a:pt x="2302718" y="743796"/>
                  <a:pt x="2113326" y="786724"/>
                  <a:pt x="2260600" y="737633"/>
                </a:cubicBezTo>
                <a:cubicBezTo>
                  <a:pt x="2281078" y="730807"/>
                  <a:pt x="2303028" y="729616"/>
                  <a:pt x="2324100" y="724933"/>
                </a:cubicBezTo>
                <a:cubicBezTo>
                  <a:pt x="2371940" y="714302"/>
                  <a:pt x="2370572" y="713676"/>
                  <a:pt x="2413000" y="699533"/>
                </a:cubicBezTo>
                <a:cubicBezTo>
                  <a:pt x="2425700" y="686833"/>
                  <a:pt x="2436923" y="672460"/>
                  <a:pt x="2451100" y="661433"/>
                </a:cubicBezTo>
                <a:cubicBezTo>
                  <a:pt x="2475197" y="642691"/>
                  <a:pt x="2505714" y="632219"/>
                  <a:pt x="2527300" y="610633"/>
                </a:cubicBezTo>
                <a:lnTo>
                  <a:pt x="2565400" y="572533"/>
                </a:lnTo>
                <a:cubicBezTo>
                  <a:pt x="2566878" y="568099"/>
                  <a:pt x="2603500" y="464727"/>
                  <a:pt x="2603500" y="445533"/>
                </a:cubicBezTo>
                <a:cubicBezTo>
                  <a:pt x="2603500" y="411403"/>
                  <a:pt x="2602464" y="376008"/>
                  <a:pt x="2590800" y="343933"/>
                </a:cubicBezTo>
                <a:cubicBezTo>
                  <a:pt x="2584662" y="327054"/>
                  <a:pt x="2567644" y="315796"/>
                  <a:pt x="2552700" y="305833"/>
                </a:cubicBezTo>
                <a:cubicBezTo>
                  <a:pt x="2541561" y="298407"/>
                  <a:pt x="2527515" y="296655"/>
                  <a:pt x="2514600" y="293133"/>
                </a:cubicBezTo>
                <a:cubicBezTo>
                  <a:pt x="2480921" y="283948"/>
                  <a:pt x="2444224" y="283345"/>
                  <a:pt x="2413000" y="267733"/>
                </a:cubicBezTo>
                <a:cubicBezTo>
                  <a:pt x="2355276" y="238871"/>
                  <a:pt x="2363562" y="241256"/>
                  <a:pt x="2298700" y="216933"/>
                </a:cubicBezTo>
                <a:cubicBezTo>
                  <a:pt x="2286165" y="212233"/>
                  <a:pt x="2272787" y="209773"/>
                  <a:pt x="2260600" y="204233"/>
                </a:cubicBezTo>
                <a:cubicBezTo>
                  <a:pt x="2226130" y="188565"/>
                  <a:pt x="2196129" y="160859"/>
                  <a:pt x="2159000" y="153433"/>
                </a:cubicBezTo>
                <a:cubicBezTo>
                  <a:pt x="2137833" y="149200"/>
                  <a:pt x="2116441" y="145968"/>
                  <a:pt x="2095500" y="140733"/>
                </a:cubicBezTo>
                <a:cubicBezTo>
                  <a:pt x="2082513" y="137486"/>
                  <a:pt x="2070387" y="131280"/>
                  <a:pt x="2057400" y="128033"/>
                </a:cubicBezTo>
                <a:cubicBezTo>
                  <a:pt x="2036459" y="122798"/>
                  <a:pt x="2014972" y="120016"/>
                  <a:pt x="1993900" y="115333"/>
                </a:cubicBezTo>
                <a:cubicBezTo>
                  <a:pt x="1976861" y="111547"/>
                  <a:pt x="1960256" y="105850"/>
                  <a:pt x="1943100" y="102633"/>
                </a:cubicBezTo>
                <a:cubicBezTo>
                  <a:pt x="1787396" y="73439"/>
                  <a:pt x="1803113" y="78361"/>
                  <a:pt x="1651000" y="64533"/>
                </a:cubicBezTo>
                <a:cubicBezTo>
                  <a:pt x="1634067" y="60300"/>
                  <a:pt x="1616543" y="57962"/>
                  <a:pt x="1600200" y="51833"/>
                </a:cubicBezTo>
                <a:cubicBezTo>
                  <a:pt x="1515527" y="20081"/>
                  <a:pt x="1583213" y="28837"/>
                  <a:pt x="1485900" y="1033"/>
                </a:cubicBezTo>
                <a:cubicBezTo>
                  <a:pt x="1477759" y="-1293"/>
                  <a:pt x="1468967" y="1033"/>
                  <a:pt x="1460500" y="1033"/>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26" name="Group 25"/>
          <p:cNvGrpSpPr/>
          <p:nvPr/>
        </p:nvGrpSpPr>
        <p:grpSpPr>
          <a:xfrm>
            <a:off x="1861340" y="5314930"/>
            <a:ext cx="2729896" cy="1263253"/>
            <a:chOff x="1861340" y="5314930"/>
            <a:chExt cx="2729896" cy="1263253"/>
          </a:xfrm>
        </p:grpSpPr>
        <p:cxnSp>
          <p:nvCxnSpPr>
            <p:cNvPr id="27" name="Straight Arrow Connector 26"/>
            <p:cNvCxnSpPr/>
            <p:nvPr/>
          </p:nvCxnSpPr>
          <p:spPr>
            <a:xfrm>
              <a:off x="1861340" y="5314930"/>
              <a:ext cx="1152128" cy="61009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333054" y="5931852"/>
              <a:ext cx="2258182" cy="646331"/>
            </a:xfrm>
            <a:prstGeom prst="rect">
              <a:avLst/>
            </a:prstGeom>
            <a:noFill/>
          </p:spPr>
          <p:txBody>
            <a:bodyPr wrap="none" rtlCol="0">
              <a:spAutoFit/>
            </a:bodyPr>
            <a:lstStyle/>
            <a:p>
              <a:pPr algn="ctr"/>
              <a:r>
                <a:rPr lang="en-IN" b="1" dirty="0" smtClean="0"/>
                <a:t>Linear Time Invariant </a:t>
              </a:r>
            </a:p>
            <a:p>
              <a:pPr algn="ctr"/>
              <a:r>
                <a:rPr lang="en-IN" b="1" dirty="0" smtClean="0"/>
                <a:t>O</a:t>
              </a:r>
              <a:r>
                <a:rPr lang="en-IN" b="1" dirty="0" smtClean="0">
                  <a:sym typeface="Symbol"/>
                </a:rPr>
                <a:t>DE</a:t>
              </a:r>
              <a:endParaRPr lang="en-IN" b="1" dirty="0"/>
            </a:p>
          </p:txBody>
        </p:sp>
      </p:grpSp>
      <p:grpSp>
        <p:nvGrpSpPr>
          <p:cNvPr id="29" name="Group 28"/>
          <p:cNvGrpSpPr/>
          <p:nvPr/>
        </p:nvGrpSpPr>
        <p:grpSpPr>
          <a:xfrm>
            <a:off x="4845236" y="5691640"/>
            <a:ext cx="3647622" cy="830997"/>
            <a:chOff x="4591236" y="5920240"/>
            <a:chExt cx="3647622" cy="830997"/>
          </a:xfrm>
        </p:grpSpPr>
        <p:sp>
          <p:nvSpPr>
            <p:cNvPr id="30" name="Right Arrow 29"/>
            <p:cNvSpPr/>
            <p:nvPr/>
          </p:nvSpPr>
          <p:spPr>
            <a:xfrm>
              <a:off x="4591236" y="6093296"/>
              <a:ext cx="361764" cy="484887"/>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TextBox 30"/>
            <p:cNvSpPr txBox="1"/>
            <p:nvPr/>
          </p:nvSpPr>
          <p:spPr>
            <a:xfrm>
              <a:off x="5162375" y="5920240"/>
              <a:ext cx="3076483" cy="830997"/>
            </a:xfrm>
            <a:prstGeom prst="rect">
              <a:avLst/>
            </a:prstGeom>
            <a:noFill/>
          </p:spPr>
          <p:txBody>
            <a:bodyPr wrap="none" rtlCol="0">
              <a:spAutoFit/>
            </a:bodyPr>
            <a:lstStyle/>
            <a:p>
              <a:r>
                <a:rPr lang="en-IN" sz="4800" b="1" dirty="0" smtClean="0">
                  <a:solidFill>
                    <a:srgbClr val="FF0000"/>
                  </a:solidFill>
                </a:rPr>
                <a:t>LTI Systems</a:t>
              </a:r>
              <a:endParaRPr lang="en-IN" sz="4800" b="1" dirty="0">
                <a:solidFill>
                  <a:srgbClr val="FF0000"/>
                </a:solidFill>
              </a:endParaRPr>
            </a:p>
          </p:txBody>
        </p:sp>
      </p:grpSp>
      <p:sp>
        <p:nvSpPr>
          <p:cNvPr id="32" name="Freeform 31"/>
          <p:cNvSpPr/>
          <p:nvPr/>
        </p:nvSpPr>
        <p:spPr>
          <a:xfrm>
            <a:off x="2168618" y="5688150"/>
            <a:ext cx="2603500" cy="890033"/>
          </a:xfrm>
          <a:custGeom>
            <a:avLst/>
            <a:gdLst>
              <a:gd name="connsiteX0" fmla="*/ 1828800 w 2603500"/>
              <a:gd name="connsiteY0" fmla="*/ 26433 h 890033"/>
              <a:gd name="connsiteX1" fmla="*/ 1752600 w 2603500"/>
              <a:gd name="connsiteY1" fmla="*/ 39133 h 890033"/>
              <a:gd name="connsiteX2" fmla="*/ 1701800 w 2603500"/>
              <a:gd name="connsiteY2" fmla="*/ 64533 h 890033"/>
              <a:gd name="connsiteX3" fmla="*/ 825500 w 2603500"/>
              <a:gd name="connsiteY3" fmla="*/ 77233 h 890033"/>
              <a:gd name="connsiteX4" fmla="*/ 762000 w 2603500"/>
              <a:gd name="connsiteY4" fmla="*/ 89933 h 890033"/>
              <a:gd name="connsiteX5" fmla="*/ 673100 w 2603500"/>
              <a:gd name="connsiteY5" fmla="*/ 102633 h 890033"/>
              <a:gd name="connsiteX6" fmla="*/ 622300 w 2603500"/>
              <a:gd name="connsiteY6" fmla="*/ 115333 h 890033"/>
              <a:gd name="connsiteX7" fmla="*/ 558800 w 2603500"/>
              <a:gd name="connsiteY7" fmla="*/ 128033 h 890033"/>
              <a:gd name="connsiteX8" fmla="*/ 495300 w 2603500"/>
              <a:gd name="connsiteY8" fmla="*/ 153433 h 890033"/>
              <a:gd name="connsiteX9" fmla="*/ 444500 w 2603500"/>
              <a:gd name="connsiteY9" fmla="*/ 166133 h 890033"/>
              <a:gd name="connsiteX10" fmla="*/ 304800 w 2603500"/>
              <a:gd name="connsiteY10" fmla="*/ 204233 h 890033"/>
              <a:gd name="connsiteX11" fmla="*/ 254000 w 2603500"/>
              <a:gd name="connsiteY11" fmla="*/ 229633 h 890033"/>
              <a:gd name="connsiteX12" fmla="*/ 165100 w 2603500"/>
              <a:gd name="connsiteY12" fmla="*/ 280433 h 890033"/>
              <a:gd name="connsiteX13" fmla="*/ 127000 w 2603500"/>
              <a:gd name="connsiteY13" fmla="*/ 293133 h 890033"/>
              <a:gd name="connsiteX14" fmla="*/ 88900 w 2603500"/>
              <a:gd name="connsiteY14" fmla="*/ 331233 h 890033"/>
              <a:gd name="connsiteX15" fmla="*/ 50800 w 2603500"/>
              <a:gd name="connsiteY15" fmla="*/ 356633 h 890033"/>
              <a:gd name="connsiteX16" fmla="*/ 0 w 2603500"/>
              <a:gd name="connsiteY16" fmla="*/ 432833 h 890033"/>
              <a:gd name="connsiteX17" fmla="*/ 38100 w 2603500"/>
              <a:gd name="connsiteY17" fmla="*/ 572533 h 890033"/>
              <a:gd name="connsiteX18" fmla="*/ 76200 w 2603500"/>
              <a:gd name="connsiteY18" fmla="*/ 623333 h 890033"/>
              <a:gd name="connsiteX19" fmla="*/ 127000 w 2603500"/>
              <a:gd name="connsiteY19" fmla="*/ 648733 h 890033"/>
              <a:gd name="connsiteX20" fmla="*/ 266700 w 2603500"/>
              <a:gd name="connsiteY20" fmla="*/ 724933 h 890033"/>
              <a:gd name="connsiteX21" fmla="*/ 368300 w 2603500"/>
              <a:gd name="connsiteY21" fmla="*/ 750333 h 890033"/>
              <a:gd name="connsiteX22" fmla="*/ 558800 w 2603500"/>
              <a:gd name="connsiteY22" fmla="*/ 801133 h 890033"/>
              <a:gd name="connsiteX23" fmla="*/ 622300 w 2603500"/>
              <a:gd name="connsiteY23" fmla="*/ 813833 h 890033"/>
              <a:gd name="connsiteX24" fmla="*/ 673100 w 2603500"/>
              <a:gd name="connsiteY24" fmla="*/ 826533 h 890033"/>
              <a:gd name="connsiteX25" fmla="*/ 774700 w 2603500"/>
              <a:gd name="connsiteY25" fmla="*/ 839233 h 890033"/>
              <a:gd name="connsiteX26" fmla="*/ 927100 w 2603500"/>
              <a:gd name="connsiteY26" fmla="*/ 864633 h 890033"/>
              <a:gd name="connsiteX27" fmla="*/ 1079500 w 2603500"/>
              <a:gd name="connsiteY27" fmla="*/ 890033 h 890033"/>
              <a:gd name="connsiteX28" fmla="*/ 1739900 w 2603500"/>
              <a:gd name="connsiteY28" fmla="*/ 877333 h 890033"/>
              <a:gd name="connsiteX29" fmla="*/ 1905000 w 2603500"/>
              <a:gd name="connsiteY29" fmla="*/ 839233 h 890033"/>
              <a:gd name="connsiteX30" fmla="*/ 1968500 w 2603500"/>
              <a:gd name="connsiteY30" fmla="*/ 826533 h 890033"/>
              <a:gd name="connsiteX31" fmla="*/ 2019300 w 2603500"/>
              <a:gd name="connsiteY31" fmla="*/ 801133 h 890033"/>
              <a:gd name="connsiteX32" fmla="*/ 2095500 w 2603500"/>
              <a:gd name="connsiteY32" fmla="*/ 788433 h 890033"/>
              <a:gd name="connsiteX33" fmla="*/ 2159000 w 2603500"/>
              <a:gd name="connsiteY33" fmla="*/ 775733 h 890033"/>
              <a:gd name="connsiteX34" fmla="*/ 2260600 w 2603500"/>
              <a:gd name="connsiteY34" fmla="*/ 737633 h 890033"/>
              <a:gd name="connsiteX35" fmla="*/ 2324100 w 2603500"/>
              <a:gd name="connsiteY35" fmla="*/ 724933 h 890033"/>
              <a:gd name="connsiteX36" fmla="*/ 2413000 w 2603500"/>
              <a:gd name="connsiteY36" fmla="*/ 699533 h 890033"/>
              <a:gd name="connsiteX37" fmla="*/ 2451100 w 2603500"/>
              <a:gd name="connsiteY37" fmla="*/ 661433 h 890033"/>
              <a:gd name="connsiteX38" fmla="*/ 2527300 w 2603500"/>
              <a:gd name="connsiteY38" fmla="*/ 610633 h 890033"/>
              <a:gd name="connsiteX39" fmla="*/ 2565400 w 2603500"/>
              <a:gd name="connsiteY39" fmla="*/ 572533 h 890033"/>
              <a:gd name="connsiteX40" fmla="*/ 2603500 w 2603500"/>
              <a:gd name="connsiteY40" fmla="*/ 445533 h 890033"/>
              <a:gd name="connsiteX41" fmla="*/ 2590800 w 2603500"/>
              <a:gd name="connsiteY41" fmla="*/ 343933 h 890033"/>
              <a:gd name="connsiteX42" fmla="*/ 2552700 w 2603500"/>
              <a:gd name="connsiteY42" fmla="*/ 305833 h 890033"/>
              <a:gd name="connsiteX43" fmla="*/ 2514600 w 2603500"/>
              <a:gd name="connsiteY43" fmla="*/ 293133 h 890033"/>
              <a:gd name="connsiteX44" fmla="*/ 2413000 w 2603500"/>
              <a:gd name="connsiteY44" fmla="*/ 267733 h 890033"/>
              <a:gd name="connsiteX45" fmla="*/ 2298700 w 2603500"/>
              <a:gd name="connsiteY45" fmla="*/ 216933 h 890033"/>
              <a:gd name="connsiteX46" fmla="*/ 2260600 w 2603500"/>
              <a:gd name="connsiteY46" fmla="*/ 204233 h 890033"/>
              <a:gd name="connsiteX47" fmla="*/ 2159000 w 2603500"/>
              <a:gd name="connsiteY47" fmla="*/ 153433 h 890033"/>
              <a:gd name="connsiteX48" fmla="*/ 2095500 w 2603500"/>
              <a:gd name="connsiteY48" fmla="*/ 140733 h 890033"/>
              <a:gd name="connsiteX49" fmla="*/ 2057400 w 2603500"/>
              <a:gd name="connsiteY49" fmla="*/ 128033 h 890033"/>
              <a:gd name="connsiteX50" fmla="*/ 1993900 w 2603500"/>
              <a:gd name="connsiteY50" fmla="*/ 115333 h 890033"/>
              <a:gd name="connsiteX51" fmla="*/ 1943100 w 2603500"/>
              <a:gd name="connsiteY51" fmla="*/ 102633 h 890033"/>
              <a:gd name="connsiteX52" fmla="*/ 1651000 w 2603500"/>
              <a:gd name="connsiteY52" fmla="*/ 64533 h 890033"/>
              <a:gd name="connsiteX53" fmla="*/ 1600200 w 2603500"/>
              <a:gd name="connsiteY53" fmla="*/ 51833 h 890033"/>
              <a:gd name="connsiteX54" fmla="*/ 1485900 w 2603500"/>
              <a:gd name="connsiteY54" fmla="*/ 1033 h 890033"/>
              <a:gd name="connsiteX55" fmla="*/ 1460500 w 2603500"/>
              <a:gd name="connsiteY55" fmla="*/ 1033 h 890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603500" h="890033">
                <a:moveTo>
                  <a:pt x="1828800" y="26433"/>
                </a:moveTo>
                <a:cubicBezTo>
                  <a:pt x="1803400" y="30666"/>
                  <a:pt x="1777264" y="31734"/>
                  <a:pt x="1752600" y="39133"/>
                </a:cubicBezTo>
                <a:cubicBezTo>
                  <a:pt x="1734466" y="44573"/>
                  <a:pt x="1720716" y="63756"/>
                  <a:pt x="1701800" y="64533"/>
                </a:cubicBezTo>
                <a:cubicBezTo>
                  <a:pt x="1409916" y="76528"/>
                  <a:pt x="1117600" y="73000"/>
                  <a:pt x="825500" y="77233"/>
                </a:cubicBezTo>
                <a:cubicBezTo>
                  <a:pt x="804333" y="81466"/>
                  <a:pt x="783292" y="86384"/>
                  <a:pt x="762000" y="89933"/>
                </a:cubicBezTo>
                <a:cubicBezTo>
                  <a:pt x="732473" y="94854"/>
                  <a:pt x="702551" y="97278"/>
                  <a:pt x="673100" y="102633"/>
                </a:cubicBezTo>
                <a:cubicBezTo>
                  <a:pt x="655927" y="105755"/>
                  <a:pt x="639339" y="111547"/>
                  <a:pt x="622300" y="115333"/>
                </a:cubicBezTo>
                <a:cubicBezTo>
                  <a:pt x="601228" y="120016"/>
                  <a:pt x="579475" y="121830"/>
                  <a:pt x="558800" y="128033"/>
                </a:cubicBezTo>
                <a:cubicBezTo>
                  <a:pt x="536964" y="134584"/>
                  <a:pt x="516927" y="146224"/>
                  <a:pt x="495300" y="153433"/>
                </a:cubicBezTo>
                <a:cubicBezTo>
                  <a:pt x="478741" y="158953"/>
                  <a:pt x="461539" y="162347"/>
                  <a:pt x="444500" y="166133"/>
                </a:cubicBezTo>
                <a:cubicBezTo>
                  <a:pt x="394332" y="177281"/>
                  <a:pt x="352377" y="180444"/>
                  <a:pt x="304800" y="204233"/>
                </a:cubicBezTo>
                <a:cubicBezTo>
                  <a:pt x="287867" y="212700"/>
                  <a:pt x="270438" y="220240"/>
                  <a:pt x="254000" y="229633"/>
                </a:cubicBezTo>
                <a:cubicBezTo>
                  <a:pt x="190227" y="266074"/>
                  <a:pt x="241857" y="247537"/>
                  <a:pt x="165100" y="280433"/>
                </a:cubicBezTo>
                <a:cubicBezTo>
                  <a:pt x="152795" y="285706"/>
                  <a:pt x="139700" y="288900"/>
                  <a:pt x="127000" y="293133"/>
                </a:cubicBezTo>
                <a:cubicBezTo>
                  <a:pt x="114300" y="305833"/>
                  <a:pt x="102698" y="319735"/>
                  <a:pt x="88900" y="331233"/>
                </a:cubicBezTo>
                <a:cubicBezTo>
                  <a:pt x="77174" y="341004"/>
                  <a:pt x="60851" y="345146"/>
                  <a:pt x="50800" y="356633"/>
                </a:cubicBezTo>
                <a:cubicBezTo>
                  <a:pt x="30698" y="379607"/>
                  <a:pt x="0" y="432833"/>
                  <a:pt x="0" y="432833"/>
                </a:cubicBezTo>
                <a:cubicBezTo>
                  <a:pt x="6141" y="463538"/>
                  <a:pt x="20522" y="549096"/>
                  <a:pt x="38100" y="572533"/>
                </a:cubicBezTo>
                <a:cubicBezTo>
                  <a:pt x="50800" y="589466"/>
                  <a:pt x="60129" y="609558"/>
                  <a:pt x="76200" y="623333"/>
                </a:cubicBezTo>
                <a:cubicBezTo>
                  <a:pt x="90574" y="635654"/>
                  <a:pt x="110562" y="639340"/>
                  <a:pt x="127000" y="648733"/>
                </a:cubicBezTo>
                <a:cubicBezTo>
                  <a:pt x="181093" y="679643"/>
                  <a:pt x="189927" y="705740"/>
                  <a:pt x="266700" y="724933"/>
                </a:cubicBezTo>
                <a:cubicBezTo>
                  <a:pt x="300567" y="733400"/>
                  <a:pt x="335182" y="739294"/>
                  <a:pt x="368300" y="750333"/>
                </a:cubicBezTo>
                <a:cubicBezTo>
                  <a:pt x="440221" y="774307"/>
                  <a:pt x="455433" y="780460"/>
                  <a:pt x="558800" y="801133"/>
                </a:cubicBezTo>
                <a:cubicBezTo>
                  <a:pt x="579967" y="805366"/>
                  <a:pt x="601228" y="809150"/>
                  <a:pt x="622300" y="813833"/>
                </a:cubicBezTo>
                <a:cubicBezTo>
                  <a:pt x="639339" y="817619"/>
                  <a:pt x="655883" y="823664"/>
                  <a:pt x="673100" y="826533"/>
                </a:cubicBezTo>
                <a:cubicBezTo>
                  <a:pt x="706766" y="832144"/>
                  <a:pt x="740869" y="834722"/>
                  <a:pt x="774700" y="839233"/>
                </a:cubicBezTo>
                <a:cubicBezTo>
                  <a:pt x="930859" y="860054"/>
                  <a:pt x="801156" y="842408"/>
                  <a:pt x="927100" y="864633"/>
                </a:cubicBezTo>
                <a:lnTo>
                  <a:pt x="1079500" y="890033"/>
                </a:lnTo>
                <a:cubicBezTo>
                  <a:pt x="1299633" y="885800"/>
                  <a:pt x="1519983" y="887974"/>
                  <a:pt x="1739900" y="877333"/>
                </a:cubicBezTo>
                <a:cubicBezTo>
                  <a:pt x="1880030" y="870552"/>
                  <a:pt x="1825943" y="858997"/>
                  <a:pt x="1905000" y="839233"/>
                </a:cubicBezTo>
                <a:cubicBezTo>
                  <a:pt x="1925941" y="833998"/>
                  <a:pt x="1947333" y="830766"/>
                  <a:pt x="1968500" y="826533"/>
                </a:cubicBezTo>
                <a:cubicBezTo>
                  <a:pt x="1985433" y="818066"/>
                  <a:pt x="2001166" y="806573"/>
                  <a:pt x="2019300" y="801133"/>
                </a:cubicBezTo>
                <a:cubicBezTo>
                  <a:pt x="2043964" y="793734"/>
                  <a:pt x="2070165" y="793039"/>
                  <a:pt x="2095500" y="788433"/>
                </a:cubicBezTo>
                <a:cubicBezTo>
                  <a:pt x="2116738" y="784572"/>
                  <a:pt x="2137928" y="780416"/>
                  <a:pt x="2159000" y="775733"/>
                </a:cubicBezTo>
                <a:cubicBezTo>
                  <a:pt x="2302718" y="743796"/>
                  <a:pt x="2113326" y="786724"/>
                  <a:pt x="2260600" y="737633"/>
                </a:cubicBezTo>
                <a:cubicBezTo>
                  <a:pt x="2281078" y="730807"/>
                  <a:pt x="2303028" y="729616"/>
                  <a:pt x="2324100" y="724933"/>
                </a:cubicBezTo>
                <a:cubicBezTo>
                  <a:pt x="2371940" y="714302"/>
                  <a:pt x="2370572" y="713676"/>
                  <a:pt x="2413000" y="699533"/>
                </a:cubicBezTo>
                <a:cubicBezTo>
                  <a:pt x="2425700" y="686833"/>
                  <a:pt x="2436923" y="672460"/>
                  <a:pt x="2451100" y="661433"/>
                </a:cubicBezTo>
                <a:cubicBezTo>
                  <a:pt x="2475197" y="642691"/>
                  <a:pt x="2505714" y="632219"/>
                  <a:pt x="2527300" y="610633"/>
                </a:cubicBezTo>
                <a:lnTo>
                  <a:pt x="2565400" y="572533"/>
                </a:lnTo>
                <a:cubicBezTo>
                  <a:pt x="2566878" y="568099"/>
                  <a:pt x="2603500" y="464727"/>
                  <a:pt x="2603500" y="445533"/>
                </a:cubicBezTo>
                <a:cubicBezTo>
                  <a:pt x="2603500" y="411403"/>
                  <a:pt x="2602464" y="376008"/>
                  <a:pt x="2590800" y="343933"/>
                </a:cubicBezTo>
                <a:cubicBezTo>
                  <a:pt x="2584662" y="327054"/>
                  <a:pt x="2567644" y="315796"/>
                  <a:pt x="2552700" y="305833"/>
                </a:cubicBezTo>
                <a:cubicBezTo>
                  <a:pt x="2541561" y="298407"/>
                  <a:pt x="2527515" y="296655"/>
                  <a:pt x="2514600" y="293133"/>
                </a:cubicBezTo>
                <a:cubicBezTo>
                  <a:pt x="2480921" y="283948"/>
                  <a:pt x="2444224" y="283345"/>
                  <a:pt x="2413000" y="267733"/>
                </a:cubicBezTo>
                <a:cubicBezTo>
                  <a:pt x="2355276" y="238871"/>
                  <a:pt x="2363562" y="241256"/>
                  <a:pt x="2298700" y="216933"/>
                </a:cubicBezTo>
                <a:cubicBezTo>
                  <a:pt x="2286165" y="212233"/>
                  <a:pt x="2272787" y="209773"/>
                  <a:pt x="2260600" y="204233"/>
                </a:cubicBezTo>
                <a:cubicBezTo>
                  <a:pt x="2226130" y="188565"/>
                  <a:pt x="2196129" y="160859"/>
                  <a:pt x="2159000" y="153433"/>
                </a:cubicBezTo>
                <a:cubicBezTo>
                  <a:pt x="2137833" y="149200"/>
                  <a:pt x="2116441" y="145968"/>
                  <a:pt x="2095500" y="140733"/>
                </a:cubicBezTo>
                <a:cubicBezTo>
                  <a:pt x="2082513" y="137486"/>
                  <a:pt x="2070387" y="131280"/>
                  <a:pt x="2057400" y="128033"/>
                </a:cubicBezTo>
                <a:cubicBezTo>
                  <a:pt x="2036459" y="122798"/>
                  <a:pt x="2014972" y="120016"/>
                  <a:pt x="1993900" y="115333"/>
                </a:cubicBezTo>
                <a:cubicBezTo>
                  <a:pt x="1976861" y="111547"/>
                  <a:pt x="1960256" y="105850"/>
                  <a:pt x="1943100" y="102633"/>
                </a:cubicBezTo>
                <a:cubicBezTo>
                  <a:pt x="1787396" y="73439"/>
                  <a:pt x="1803113" y="78361"/>
                  <a:pt x="1651000" y="64533"/>
                </a:cubicBezTo>
                <a:cubicBezTo>
                  <a:pt x="1634067" y="60300"/>
                  <a:pt x="1616543" y="57962"/>
                  <a:pt x="1600200" y="51833"/>
                </a:cubicBezTo>
                <a:cubicBezTo>
                  <a:pt x="1515527" y="20081"/>
                  <a:pt x="1583213" y="28837"/>
                  <a:pt x="1485900" y="1033"/>
                </a:cubicBezTo>
                <a:cubicBezTo>
                  <a:pt x="1477759" y="-1293"/>
                  <a:pt x="1468967" y="1033"/>
                  <a:pt x="1460500" y="1033"/>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33" name="Group 32"/>
          <p:cNvGrpSpPr/>
          <p:nvPr/>
        </p:nvGrpSpPr>
        <p:grpSpPr>
          <a:xfrm>
            <a:off x="174895" y="1524000"/>
            <a:ext cx="3927205" cy="646331"/>
            <a:chOff x="1914795" y="2120900"/>
            <a:chExt cx="3927205" cy="646331"/>
          </a:xfrm>
        </p:grpSpPr>
        <p:sp>
          <p:nvSpPr>
            <p:cNvPr id="34" name="Rectangle 33"/>
            <p:cNvSpPr/>
            <p:nvPr/>
          </p:nvSpPr>
          <p:spPr>
            <a:xfrm>
              <a:off x="2971800" y="2146300"/>
              <a:ext cx="17018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Measurement</a:t>
              </a:r>
            </a:p>
            <a:p>
              <a:pPr algn="ctr"/>
              <a:r>
                <a:rPr lang="en-US" sz="2000" b="1" dirty="0" smtClean="0"/>
                <a:t>System</a:t>
              </a:r>
              <a:endParaRPr lang="en-US" sz="2000" b="1" dirty="0"/>
            </a:p>
          </p:txBody>
        </p:sp>
        <p:cxnSp>
          <p:nvCxnSpPr>
            <p:cNvPr id="35" name="Straight Arrow Connector 34"/>
            <p:cNvCxnSpPr/>
            <p:nvPr/>
          </p:nvCxnSpPr>
          <p:spPr>
            <a:xfrm flipV="1">
              <a:off x="2044700" y="2451100"/>
              <a:ext cx="9271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4660900" y="2451100"/>
              <a:ext cx="1181100" cy="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1914795" y="2120900"/>
              <a:ext cx="956352" cy="646331"/>
            </a:xfrm>
            <a:prstGeom prst="rect">
              <a:avLst/>
            </a:prstGeom>
            <a:noFill/>
          </p:spPr>
          <p:txBody>
            <a:bodyPr wrap="none" rtlCol="0">
              <a:spAutoFit/>
            </a:bodyPr>
            <a:lstStyle/>
            <a:p>
              <a:pPr algn="ctr"/>
              <a:r>
                <a:rPr lang="en-US" b="1" dirty="0" smtClean="0">
                  <a:latin typeface="Times New Roman" pitchFamily="18" charset="0"/>
                  <a:cs typeface="Times New Roman" pitchFamily="18" charset="0"/>
                </a:rPr>
                <a:t>INPUT </a:t>
              </a:r>
            </a:p>
            <a:p>
              <a:pPr algn="ctr"/>
              <a:r>
                <a:rPr lang="en-US" b="1" dirty="0" smtClean="0">
                  <a:latin typeface="Times New Roman" pitchFamily="18" charset="0"/>
                  <a:cs typeface="Times New Roman" pitchFamily="18" charset="0"/>
                </a:rPr>
                <a:t>(</a:t>
              </a:r>
              <a:r>
                <a:rPr lang="en-US" b="1" i="1" dirty="0" smtClean="0">
                  <a:latin typeface="Times New Roman" pitchFamily="18" charset="0"/>
                  <a:cs typeface="Times New Roman" pitchFamily="18" charset="0"/>
                </a:rPr>
                <a:t>q</a:t>
              </a:r>
              <a:r>
                <a:rPr lang="en-US" b="1" i="1" baseline="-25000" dirty="0" smtClean="0">
                  <a:latin typeface="Times New Roman" pitchFamily="18" charset="0"/>
                  <a:cs typeface="Times New Roman" pitchFamily="18" charset="0"/>
                </a:rPr>
                <a:t>i</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p:txBody>
        </p:sp>
        <p:sp>
          <p:nvSpPr>
            <p:cNvPr id="38" name="TextBox 37"/>
            <p:cNvSpPr txBox="1"/>
            <p:nvPr/>
          </p:nvSpPr>
          <p:spPr>
            <a:xfrm>
              <a:off x="4616991" y="2120900"/>
              <a:ext cx="1200008" cy="646331"/>
            </a:xfrm>
            <a:prstGeom prst="rect">
              <a:avLst/>
            </a:prstGeom>
            <a:noFill/>
          </p:spPr>
          <p:txBody>
            <a:bodyPr wrap="none" rtlCol="0">
              <a:spAutoFit/>
            </a:bodyPr>
            <a:lstStyle/>
            <a:p>
              <a:pPr algn="ctr"/>
              <a:r>
                <a:rPr lang="en-US" b="1" dirty="0" smtClean="0">
                  <a:latin typeface="Times New Roman" pitchFamily="18" charset="0"/>
                  <a:cs typeface="Times New Roman" pitchFamily="18" charset="0"/>
                </a:rPr>
                <a:t>OUTPUT </a:t>
              </a:r>
            </a:p>
            <a:p>
              <a:pPr algn="ctr"/>
              <a:r>
                <a:rPr lang="en-US" b="1" dirty="0" smtClean="0">
                  <a:latin typeface="Times New Roman" pitchFamily="18" charset="0"/>
                  <a:cs typeface="Times New Roman" pitchFamily="18" charset="0"/>
                </a:rPr>
                <a:t>(</a:t>
              </a:r>
              <a:r>
                <a:rPr lang="en-US" b="1" i="1" dirty="0" err="1" smtClean="0">
                  <a:latin typeface="Times New Roman" pitchFamily="18" charset="0"/>
                  <a:cs typeface="Times New Roman" pitchFamily="18" charset="0"/>
                </a:rPr>
                <a:t>q</a:t>
              </a:r>
              <a:r>
                <a:rPr lang="en-US" b="1" i="1" baseline="-25000" dirty="0" err="1">
                  <a:latin typeface="Times New Roman" pitchFamily="18" charset="0"/>
                  <a:cs typeface="Times New Roman" pitchFamily="18" charset="0"/>
                </a:rPr>
                <a:t>o</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p:txBody>
        </p:sp>
      </p:grpSp>
      <p:pic>
        <p:nvPicPr>
          <p:cNvPr id="43" name="Audio 4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8382000" y="6096000"/>
            <a:ext cx="609600" cy="609600"/>
          </a:xfrm>
          <a:prstGeom prst="rect">
            <a:avLst/>
          </a:prstGeom>
        </p:spPr>
      </p:pic>
    </p:spTree>
    <p:custDataLst>
      <p:tags r:id="rId2"/>
    </p:custDataLst>
    <p:extLst>
      <p:ext uri="{BB962C8B-B14F-4D97-AF65-F5344CB8AC3E}">
        <p14:creationId xmlns:p14="http://schemas.microsoft.com/office/powerpoint/2010/main" val="1912696306"/>
      </p:ext>
    </p:extLst>
  </p:cSld>
  <p:clrMapOvr>
    <a:masterClrMapping/>
  </p:clrMapOvr>
  <mc:AlternateContent xmlns:mc="http://schemas.openxmlformats.org/markup-compatibility/2006" xmlns:p14="http://schemas.microsoft.com/office/powerpoint/2010/main">
    <mc:Choice Requires="p14">
      <p:transition spd="slow" p14:dur="2000" advTm="104517"/>
    </mc:Choice>
    <mc:Fallback xmlns="">
      <p:transition spd="slow" advTm="1045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7" fill="hold" display="0">
                  <p:stCondLst>
                    <p:cond delay="indefinite"/>
                  </p:stCondLst>
                  <p:endCondLst>
                    <p:cond evt="onStopAudio" delay="0">
                      <p:tgtEl>
                        <p:sldTgt/>
                      </p:tgtEl>
                    </p:cond>
                  </p:endCondLst>
                </p:cTn>
                <p:tgtEl>
                  <p:spTgt spid="43"/>
                </p:tgtEl>
              </p:cMediaNode>
            </p:audio>
          </p:childTnLst>
        </p:cTn>
      </p:par>
    </p:tnLst>
    <p:bldLst>
      <p:bldP spid="20" grpId="0" animBg="1"/>
      <p:bldP spid="24" grpId="0" animBg="1"/>
      <p:bldP spid="25" grpId="0" animBg="1"/>
      <p:bldP spid="32" grpId="0" animBg="1"/>
    </p:bldLst>
  </p:timing>
  <p:extLst>
    <p:ext uri="{3A86A75C-4F4B-4683-9AE1-C65F6400EC91}">
      <p14:laserTraceLst xmlns:p14="http://schemas.microsoft.com/office/powerpoint/2010/main">
        <p14:tracePtLst>
          <p14:tracePt t="10829" x="669925" y="1982788"/>
          <p14:tracePt t="11042" x="669925" y="1990725"/>
          <p14:tracePt t="11090" x="669925" y="2000250"/>
          <p14:tracePt t="11115" x="669925" y="2009775"/>
          <p14:tracePt t="11138" x="669925" y="2017713"/>
          <p14:tracePt t="11253" x="669925" y="2027238"/>
          <p14:tracePt t="11278" x="679450" y="2027238"/>
          <p14:tracePt t="11302" x="687388" y="2027238"/>
          <p14:tracePt t="11369" x="696913" y="2027238"/>
          <p14:tracePt t="11397" x="704850" y="2027238"/>
          <p14:tracePt t="11418" x="714375" y="2017713"/>
          <p14:tracePt t="11430" x="714375" y="2009775"/>
          <p14:tracePt t="11433" x="723900" y="2000250"/>
          <p14:tracePt t="11439" x="723900" y="1990725"/>
          <p14:tracePt t="11456" x="731838" y="1982788"/>
          <p14:tracePt t="11491" x="731838" y="1973263"/>
          <p14:tracePt t="11507" x="731838" y="1965325"/>
          <p14:tracePt t="11538" x="731838" y="1955800"/>
          <p14:tracePt t="11563" x="723900" y="1946275"/>
          <p14:tracePt t="11570" x="714375" y="1946275"/>
          <p14:tracePt t="11598" x="704850" y="1946275"/>
          <p14:tracePt t="11665" x="696913" y="1946275"/>
          <p14:tracePt t="11725" x="696913" y="1955800"/>
          <p14:tracePt t="11748" x="696913" y="1965325"/>
          <p14:tracePt t="11752" x="696913" y="1973263"/>
          <p14:tracePt t="11761" x="714375" y="2000250"/>
          <p14:tracePt t="11764" x="723900" y="2027238"/>
          <p14:tracePt t="11773" x="785813" y="2081213"/>
          <p14:tracePt t="11790" x="884238" y="2152650"/>
          <p14:tracePt t="11807" x="1000125" y="2214563"/>
          <p14:tracePt t="11824" x="1125538" y="2259013"/>
          <p14:tracePt t="11840" x="1322388" y="2303463"/>
          <p14:tracePt t="11840" x="1330325" y="2303463"/>
          <p14:tracePt t="11861" x="1482725" y="2322513"/>
          <p14:tracePt t="11874" x="1724025" y="2330450"/>
          <p14:tracePt t="11874" x="1751013" y="2330450"/>
          <p14:tracePt t="11892" x="2044700" y="2330450"/>
          <p14:tracePt t="11908" x="2322513" y="2330450"/>
          <p14:tracePt t="11924" x="2527300" y="2330450"/>
          <p14:tracePt t="11940" x="2670175" y="2330450"/>
          <p14:tracePt t="11956" x="2776538" y="2330450"/>
          <p14:tracePt t="11973" x="2857500" y="2330450"/>
          <p14:tracePt t="11989" x="2919413" y="2312988"/>
          <p14:tracePt t="12006" x="2973388" y="2303463"/>
          <p14:tracePt t="12022" x="3009900" y="2286000"/>
          <p14:tracePt t="12039" x="3027363" y="2268538"/>
          <p14:tracePt t="12056" x="3036888" y="2259013"/>
          <p14:tracePt t="12072" x="3054350" y="2251075"/>
          <p14:tracePt t="12090" x="3054350" y="2241550"/>
          <p14:tracePt t="12106" x="3081338" y="2232025"/>
          <p14:tracePt t="12122" x="3098800" y="2214563"/>
          <p14:tracePt t="12139" x="3125788" y="2187575"/>
          <p14:tracePt t="12155" x="3143250" y="2160588"/>
          <p14:tracePt t="12173" x="3170238" y="2116138"/>
          <p14:tracePt t="12189" x="3179763" y="2089150"/>
          <p14:tracePt t="12207" x="3187700" y="2089150"/>
          <p14:tracePt t="12223" x="3187700" y="2071688"/>
          <p14:tracePt t="12241" x="3197225" y="2071688"/>
          <p14:tracePt t="12257" x="3197225" y="2054225"/>
          <p14:tracePt t="12274" x="3214688" y="2036763"/>
          <p14:tracePt t="12291" x="3232150" y="2027238"/>
          <p14:tracePt t="12307" x="3241675" y="2009775"/>
          <p14:tracePt t="12324" x="3268663" y="1990725"/>
          <p14:tracePt t="12342" x="3295650" y="1982788"/>
          <p14:tracePt t="12357" x="3313113" y="1965325"/>
          <p14:tracePt t="12357" x="3322638" y="1965325"/>
          <p14:tracePt t="12377" x="3340100" y="1955800"/>
          <p14:tracePt t="12391" x="3367088" y="1955800"/>
          <p14:tracePt t="12408" x="3394075" y="1955800"/>
          <p14:tracePt t="12425" x="3402013" y="1955800"/>
          <p14:tracePt t="12441" x="3411538" y="1965325"/>
          <p14:tracePt t="12458" x="3429000" y="1982788"/>
          <p14:tracePt t="12474" x="3438525" y="1990725"/>
          <p14:tracePt t="12491" x="3455988" y="2009775"/>
          <p14:tracePt t="12509" x="3465513" y="2027238"/>
          <p14:tracePt t="12524" x="3482975" y="2044700"/>
          <p14:tracePt t="12542" x="3482975" y="2062163"/>
          <p14:tracePt t="12557" x="3490913" y="2089150"/>
          <p14:tracePt t="12574" x="3500438" y="2108200"/>
          <p14:tracePt t="12591" x="3500438" y="2125663"/>
          <p14:tracePt t="12608" x="3500438" y="2143125"/>
          <p14:tracePt t="12625" x="3500438" y="2160588"/>
          <p14:tracePt t="12642" x="3500438" y="2179638"/>
          <p14:tracePt t="12658" x="3490913" y="2197100"/>
          <p14:tracePt t="12674" x="3446463" y="2224088"/>
          <p14:tracePt t="12691" x="3419475" y="2224088"/>
          <p14:tracePt t="12708" x="3394075" y="2224088"/>
          <p14:tracePt t="12724" x="3375025" y="2205038"/>
          <p14:tracePt t="12758" x="3357563" y="2197100"/>
          <p14:tracePt t="12760" x="3348038" y="2187575"/>
          <p14:tracePt t="12774" x="3340100" y="2160588"/>
          <p14:tracePt t="12792" x="3322638" y="2143125"/>
          <p14:tracePt t="12808" x="3322638" y="2125663"/>
          <p14:tracePt t="12824" x="3322638" y="2116138"/>
          <p14:tracePt t="12860" x="3322638" y="2108200"/>
          <p14:tracePt t="12863" x="3322638" y="2098675"/>
          <p14:tracePt t="12874" x="3322638" y="2081213"/>
          <p14:tracePt t="12891" x="3322638" y="2071688"/>
          <p14:tracePt t="12907" x="3340100" y="2054225"/>
          <p14:tracePt t="12924" x="3348038" y="2027238"/>
          <p14:tracePt t="12941" x="3367088" y="2017713"/>
          <p14:tracePt t="12957" x="3394075" y="2009775"/>
          <p14:tracePt t="12974" x="3419475" y="2009775"/>
          <p14:tracePt t="12991" x="3455988" y="2009775"/>
          <p14:tracePt t="13008" x="3473450" y="2009775"/>
          <p14:tracePt t="13025" x="3500438" y="2009775"/>
          <p14:tracePt t="13041" x="3517900" y="2009775"/>
          <p14:tracePt t="13058" x="3527425" y="2009775"/>
          <p14:tracePt t="13472" x="3536950" y="2009775"/>
          <p14:tracePt t="13483" x="3544888" y="2009775"/>
          <p14:tracePt t="13491" x="3554413" y="2009775"/>
          <p14:tracePt t="13493" x="3581400" y="2009775"/>
          <p14:tracePt t="13507" x="3598863" y="2009775"/>
          <p14:tracePt t="13525" x="3608388" y="2009775"/>
          <p14:tracePt t="13854" x="0" y="0"/>
        </p14:tracePtLst>
        <p14:tracePtLst>
          <p14:tracePt t="22681" x="3490913" y="1965325"/>
          <p14:tracePt t="22977" x="3490913" y="1973263"/>
          <p14:tracePt t="22988" x="3490913" y="1982788"/>
          <p14:tracePt t="23002" x="3490913" y="1990725"/>
          <p14:tracePt t="23019" x="3490913" y="2009775"/>
          <p14:tracePt t="23021" x="3490913" y="2017713"/>
          <p14:tracePt t="23036" x="3490913" y="2027238"/>
          <p14:tracePt t="23049" x="3490913" y="2044700"/>
          <p14:tracePt t="23064" x="3490913" y="2062163"/>
          <p14:tracePt t="23099" x="3490913" y="2071688"/>
          <p14:tracePt t="23116" x="3500438" y="2071688"/>
          <p14:tracePt t="23176" x="3509963" y="2071688"/>
          <p14:tracePt t="23200" x="3517900" y="2071688"/>
          <p14:tracePt t="23219" x="3527425" y="2071688"/>
          <p14:tracePt t="23221" x="3544888" y="2062163"/>
          <p14:tracePt t="23229" x="3554413" y="2054225"/>
          <p14:tracePt t="23247" x="3562350" y="2036763"/>
          <p14:tracePt t="23262" x="3562350" y="2027238"/>
          <p14:tracePt t="23280" x="3571875" y="2009775"/>
          <p14:tracePt t="23297" x="3581400" y="2000250"/>
          <p14:tracePt t="23358" x="3554413" y="2000250"/>
          <p14:tracePt t="23361" x="3536950" y="2000250"/>
          <p14:tracePt t="23369" x="3482975" y="2017713"/>
          <p14:tracePt t="23379" x="3402013" y="2027238"/>
          <p14:tracePt t="23379" x="3384550" y="2036763"/>
          <p14:tracePt t="23397" x="3241675" y="2044700"/>
          <p14:tracePt t="23413" x="3071813" y="2044700"/>
          <p14:tracePt t="23429" x="2911475" y="2044700"/>
          <p14:tracePt t="23446" x="2633663" y="2044700"/>
          <p14:tracePt t="23463" x="2374900" y="2000250"/>
          <p14:tracePt t="23479" x="2143125" y="1938338"/>
          <p14:tracePt t="23496" x="1973263" y="1874838"/>
          <p14:tracePt t="23513" x="1911350" y="1847850"/>
          <p14:tracePt t="23529" x="1874838" y="1822450"/>
          <p14:tracePt t="23546" x="1857375" y="1812925"/>
          <p14:tracePt t="23563" x="1830388" y="1795463"/>
          <p14:tracePt t="23582" x="1776413" y="1776413"/>
          <p14:tracePt t="23596" x="1704975" y="1758950"/>
          <p14:tracePt t="23614" x="1581150" y="1751013"/>
          <p14:tracePt t="23631" x="1411288" y="1741488"/>
          <p14:tracePt t="23647" x="1268413" y="1741488"/>
          <p14:tracePt t="23663" x="1160463" y="1741488"/>
          <p14:tracePt t="23680" x="1125538" y="1741488"/>
          <p14:tracePt t="23697" x="1116013" y="1741488"/>
          <p14:tracePt t="23714" x="1116013" y="1751013"/>
          <p14:tracePt t="23730" x="1108075" y="1776413"/>
          <p14:tracePt t="23730" x="1108075" y="1785938"/>
          <p14:tracePt t="23747" x="1098550" y="1812925"/>
          <p14:tracePt t="23764" x="1081088" y="1857375"/>
          <p14:tracePt t="23781" x="1071563" y="1893888"/>
          <p14:tracePt t="23796" x="1062038" y="1946275"/>
          <p14:tracePt t="23813" x="1044575" y="1973263"/>
          <p14:tracePt t="23830" x="1036638" y="1982788"/>
          <p14:tracePt t="23846" x="1027113" y="2017713"/>
          <p14:tracePt t="23865" x="1009650" y="2044700"/>
          <p14:tracePt t="23880" x="1009650" y="2054225"/>
          <p14:tracePt t="23896" x="1009650" y="2062163"/>
          <p14:tracePt t="23914" x="1009650" y="2071688"/>
          <p14:tracePt t="24087" x="1009650" y="2081213"/>
          <p14:tracePt t="24089" x="1017588" y="2081213"/>
          <p14:tracePt t="24091" x="1081088" y="2081213"/>
          <p14:tracePt t="24096" x="1517650" y="2152650"/>
          <p14:tracePt t="24113" x="2214563" y="2232025"/>
          <p14:tracePt t="24130" x="2822575" y="2295525"/>
          <p14:tracePt t="24146" x="3322638" y="2322513"/>
          <p14:tracePt t="24162" x="3581400" y="2322513"/>
          <p14:tracePt t="24180" x="3660775" y="2322513"/>
          <p14:tracePt t="24198" x="3679825" y="2303463"/>
          <p14:tracePt t="24213" x="3687763" y="2295525"/>
          <p14:tracePt t="24231" x="3697288" y="2286000"/>
          <p14:tracePt t="24248" x="3705225" y="2259013"/>
          <p14:tracePt t="24264" x="3724275" y="2241550"/>
          <p14:tracePt t="24280" x="3732213" y="2232025"/>
          <p14:tracePt t="24297" x="3741738" y="2214563"/>
          <p14:tracePt t="24314" x="3759200" y="2197100"/>
          <p14:tracePt t="24330" x="3768725" y="2187575"/>
          <p14:tracePt t="24347" x="3803650" y="2170113"/>
          <p14:tracePt t="24347" x="3813175" y="2160588"/>
          <p14:tracePt t="24365" x="3938588" y="2133600"/>
          <p14:tracePt t="24381" x="4054475" y="2125663"/>
          <p14:tracePt t="24397" x="4197350" y="2108200"/>
          <p14:tracePt t="24412" x="4330700" y="2089150"/>
          <p14:tracePt t="24429" x="4483100" y="2081213"/>
          <p14:tracePt t="24447" x="4581525" y="2071688"/>
          <p14:tracePt t="24463" x="4633913" y="2062163"/>
          <p14:tracePt t="24463" x="4643438" y="2062163"/>
          <p14:tracePt t="24481" x="4660900" y="2062163"/>
          <p14:tracePt t="24513" x="0" y="0"/>
        </p14:tracePtLst>
        <p14:tracePtLst>
          <p14:tracePt t="34681" x="5072063" y="2867025"/>
          <p14:tracePt t="34987" x="5062538" y="2874963"/>
          <p14:tracePt t="34992" x="5062538" y="2884488"/>
          <p14:tracePt t="35002" x="5054600" y="2894013"/>
          <p14:tracePt t="35010" x="5027613" y="2919413"/>
          <p14:tracePt t="35020" x="5000625" y="2946400"/>
          <p14:tracePt t="35035" x="4973638" y="2965450"/>
          <p14:tracePt t="35053" x="4965700" y="2965450"/>
          <p14:tracePt t="35279" x="4991100" y="2965450"/>
          <p14:tracePt t="35281" x="5000625" y="2965450"/>
          <p14:tracePt t="35283" x="5027613" y="2965450"/>
          <p14:tracePt t="35295" x="5062538" y="2965450"/>
          <p14:tracePt t="35301" x="5116513" y="2965450"/>
          <p14:tracePt t="35318" x="5170488" y="2965450"/>
          <p14:tracePt t="35334" x="5251450" y="2965450"/>
          <p14:tracePt t="35351" x="5322888" y="2982913"/>
          <p14:tracePt t="35369" x="5394325" y="3000375"/>
          <p14:tracePt t="35384" x="5473700" y="3017838"/>
          <p14:tracePt t="35403" x="5554663" y="3027363"/>
          <p14:tracePt t="35419" x="5626100" y="3027363"/>
          <p14:tracePt t="35436" x="5724525" y="3044825"/>
          <p14:tracePt t="35453" x="5803900" y="3054350"/>
          <p14:tracePt t="35469" x="5875338" y="3054350"/>
          <p14:tracePt t="35486" x="5938838" y="3054350"/>
          <p14:tracePt t="35503" x="5983288" y="3054350"/>
          <p14:tracePt t="35519" x="6010275" y="3054350"/>
          <p14:tracePt t="35536" x="6018213" y="3054350"/>
          <p14:tracePt t="36596" x="0" y="0"/>
        </p14:tracePtLst>
        <p14:tracePtLst>
          <p14:tracePt t="42100" x="4348163" y="4010025"/>
          <p14:tracePt t="42127" x="4340225" y="4010025"/>
          <p14:tracePt t="42128" x="4340225" y="4017963"/>
          <p14:tracePt t="42254" x="4322763" y="4017963"/>
          <p14:tracePt t="42257" x="4303713" y="4017963"/>
          <p14:tracePt t="42257" x="4295775" y="4017963"/>
          <p14:tracePt t="42263" x="4268788" y="4017963"/>
          <p14:tracePt t="42271" x="4160838" y="4017963"/>
          <p14:tracePt t="42292" x="4071938" y="4017963"/>
          <p14:tracePt t="42306" x="3983038" y="4027488"/>
          <p14:tracePt t="42306" x="3973513" y="4027488"/>
          <p14:tracePt t="42324" x="3919538" y="4027488"/>
          <p14:tracePt t="42342" x="3857625" y="4027488"/>
          <p14:tracePt t="42355" x="3786188" y="4027488"/>
          <p14:tracePt t="42374" x="3724275" y="4027488"/>
          <p14:tracePt t="42390" x="3660775" y="4027488"/>
          <p14:tracePt t="42408" x="3616325" y="4027488"/>
          <p14:tracePt t="42408" x="3608388" y="4027488"/>
          <p14:tracePt t="42423" x="3571875" y="4027488"/>
          <p14:tracePt t="42440" x="3536950" y="4027488"/>
          <p14:tracePt t="42464" x="3527425" y="4027488"/>
          <p14:tracePt t="42476" x="3517900" y="4027488"/>
          <p14:tracePt t="42675" x="3527425" y="4027488"/>
          <p14:tracePt t="42679" x="3536950" y="4027488"/>
          <p14:tracePt t="42681" x="3598863" y="4027488"/>
          <p14:tracePt t="42687" x="3741738" y="4027488"/>
          <p14:tracePt t="42704" x="3919538" y="4037013"/>
          <p14:tracePt t="42721" x="4160838" y="4054475"/>
          <p14:tracePt t="42738" x="4340225" y="4062413"/>
          <p14:tracePt t="42754" x="4465638" y="4062413"/>
          <p14:tracePt t="42771" x="4491038" y="4062413"/>
          <p14:tracePt t="43087" x="0" y="0"/>
        </p14:tracePtLst>
        <p14:tracePtLst>
          <p14:tracePt t="43481" x="5599113" y="4133850"/>
          <p14:tracePt t="43619" x="5608638" y="4133850"/>
          <p14:tracePt t="43628" x="5608638" y="4125913"/>
          <p14:tracePt t="43656" x="5616575" y="4116388"/>
          <p14:tracePt t="43657" x="5626100" y="4108450"/>
          <p14:tracePt t="43671" x="5643563" y="4108450"/>
          <p14:tracePt t="43672" x="5653088" y="4108450"/>
          <p14:tracePt t="43688" x="5697538" y="4108450"/>
          <p14:tracePt t="43704" x="5705475" y="4098925"/>
          <p14:tracePt t="43721" x="5768975" y="4098925"/>
          <p14:tracePt t="43738" x="5786438" y="4098925"/>
          <p14:tracePt t="43755" x="5848350" y="4098925"/>
          <p14:tracePt t="43772" x="5884863" y="4098925"/>
          <p14:tracePt t="43789" x="5919788" y="4098925"/>
          <p14:tracePt t="43805" x="5965825" y="4098925"/>
          <p14:tracePt t="43822" x="6018213" y="4098925"/>
          <p14:tracePt t="43839" x="6116638" y="4116388"/>
          <p14:tracePt t="43856" x="6161088" y="4116388"/>
          <p14:tracePt t="43874" x="6242050" y="4116388"/>
          <p14:tracePt t="43909" x="6269038" y="4116388"/>
          <p14:tracePt t="43911" x="6286500" y="4116388"/>
          <p14:tracePt t="43942" x="6303963" y="4116388"/>
          <p14:tracePt t="43960" x="6323013" y="4116388"/>
          <p14:tracePt t="43979" x="6340475" y="4116388"/>
          <p14:tracePt t="43981" x="6367463" y="4116388"/>
          <p14:tracePt t="43989" x="6375400" y="4116388"/>
          <p14:tracePt t="44006" x="6419850" y="4116388"/>
          <p14:tracePt t="44023" x="6446838" y="4116388"/>
          <p14:tracePt t="44039" x="6473825" y="4116388"/>
          <p14:tracePt t="44056" x="6510338" y="4116388"/>
          <p14:tracePt t="44073" x="6527800" y="4116388"/>
          <p14:tracePt t="44089" x="6562725" y="4116388"/>
          <p14:tracePt t="44124" x="6581775" y="4116388"/>
          <p14:tracePt t="44127" x="6608763" y="4116388"/>
          <p14:tracePt t="44159" x="6626225" y="4116388"/>
          <p14:tracePt t="44161" x="6643688" y="4116388"/>
          <p14:tracePt t="44172" x="6653213" y="4116388"/>
          <p14:tracePt t="44190" x="6680200" y="4125913"/>
          <p14:tracePt t="44207" x="6688138" y="4125913"/>
          <p14:tracePt t="44222" x="6724650" y="4143375"/>
          <p14:tracePt t="44222" x="6732588" y="4143375"/>
          <p14:tracePt t="44241" x="6777038" y="4160838"/>
          <p14:tracePt t="44256" x="6858000" y="4170363"/>
          <p14:tracePt t="44272" x="6929438" y="4179888"/>
          <p14:tracePt t="44290" x="6965950" y="4179888"/>
          <p14:tracePt t="44306" x="6983413" y="4179888"/>
          <p14:tracePt t="44323" x="7000875" y="4179888"/>
          <p14:tracePt t="44817" x="7000875" y="4170363"/>
          <p14:tracePt t="44967" x="0" y="0"/>
        </p14:tracePtLst>
      </p14:laserTraceLst>
    </p:ext>
  </p:extLst>
</p:sld>
</file>

<file path=ppt/tags/tag1.xml><?xml version="1.0" encoding="utf-8"?>
<p:tagLst xmlns:a="http://schemas.openxmlformats.org/drawingml/2006/main" xmlns:r="http://schemas.openxmlformats.org/officeDocument/2006/relationships" xmlns:p="http://schemas.openxmlformats.org/presentationml/2006/main">
  <p:tag name="TIMING" val="|8.7|130|1|80.4|17.9|30.8|16.5"/>
</p:tagLst>
</file>

<file path=ppt/tags/tag10.xml><?xml version="1.0" encoding="utf-8"?>
<p:tagLst xmlns:a="http://schemas.openxmlformats.org/drawingml/2006/main" xmlns:r="http://schemas.openxmlformats.org/officeDocument/2006/relationships" xmlns:p="http://schemas.openxmlformats.org/presentationml/2006/main">
  <p:tag name="TIMING" val="|12.6|11.9"/>
</p:tagLst>
</file>

<file path=ppt/tags/tag11.xml><?xml version="1.0" encoding="utf-8"?>
<p:tagLst xmlns:a="http://schemas.openxmlformats.org/drawingml/2006/main" xmlns:r="http://schemas.openxmlformats.org/officeDocument/2006/relationships" xmlns:p="http://schemas.openxmlformats.org/presentationml/2006/main">
  <p:tag name="TIMING" val="|20.3|1.5|11.6|6|6.1|2.8|7.2|1.7|7.1|7.2|8.4|12.3|44.7|33|30.9"/>
</p:tagLst>
</file>

<file path=ppt/tags/tag12.xml><?xml version="1.0" encoding="utf-8"?>
<p:tagLst xmlns:a="http://schemas.openxmlformats.org/drawingml/2006/main" xmlns:r="http://schemas.openxmlformats.org/officeDocument/2006/relationships" xmlns:p="http://schemas.openxmlformats.org/presentationml/2006/main">
  <p:tag name="TIMING" val="|33|1.7|37.9|16.7|26.1"/>
</p:tagLst>
</file>

<file path=ppt/tags/tag13.xml><?xml version="1.0" encoding="utf-8"?>
<p:tagLst xmlns:a="http://schemas.openxmlformats.org/drawingml/2006/main" xmlns:r="http://schemas.openxmlformats.org/officeDocument/2006/relationships" xmlns:p="http://schemas.openxmlformats.org/presentationml/2006/main">
  <p:tag name="TIMING" val="|2.4|26.8"/>
</p:tagLst>
</file>

<file path=ppt/tags/tag14.xml><?xml version="1.0" encoding="utf-8"?>
<p:tagLst xmlns:a="http://schemas.openxmlformats.org/drawingml/2006/main" xmlns:r="http://schemas.openxmlformats.org/officeDocument/2006/relationships" xmlns:p="http://schemas.openxmlformats.org/presentationml/2006/main">
  <p:tag name="TIMING" val="|13.8|2.2"/>
</p:tagLst>
</file>

<file path=ppt/tags/tag15.xml><?xml version="1.0" encoding="utf-8"?>
<p:tagLst xmlns:a="http://schemas.openxmlformats.org/drawingml/2006/main" xmlns:r="http://schemas.openxmlformats.org/officeDocument/2006/relationships" xmlns:p="http://schemas.openxmlformats.org/presentationml/2006/main">
  <p:tag name="TIMING" val="|13.4|2.3|9.9|3.9|5.5|8.6"/>
</p:tagLst>
</file>

<file path=ppt/tags/tag16.xml><?xml version="1.0" encoding="utf-8"?>
<p:tagLst xmlns:a="http://schemas.openxmlformats.org/drawingml/2006/main" xmlns:r="http://schemas.openxmlformats.org/officeDocument/2006/relationships" xmlns:p="http://schemas.openxmlformats.org/presentationml/2006/main">
  <p:tag name="TIMING" val="|25.4|3.3|6.7|7.9|23.2|2.2"/>
</p:tagLst>
</file>

<file path=ppt/tags/tag17.xml><?xml version="1.0" encoding="utf-8"?>
<p:tagLst xmlns:a="http://schemas.openxmlformats.org/drawingml/2006/main" xmlns:r="http://schemas.openxmlformats.org/officeDocument/2006/relationships" xmlns:p="http://schemas.openxmlformats.org/presentationml/2006/main">
  <p:tag name="TIMING" val="|30.9|27.5|11.1|19.1|20.5|7.5|7.8|12"/>
</p:tagLst>
</file>

<file path=ppt/tags/tag18.xml><?xml version="1.0" encoding="utf-8"?>
<p:tagLst xmlns:a="http://schemas.openxmlformats.org/drawingml/2006/main" xmlns:r="http://schemas.openxmlformats.org/officeDocument/2006/relationships" xmlns:p="http://schemas.openxmlformats.org/presentationml/2006/main">
  <p:tag name="TIMING" val="|8.9|34.4|19.1|15.6|6.9|5"/>
</p:tagLst>
</file>

<file path=ppt/tags/tag19.xml><?xml version="1.0" encoding="utf-8"?>
<p:tagLst xmlns:a="http://schemas.openxmlformats.org/drawingml/2006/main" xmlns:r="http://schemas.openxmlformats.org/officeDocument/2006/relationships" xmlns:p="http://schemas.openxmlformats.org/presentationml/2006/main">
  <p:tag name="TIMING" val="|11.8|18.3|2.9|21.5|13.9|3.1|5.5"/>
</p:tagLst>
</file>

<file path=ppt/tags/tag2.xml><?xml version="1.0" encoding="utf-8"?>
<p:tagLst xmlns:a="http://schemas.openxmlformats.org/drawingml/2006/main" xmlns:r="http://schemas.openxmlformats.org/officeDocument/2006/relationships" xmlns:p="http://schemas.openxmlformats.org/presentationml/2006/main">
  <p:tag name="TIMING" val="|18.4|26.4|39.2|11.2|29.3|12.8|5.3|7.1"/>
</p:tagLst>
</file>

<file path=ppt/tags/tag20.xml><?xml version="1.0" encoding="utf-8"?>
<p:tagLst xmlns:a="http://schemas.openxmlformats.org/drawingml/2006/main" xmlns:r="http://schemas.openxmlformats.org/officeDocument/2006/relationships" xmlns:p="http://schemas.openxmlformats.org/presentationml/2006/main">
  <p:tag name="TIMING" val="|4.8|38.2|31.8|33|23.6|72"/>
</p:tagLst>
</file>

<file path=ppt/tags/tag21.xml><?xml version="1.0" encoding="utf-8"?>
<p:tagLst xmlns:a="http://schemas.openxmlformats.org/drawingml/2006/main" xmlns:r="http://schemas.openxmlformats.org/officeDocument/2006/relationships" xmlns:p="http://schemas.openxmlformats.org/presentationml/2006/main">
  <p:tag name="TIMING" val="|6.8|9.2|0.8|5.6|11.8"/>
</p:tagLst>
</file>

<file path=ppt/tags/tag22.xml><?xml version="1.0" encoding="utf-8"?>
<p:tagLst xmlns:a="http://schemas.openxmlformats.org/drawingml/2006/main" xmlns:r="http://schemas.openxmlformats.org/officeDocument/2006/relationships" xmlns:p="http://schemas.openxmlformats.org/presentationml/2006/main">
  <p:tag name="TIMING" val="|1|1.2|8|2.4"/>
</p:tagLst>
</file>

<file path=ppt/tags/tag23.xml><?xml version="1.0" encoding="utf-8"?>
<p:tagLst xmlns:a="http://schemas.openxmlformats.org/drawingml/2006/main" xmlns:r="http://schemas.openxmlformats.org/officeDocument/2006/relationships" xmlns:p="http://schemas.openxmlformats.org/presentationml/2006/main">
  <p:tag name="TIMING" val="|6.1|47|7.3|14|40.2"/>
</p:tagLst>
</file>

<file path=ppt/tags/tag24.xml><?xml version="1.0" encoding="utf-8"?>
<p:tagLst xmlns:a="http://schemas.openxmlformats.org/drawingml/2006/main" xmlns:r="http://schemas.openxmlformats.org/officeDocument/2006/relationships" xmlns:p="http://schemas.openxmlformats.org/presentationml/2006/main">
  <p:tag name="TIMING" val="|8.5|29.4"/>
</p:tagLst>
</file>

<file path=ppt/tags/tag25.xml><?xml version="1.0" encoding="utf-8"?>
<p:tagLst xmlns:a="http://schemas.openxmlformats.org/drawingml/2006/main" xmlns:r="http://schemas.openxmlformats.org/officeDocument/2006/relationships" xmlns:p="http://schemas.openxmlformats.org/presentationml/2006/main">
  <p:tag name="TIMING" val="|1.7|18.5|6.3|5.4|3.9"/>
</p:tagLst>
</file>

<file path=ppt/tags/tag26.xml><?xml version="1.0" encoding="utf-8"?>
<p:tagLst xmlns:a="http://schemas.openxmlformats.org/drawingml/2006/main" xmlns:r="http://schemas.openxmlformats.org/officeDocument/2006/relationships" xmlns:p="http://schemas.openxmlformats.org/presentationml/2006/main">
  <p:tag name="TIMING" val="|27.3|26.9|8.9|21.1|12.8|12"/>
</p:tagLst>
</file>

<file path=ppt/tags/tag27.xml><?xml version="1.0" encoding="utf-8"?>
<p:tagLst xmlns:a="http://schemas.openxmlformats.org/drawingml/2006/main" xmlns:r="http://schemas.openxmlformats.org/officeDocument/2006/relationships" xmlns:p="http://schemas.openxmlformats.org/presentationml/2006/main">
  <p:tag name="TIMING" val="|0.6|26.1|18.9|82"/>
</p:tagLst>
</file>

<file path=ppt/tags/tag28.xml><?xml version="1.0" encoding="utf-8"?>
<p:tagLst xmlns:a="http://schemas.openxmlformats.org/drawingml/2006/main" xmlns:r="http://schemas.openxmlformats.org/officeDocument/2006/relationships" xmlns:p="http://schemas.openxmlformats.org/presentationml/2006/main">
  <p:tag name="TIMING" val="|11.3|11.2|6.8|4.2|1.6|4.7"/>
</p:tagLst>
</file>

<file path=ppt/tags/tag29.xml><?xml version="1.0" encoding="utf-8"?>
<p:tagLst xmlns:a="http://schemas.openxmlformats.org/drawingml/2006/main" xmlns:r="http://schemas.openxmlformats.org/officeDocument/2006/relationships" xmlns:p="http://schemas.openxmlformats.org/presentationml/2006/main">
  <p:tag name="TIMING" val="|1.1|17.2|56.1|5.8"/>
</p:tagLst>
</file>

<file path=ppt/tags/tag3.xml><?xml version="1.0" encoding="utf-8"?>
<p:tagLst xmlns:a="http://schemas.openxmlformats.org/drawingml/2006/main" xmlns:r="http://schemas.openxmlformats.org/officeDocument/2006/relationships" xmlns:p="http://schemas.openxmlformats.org/presentationml/2006/main">
  <p:tag name="TIMING" val="|13.3|11.9|11.9|4.5|16.3|17.9"/>
</p:tagLst>
</file>

<file path=ppt/tags/tag30.xml><?xml version="1.0" encoding="utf-8"?>
<p:tagLst xmlns:a="http://schemas.openxmlformats.org/drawingml/2006/main" xmlns:r="http://schemas.openxmlformats.org/officeDocument/2006/relationships" xmlns:p="http://schemas.openxmlformats.org/presentationml/2006/main">
  <p:tag name="TIMING" val="|5.5|6.6|0.6|5.6|10.8"/>
</p:tagLst>
</file>

<file path=ppt/tags/tag31.xml><?xml version="1.0" encoding="utf-8"?>
<p:tagLst xmlns:a="http://schemas.openxmlformats.org/drawingml/2006/main" xmlns:r="http://schemas.openxmlformats.org/officeDocument/2006/relationships" xmlns:p="http://schemas.openxmlformats.org/presentationml/2006/main">
  <p:tag name="TIMING" val="|1.1|1|5.3"/>
</p:tagLst>
</file>

<file path=ppt/tags/tag32.xml><?xml version="1.0" encoding="utf-8"?>
<p:tagLst xmlns:a="http://schemas.openxmlformats.org/drawingml/2006/main" xmlns:r="http://schemas.openxmlformats.org/officeDocument/2006/relationships" xmlns:p="http://schemas.openxmlformats.org/presentationml/2006/main">
  <p:tag name="TIMING" val="|3.7|15|4.2|11.2|3.8|1.6"/>
</p:tagLst>
</file>

<file path=ppt/tags/tag33.xml><?xml version="1.0" encoding="utf-8"?>
<p:tagLst xmlns:a="http://schemas.openxmlformats.org/drawingml/2006/main" xmlns:r="http://schemas.openxmlformats.org/officeDocument/2006/relationships" xmlns:p="http://schemas.openxmlformats.org/presentationml/2006/main">
  <p:tag name="TIMING" val="|10.2|22.2|1.6"/>
</p:tagLst>
</file>

<file path=ppt/tags/tag34.xml><?xml version="1.0" encoding="utf-8"?>
<p:tagLst xmlns:a="http://schemas.openxmlformats.org/drawingml/2006/main" xmlns:r="http://schemas.openxmlformats.org/officeDocument/2006/relationships" xmlns:p="http://schemas.openxmlformats.org/presentationml/2006/main">
  <p:tag name="TIMING" val="|6.2|2.7|3.2"/>
</p:tagLst>
</file>

<file path=ppt/tags/tag35.xml><?xml version="1.0" encoding="utf-8"?>
<p:tagLst xmlns:a="http://schemas.openxmlformats.org/drawingml/2006/main" xmlns:r="http://schemas.openxmlformats.org/officeDocument/2006/relationships" xmlns:p="http://schemas.openxmlformats.org/presentationml/2006/main">
  <p:tag name="TIMING" val="|1.5|20.8|86.6|7.8|5.8|44.3"/>
</p:tagLst>
</file>

<file path=ppt/tags/tag36.xml><?xml version="1.0" encoding="utf-8"?>
<p:tagLst xmlns:a="http://schemas.openxmlformats.org/drawingml/2006/main" xmlns:r="http://schemas.openxmlformats.org/officeDocument/2006/relationships" xmlns:p="http://schemas.openxmlformats.org/presentationml/2006/main">
  <p:tag name="TIMING" val="|5.2|14.8|1.4|3|2.4"/>
</p:tagLst>
</file>

<file path=ppt/tags/tag37.xml><?xml version="1.0" encoding="utf-8"?>
<p:tagLst xmlns:a="http://schemas.openxmlformats.org/drawingml/2006/main" xmlns:r="http://schemas.openxmlformats.org/officeDocument/2006/relationships" xmlns:p="http://schemas.openxmlformats.org/presentationml/2006/main">
  <p:tag name="TIMING" val="|39.9|6"/>
</p:tagLst>
</file>

<file path=ppt/tags/tag38.xml><?xml version="1.0" encoding="utf-8"?>
<p:tagLst xmlns:a="http://schemas.openxmlformats.org/drawingml/2006/main" xmlns:r="http://schemas.openxmlformats.org/officeDocument/2006/relationships" xmlns:p="http://schemas.openxmlformats.org/presentationml/2006/main">
  <p:tag name="TIMING" val="|10.2|6.2|8.1|6.6|12.4"/>
</p:tagLst>
</file>

<file path=ppt/tags/tag39.xml><?xml version="1.0" encoding="utf-8"?>
<p:tagLst xmlns:a="http://schemas.openxmlformats.org/drawingml/2006/main" xmlns:r="http://schemas.openxmlformats.org/officeDocument/2006/relationships" xmlns:p="http://schemas.openxmlformats.org/presentationml/2006/main">
  <p:tag name="TIMING" val="|4.2|12.4"/>
</p:tagLst>
</file>

<file path=ppt/tags/tag4.xml><?xml version="1.0" encoding="utf-8"?>
<p:tagLst xmlns:a="http://schemas.openxmlformats.org/drawingml/2006/main" xmlns:r="http://schemas.openxmlformats.org/officeDocument/2006/relationships" xmlns:p="http://schemas.openxmlformats.org/presentationml/2006/main">
  <p:tag name="TIMING" val="|1.9|19|18.2|19.4"/>
</p:tagLst>
</file>

<file path=ppt/tags/tag40.xml><?xml version="1.0" encoding="utf-8"?>
<p:tagLst xmlns:a="http://schemas.openxmlformats.org/drawingml/2006/main" xmlns:r="http://schemas.openxmlformats.org/officeDocument/2006/relationships" xmlns:p="http://schemas.openxmlformats.org/presentationml/2006/main">
  <p:tag name="TIMING" val="|6.2|8.7|9.3|11.4|13.9"/>
</p:tagLst>
</file>

<file path=ppt/tags/tag41.xml><?xml version="1.0" encoding="utf-8"?>
<p:tagLst xmlns:a="http://schemas.openxmlformats.org/drawingml/2006/main" xmlns:r="http://schemas.openxmlformats.org/officeDocument/2006/relationships" xmlns:p="http://schemas.openxmlformats.org/presentationml/2006/main">
  <p:tag name="TIMING" val="|3.1|12"/>
</p:tagLst>
</file>

<file path=ppt/tags/tag5.xml><?xml version="1.0" encoding="utf-8"?>
<p:tagLst xmlns:a="http://schemas.openxmlformats.org/drawingml/2006/main" xmlns:r="http://schemas.openxmlformats.org/officeDocument/2006/relationships" xmlns:p="http://schemas.openxmlformats.org/presentationml/2006/main">
  <p:tag name="TIMING" val="|1.4|10.5|11.6|8.6|28.1|1.4"/>
</p:tagLst>
</file>

<file path=ppt/tags/tag6.xml><?xml version="1.0" encoding="utf-8"?>
<p:tagLst xmlns:a="http://schemas.openxmlformats.org/drawingml/2006/main" xmlns:r="http://schemas.openxmlformats.org/officeDocument/2006/relationships" xmlns:p="http://schemas.openxmlformats.org/presentationml/2006/main">
  <p:tag name="TIMING" val="|6.4|24.3|25.1|2.2"/>
</p:tagLst>
</file>

<file path=ppt/tags/tag7.xml><?xml version="1.0" encoding="utf-8"?>
<p:tagLst xmlns:a="http://schemas.openxmlformats.org/drawingml/2006/main" xmlns:r="http://schemas.openxmlformats.org/officeDocument/2006/relationships" xmlns:p="http://schemas.openxmlformats.org/presentationml/2006/main">
  <p:tag name="TIMING" val="|6.9|22.5|11.4|59.7|34.8"/>
</p:tagLst>
</file>

<file path=ppt/tags/tag8.xml><?xml version="1.0" encoding="utf-8"?>
<p:tagLst xmlns:a="http://schemas.openxmlformats.org/drawingml/2006/main" xmlns:r="http://schemas.openxmlformats.org/officeDocument/2006/relationships" xmlns:p="http://schemas.openxmlformats.org/presentationml/2006/main">
  <p:tag name="TIMING" val="|6.8|18|5.5|10.1|12.5|4|6.3|12.6|9.6|13.8|2.5"/>
</p:tagLst>
</file>

<file path=ppt/tags/tag9.xml><?xml version="1.0" encoding="utf-8"?>
<p:tagLst xmlns:a="http://schemas.openxmlformats.org/drawingml/2006/main" xmlns:r="http://schemas.openxmlformats.org/officeDocument/2006/relationships" xmlns:p="http://schemas.openxmlformats.org/presentationml/2006/main">
  <p:tag name="TIMING" val="|7.9|1|25.9|18.1|5.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4700</TotalTime>
  <Words>1470</Words>
  <Application>Microsoft Office PowerPoint</Application>
  <PresentationFormat>On-screen Show (4:3)</PresentationFormat>
  <Paragraphs>371</Paragraphs>
  <Slides>44</Slides>
  <Notes>0</Notes>
  <HiddenSlides>0</HiddenSlides>
  <MMClips>44</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44</vt:i4>
      </vt:variant>
    </vt:vector>
  </HeadingPairs>
  <TitlesOfParts>
    <vt:vector size="47" baseType="lpstr">
      <vt:lpstr>Office Theme</vt:lpstr>
      <vt:lpstr>Equation</vt:lpstr>
      <vt:lpstr>Microsoft Equation 3.0</vt:lpstr>
      <vt:lpstr>DYNAMIC CHARACTERISTICS OF MEASURING INSTRUMENTS</vt:lpstr>
      <vt:lpstr>Example of Static &amp; Dynamic Characteristics</vt:lpstr>
      <vt:lpstr>Importance of understanding Dynamic Response of a Measurement System/Instrument</vt:lpstr>
      <vt:lpstr>Importance of understanding Dynamic Response of a Measurement System/Instrument</vt:lpstr>
      <vt:lpstr>Importance of understanding Dynamic Response of a Measurement System/Instrument</vt:lpstr>
      <vt:lpstr>Importance of understanding Dynamic Response of a Measurement System/Instrument</vt:lpstr>
      <vt:lpstr>Importance of understanding Dynamic Response of a Measurement System/Instrument</vt:lpstr>
      <vt:lpstr>Theoretical Study of Dynamic Characteristics</vt:lpstr>
      <vt:lpstr>Modeling of Dynamics of Measurement Systems/Instruments</vt:lpstr>
      <vt:lpstr>Analysis of LTI Systems</vt:lpstr>
      <vt:lpstr>Solution of LTI Systems</vt:lpstr>
      <vt:lpstr>Solution of LTI Systems</vt:lpstr>
      <vt:lpstr>Analysis of LTI Systems</vt:lpstr>
      <vt:lpstr>Laplace Transform</vt:lpstr>
      <vt:lpstr>Laplace Transform Table</vt:lpstr>
      <vt:lpstr>Analysis of LTI Systems</vt:lpstr>
      <vt:lpstr>Analysis of LTI Systems</vt:lpstr>
      <vt:lpstr>Analysis of LTI Systems</vt:lpstr>
      <vt:lpstr>Analysis of LTI Systems</vt:lpstr>
      <vt:lpstr>Standard Inputs</vt:lpstr>
      <vt:lpstr>Zero Order Instrument</vt:lpstr>
      <vt:lpstr>Example of Zero Order Instrument</vt:lpstr>
      <vt:lpstr>First Order Instrument</vt:lpstr>
      <vt:lpstr>First Order Instrument</vt:lpstr>
      <vt:lpstr>Example of First Order Instrument</vt:lpstr>
      <vt:lpstr>Example of First Order Instrument</vt:lpstr>
      <vt:lpstr>Example of First Order Instrument</vt:lpstr>
      <vt:lpstr>Step Response of First Order Instrument</vt:lpstr>
      <vt:lpstr>Step Response of First Order Instrument</vt:lpstr>
      <vt:lpstr>Ramp Response of First Order Instrument</vt:lpstr>
      <vt:lpstr>Ramp Response of First Order Instrument</vt:lpstr>
      <vt:lpstr>Second Order Instrument</vt:lpstr>
      <vt:lpstr>Second Order Instrument</vt:lpstr>
      <vt:lpstr>Example of Second Order Instrument</vt:lpstr>
      <vt:lpstr>Step Response of Second Order Instrument</vt:lpstr>
      <vt:lpstr>Step Response of Second Order Instrument</vt:lpstr>
      <vt:lpstr>Step Response of Second Order Instrument</vt:lpstr>
      <vt:lpstr>Step Response of Second Order Instrument</vt:lpstr>
      <vt:lpstr>Ramp Response of Second Order Instrument</vt:lpstr>
      <vt:lpstr>Ramp Response of Second Order Instrument</vt:lpstr>
      <vt:lpstr>Measuring Lag</vt:lpstr>
      <vt:lpstr>Measuring Lag</vt:lpstr>
      <vt:lpstr>Fidelity</vt:lpstr>
      <vt:lpstr> Dynamic Error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DYNAMIC CHARACTERISTICS OF MEASURING INSTRUMENTS</dc:title>
  <dc:creator>JU</dc:creator>
  <cp:lastModifiedBy>JU</cp:lastModifiedBy>
  <cp:revision>63</cp:revision>
  <dcterms:created xsi:type="dcterms:W3CDTF">2020-09-23T06:23:43Z</dcterms:created>
  <dcterms:modified xsi:type="dcterms:W3CDTF">2020-09-28T15:47:40Z</dcterms:modified>
</cp:coreProperties>
</file>